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3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Fira Sans Condensed" panose="020F0502020204030204" pitchFamily="34" charset="0"/>
      <p:regular r:id="rId42"/>
      <p:bold r:id="rId43"/>
      <p:italic r:id="rId44"/>
      <p:boldItalic r:id="rId45"/>
    </p:embeddedFont>
    <p:embeddedFont>
      <p:font typeface="Fira Sans Extra Condensed" panose="020F0502020204030204" pitchFamily="34" charset="0"/>
      <p:regular r:id="rId46"/>
      <p:bold r:id="rId47"/>
      <p:italic r:id="rId48"/>
      <p:boldItalic r:id="rId49"/>
    </p:embeddedFont>
    <p:embeddedFont>
      <p:font typeface="Fira Sans Extra Condensed Medium" panose="020B0603050000020004" pitchFamily="34" charset="0"/>
      <p:regular r:id="rId50"/>
      <p:bold r:id="rId51"/>
      <p:italic r:id="rId52"/>
      <p:boldItalic r:id="rId53"/>
    </p:embeddedFont>
    <p:embeddedFont>
      <p:font typeface="Fira Sans Extra Condensed SemiBold" panose="020B0603050000020004" pitchFamily="34" charset="0"/>
      <p:regular r:id="rId54"/>
      <p:bold r:id="rId55"/>
      <p:italic r:id="rId56"/>
      <p:boldItalic r:id="rId57"/>
    </p:embeddedFont>
    <p:embeddedFont>
      <p:font typeface="Fira Sans Medium" panose="020F0502020204030204" pitchFamily="34" charset="0"/>
      <p:regular r:id="rId58"/>
      <p:bold r:id="rId59"/>
      <p:italic r:id="rId60"/>
      <p:boldItalic r:id="rId61"/>
    </p:embeddedFont>
    <p:embeddedFont>
      <p:font typeface="Lato Light" panose="020F0302020204030204" pitchFamily="34" charset="0"/>
      <p:regular r:id="rId62"/>
      <p:bold r:id="rId63"/>
      <p:italic r:id="rId64"/>
      <p:boldItalic r:id="rId65"/>
    </p:embeddedFont>
    <p:embeddedFont>
      <p:font typeface="Proxima Nova" panose="02000506030000020004" pitchFamily="2" charset="0"/>
      <p:regular r:id="rId66"/>
      <p:bold r:id="rId67"/>
      <p:italic r:id="rId68"/>
      <p:boldItalic r:id="rId69"/>
    </p:embeddedFont>
    <p:embeddedFont>
      <p:font typeface="Proxima Nova Semibold" panose="02000506030000020004" pitchFamily="2" charset="0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60"/>
    <p:restoredTop sz="94697"/>
  </p:normalViewPr>
  <p:slideViewPr>
    <p:cSldViewPr snapToGrid="0">
      <p:cViewPr varScale="1">
        <p:scale>
          <a:sx n="112" d="100"/>
          <a:sy n="112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63" Type="http://schemas.openxmlformats.org/officeDocument/2006/relationships/font" Target="fonts/font26.fntdata"/><Relationship Id="rId68" Type="http://schemas.openxmlformats.org/officeDocument/2006/relationships/font" Target="fonts/font31.fntdata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74" Type="http://schemas.openxmlformats.org/officeDocument/2006/relationships/font" Target="fonts/font37.fntdata"/><Relationship Id="rId79" Type="http://schemas.openxmlformats.org/officeDocument/2006/relationships/viewProps" Target="viewProps.xml"/><Relationship Id="rId5" Type="http://schemas.openxmlformats.org/officeDocument/2006/relationships/slide" Target="slides/slide2.xml"/><Relationship Id="rId61" Type="http://schemas.openxmlformats.org/officeDocument/2006/relationships/font" Target="fonts/font24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font" Target="fonts/font32.fntdata"/><Relationship Id="rId77" Type="http://schemas.openxmlformats.org/officeDocument/2006/relationships/font" Target="fonts/font40.fntdata"/><Relationship Id="rId8" Type="http://schemas.openxmlformats.org/officeDocument/2006/relationships/slide" Target="slides/slide5.xml"/><Relationship Id="rId51" Type="http://schemas.openxmlformats.org/officeDocument/2006/relationships/font" Target="fonts/font14.fntdata"/><Relationship Id="rId72" Type="http://schemas.openxmlformats.org/officeDocument/2006/relationships/font" Target="fonts/font35.fntdata"/><Relationship Id="rId80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font" Target="fonts/font30.fntdata"/><Relationship Id="rId20" Type="http://schemas.openxmlformats.org/officeDocument/2006/relationships/slide" Target="slides/slide17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70" Type="http://schemas.openxmlformats.org/officeDocument/2006/relationships/font" Target="fonts/font33.fntdata"/><Relationship Id="rId75" Type="http://schemas.openxmlformats.org/officeDocument/2006/relationships/font" Target="fonts/font3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73" Type="http://schemas.openxmlformats.org/officeDocument/2006/relationships/font" Target="fonts/font36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font" Target="fonts/font2.fntdata"/><Relationship Id="rId34" Type="http://schemas.openxmlformats.org/officeDocument/2006/relationships/slide" Target="slides/slide31.xml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6" Type="http://schemas.openxmlformats.org/officeDocument/2006/relationships/font" Target="fonts/font39.fntdata"/><Relationship Id="rId7" Type="http://schemas.openxmlformats.org/officeDocument/2006/relationships/slide" Target="slides/slide4.xml"/><Relationship Id="rId71" Type="http://schemas.openxmlformats.org/officeDocument/2006/relationships/font" Target="fonts/font3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66" Type="http://schemas.openxmlformats.org/officeDocument/2006/relationships/font" Target="fonts/font29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SLIDES_API1671328418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SLIDES_API1671328418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96c5e74a8e_0_9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96c5e74a8e_0_9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96c5e74a8e_0_5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96c5e74a8e_0_5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9c7892037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9c7892037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97db6c72cf_1_5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97db6c72cf_1_5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9c78920378_0_7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9c78920378_0_79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96c5e74a8e_0_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96c5e74a8e_0_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g9c78920378_0_5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" name="Google Shape;1977;g9c78920378_0_5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9c78920378_0_5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9c78920378_0_50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97db6c72cf_1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" name="Google Shape;2048;g97db6c72cf_1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g9c78920378_0_3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" name="Google Shape;2072;g9c78920378_0_3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SLIDES_API167132841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SLIDES_API167132841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g9c78920378_0_7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2" name="Google Shape;2122;g9c78920378_0_7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g9c78920378_0_7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8" name="Google Shape;2158;g9c78920378_0_7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9c78920378_0_5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9c78920378_0_5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g9c78920378_0_6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" name="Google Shape;2277;g9c78920378_0_6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" name="Google Shape;2434;g9c78920378_0_6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" name="Google Shape;2435;g9c78920378_0_6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" name="Google Shape;2490;g9c78920378_0_6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1" name="Google Shape;2491;g9c78920378_0_6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9c78920378_0_7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9c78920378_0_7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9c78920378_0_6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9c78920378_0_6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9c78920378_0_8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9c78920378_0_8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g9c78920378_0_7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6" name="Google Shape;2776;g9c78920378_0_7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c78920378_0_1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c78920378_0_1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" name="Google Shape;2797;g9c78920378_0_8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8" name="Google Shape;2798;g9c78920378_0_8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" name="Google Shape;2860;g9c78920378_0_7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1" name="Google Shape;2861;g9c78920378_0_7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g94273017a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2" name="Google Shape;2892;g94273017a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g94273017a2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9" name="Google Shape;2899;g94273017a2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c78920378_0_4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c78920378_0_4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9c78920378_0_3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9c78920378_0_3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9c78920378_0_5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9c78920378_0_5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956160e29b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956160e29b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9c78920378_0_2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9c78920378_0_2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9c78920378_0_2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9c78920378_0_2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635100" y="1236275"/>
            <a:ext cx="5051700" cy="7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5841300" y="1992650"/>
            <a:ext cx="28455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7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2" name="Google Shape;1382;p36"/>
          <p:cNvGrpSpPr/>
          <p:nvPr/>
        </p:nvGrpSpPr>
        <p:grpSpPr>
          <a:xfrm>
            <a:off x="457191" y="818073"/>
            <a:ext cx="1380914" cy="1769371"/>
            <a:chOff x="4948066" y="2970723"/>
            <a:chExt cx="1380914" cy="1769371"/>
          </a:xfrm>
        </p:grpSpPr>
        <p:grpSp>
          <p:nvGrpSpPr>
            <p:cNvPr id="1383" name="Google Shape;1383;p36"/>
            <p:cNvGrpSpPr/>
            <p:nvPr/>
          </p:nvGrpSpPr>
          <p:grpSpPr>
            <a:xfrm>
              <a:off x="4948066" y="2970723"/>
              <a:ext cx="1380914" cy="1769371"/>
              <a:chOff x="768708" y="3036900"/>
              <a:chExt cx="1329336" cy="1703284"/>
            </a:xfrm>
          </p:grpSpPr>
          <p:sp>
            <p:nvSpPr>
              <p:cNvPr id="1384" name="Google Shape;1384;p36"/>
              <p:cNvSpPr/>
              <p:nvPr/>
            </p:nvSpPr>
            <p:spPr>
              <a:xfrm>
                <a:off x="1193181" y="3152786"/>
                <a:ext cx="904863" cy="1587398"/>
              </a:xfrm>
              <a:custGeom>
                <a:avLst/>
                <a:gdLst/>
                <a:ahLst/>
                <a:cxnLst/>
                <a:rect l="l" t="t" r="r" b="b"/>
                <a:pathLst>
                  <a:path w="22051" h="38684" extrusionOk="0">
                    <a:moveTo>
                      <a:pt x="7830" y="0"/>
                    </a:moveTo>
                    <a:lnTo>
                      <a:pt x="7522" y="77"/>
                    </a:lnTo>
                    <a:lnTo>
                      <a:pt x="6778" y="283"/>
                    </a:lnTo>
                    <a:lnTo>
                      <a:pt x="6367" y="360"/>
                    </a:lnTo>
                    <a:lnTo>
                      <a:pt x="5956" y="437"/>
                    </a:lnTo>
                    <a:lnTo>
                      <a:pt x="5417" y="437"/>
                    </a:lnTo>
                    <a:lnTo>
                      <a:pt x="5289" y="411"/>
                    </a:lnTo>
                    <a:lnTo>
                      <a:pt x="5058" y="334"/>
                    </a:lnTo>
                    <a:lnTo>
                      <a:pt x="4852" y="283"/>
                    </a:lnTo>
                    <a:lnTo>
                      <a:pt x="4647" y="257"/>
                    </a:lnTo>
                    <a:lnTo>
                      <a:pt x="4467" y="283"/>
                    </a:lnTo>
                    <a:lnTo>
                      <a:pt x="4365" y="308"/>
                    </a:lnTo>
                    <a:lnTo>
                      <a:pt x="4288" y="360"/>
                    </a:lnTo>
                    <a:lnTo>
                      <a:pt x="4185" y="437"/>
                    </a:lnTo>
                    <a:lnTo>
                      <a:pt x="4108" y="514"/>
                    </a:lnTo>
                    <a:lnTo>
                      <a:pt x="3954" y="745"/>
                    </a:lnTo>
                    <a:lnTo>
                      <a:pt x="3774" y="1079"/>
                    </a:lnTo>
                    <a:lnTo>
                      <a:pt x="3646" y="1464"/>
                    </a:lnTo>
                    <a:lnTo>
                      <a:pt x="3569" y="1772"/>
                    </a:lnTo>
                    <a:lnTo>
                      <a:pt x="3492" y="2080"/>
                    </a:lnTo>
                    <a:lnTo>
                      <a:pt x="3466" y="2336"/>
                    </a:lnTo>
                    <a:lnTo>
                      <a:pt x="3466" y="2567"/>
                    </a:lnTo>
                    <a:lnTo>
                      <a:pt x="3492" y="2773"/>
                    </a:lnTo>
                    <a:lnTo>
                      <a:pt x="3543" y="2927"/>
                    </a:lnTo>
                    <a:lnTo>
                      <a:pt x="3569" y="3081"/>
                    </a:lnTo>
                    <a:lnTo>
                      <a:pt x="3620" y="3209"/>
                    </a:lnTo>
                    <a:lnTo>
                      <a:pt x="3620" y="3337"/>
                    </a:lnTo>
                    <a:lnTo>
                      <a:pt x="3595" y="3491"/>
                    </a:lnTo>
                    <a:lnTo>
                      <a:pt x="3518" y="3620"/>
                    </a:lnTo>
                    <a:lnTo>
                      <a:pt x="3415" y="3722"/>
                    </a:lnTo>
                    <a:lnTo>
                      <a:pt x="3261" y="3825"/>
                    </a:lnTo>
                    <a:lnTo>
                      <a:pt x="3055" y="3876"/>
                    </a:lnTo>
                    <a:lnTo>
                      <a:pt x="2824" y="3902"/>
                    </a:lnTo>
                    <a:lnTo>
                      <a:pt x="2773" y="3902"/>
                    </a:lnTo>
                    <a:lnTo>
                      <a:pt x="2722" y="3928"/>
                    </a:lnTo>
                    <a:lnTo>
                      <a:pt x="2619" y="4031"/>
                    </a:lnTo>
                    <a:lnTo>
                      <a:pt x="2568" y="4185"/>
                    </a:lnTo>
                    <a:lnTo>
                      <a:pt x="2516" y="4390"/>
                    </a:lnTo>
                    <a:lnTo>
                      <a:pt x="2439" y="4878"/>
                    </a:lnTo>
                    <a:lnTo>
                      <a:pt x="2414" y="5417"/>
                    </a:lnTo>
                    <a:lnTo>
                      <a:pt x="2362" y="5930"/>
                    </a:lnTo>
                    <a:lnTo>
                      <a:pt x="2337" y="6135"/>
                    </a:lnTo>
                    <a:lnTo>
                      <a:pt x="2285" y="6315"/>
                    </a:lnTo>
                    <a:lnTo>
                      <a:pt x="2234" y="6443"/>
                    </a:lnTo>
                    <a:lnTo>
                      <a:pt x="2208" y="6495"/>
                    </a:lnTo>
                    <a:lnTo>
                      <a:pt x="2157" y="6520"/>
                    </a:lnTo>
                    <a:lnTo>
                      <a:pt x="2054" y="6520"/>
                    </a:lnTo>
                    <a:lnTo>
                      <a:pt x="1926" y="6418"/>
                    </a:lnTo>
                    <a:lnTo>
                      <a:pt x="1798" y="6289"/>
                    </a:lnTo>
                    <a:lnTo>
                      <a:pt x="1669" y="6110"/>
                    </a:lnTo>
                    <a:lnTo>
                      <a:pt x="1413" y="5725"/>
                    </a:lnTo>
                    <a:lnTo>
                      <a:pt x="1182" y="5314"/>
                    </a:lnTo>
                    <a:lnTo>
                      <a:pt x="951" y="4955"/>
                    </a:lnTo>
                    <a:lnTo>
                      <a:pt x="848" y="4826"/>
                    </a:lnTo>
                    <a:lnTo>
                      <a:pt x="745" y="4724"/>
                    </a:lnTo>
                    <a:lnTo>
                      <a:pt x="643" y="4647"/>
                    </a:lnTo>
                    <a:lnTo>
                      <a:pt x="540" y="4621"/>
                    </a:lnTo>
                    <a:lnTo>
                      <a:pt x="412" y="4672"/>
                    </a:lnTo>
                    <a:lnTo>
                      <a:pt x="309" y="4775"/>
                    </a:lnTo>
                    <a:lnTo>
                      <a:pt x="206" y="4929"/>
                    </a:lnTo>
                    <a:lnTo>
                      <a:pt x="78" y="5186"/>
                    </a:lnTo>
                    <a:lnTo>
                      <a:pt x="1" y="5468"/>
                    </a:lnTo>
                    <a:lnTo>
                      <a:pt x="1" y="5725"/>
                    </a:lnTo>
                    <a:lnTo>
                      <a:pt x="27" y="5930"/>
                    </a:lnTo>
                    <a:lnTo>
                      <a:pt x="129" y="6135"/>
                    </a:lnTo>
                    <a:lnTo>
                      <a:pt x="258" y="6315"/>
                    </a:lnTo>
                    <a:lnTo>
                      <a:pt x="412" y="6443"/>
                    </a:lnTo>
                    <a:lnTo>
                      <a:pt x="591" y="6597"/>
                    </a:lnTo>
                    <a:lnTo>
                      <a:pt x="771" y="6700"/>
                    </a:lnTo>
                    <a:lnTo>
                      <a:pt x="1182" y="6905"/>
                    </a:lnTo>
                    <a:lnTo>
                      <a:pt x="1567" y="7085"/>
                    </a:lnTo>
                    <a:lnTo>
                      <a:pt x="1721" y="7188"/>
                    </a:lnTo>
                    <a:lnTo>
                      <a:pt x="1823" y="7265"/>
                    </a:lnTo>
                    <a:lnTo>
                      <a:pt x="1900" y="7342"/>
                    </a:lnTo>
                    <a:lnTo>
                      <a:pt x="1926" y="7445"/>
                    </a:lnTo>
                    <a:lnTo>
                      <a:pt x="1952" y="7650"/>
                    </a:lnTo>
                    <a:lnTo>
                      <a:pt x="2003" y="7830"/>
                    </a:lnTo>
                    <a:lnTo>
                      <a:pt x="2054" y="8138"/>
                    </a:lnTo>
                    <a:lnTo>
                      <a:pt x="2080" y="8292"/>
                    </a:lnTo>
                    <a:lnTo>
                      <a:pt x="2029" y="8420"/>
                    </a:lnTo>
                    <a:lnTo>
                      <a:pt x="1926" y="8548"/>
                    </a:lnTo>
                    <a:lnTo>
                      <a:pt x="1721" y="8677"/>
                    </a:lnTo>
                    <a:lnTo>
                      <a:pt x="1515" y="8831"/>
                    </a:lnTo>
                    <a:lnTo>
                      <a:pt x="1284" y="9010"/>
                    </a:lnTo>
                    <a:lnTo>
                      <a:pt x="1079" y="9190"/>
                    </a:lnTo>
                    <a:lnTo>
                      <a:pt x="925" y="9421"/>
                    </a:lnTo>
                    <a:lnTo>
                      <a:pt x="822" y="9652"/>
                    </a:lnTo>
                    <a:lnTo>
                      <a:pt x="771" y="9780"/>
                    </a:lnTo>
                    <a:lnTo>
                      <a:pt x="745" y="9909"/>
                    </a:lnTo>
                    <a:lnTo>
                      <a:pt x="745" y="10063"/>
                    </a:lnTo>
                    <a:lnTo>
                      <a:pt x="745" y="10191"/>
                    </a:lnTo>
                    <a:lnTo>
                      <a:pt x="797" y="10319"/>
                    </a:lnTo>
                    <a:lnTo>
                      <a:pt x="848" y="10473"/>
                    </a:lnTo>
                    <a:lnTo>
                      <a:pt x="925" y="10576"/>
                    </a:lnTo>
                    <a:lnTo>
                      <a:pt x="1028" y="10653"/>
                    </a:lnTo>
                    <a:lnTo>
                      <a:pt x="1182" y="10679"/>
                    </a:lnTo>
                    <a:lnTo>
                      <a:pt x="1336" y="10679"/>
                    </a:lnTo>
                    <a:lnTo>
                      <a:pt x="1490" y="10653"/>
                    </a:lnTo>
                    <a:lnTo>
                      <a:pt x="1669" y="10602"/>
                    </a:lnTo>
                    <a:lnTo>
                      <a:pt x="2054" y="10473"/>
                    </a:lnTo>
                    <a:lnTo>
                      <a:pt x="2414" y="10345"/>
                    </a:lnTo>
                    <a:lnTo>
                      <a:pt x="2722" y="10242"/>
                    </a:lnTo>
                    <a:lnTo>
                      <a:pt x="2901" y="10242"/>
                    </a:lnTo>
                    <a:lnTo>
                      <a:pt x="2953" y="10294"/>
                    </a:lnTo>
                    <a:lnTo>
                      <a:pt x="2953" y="10396"/>
                    </a:lnTo>
                    <a:lnTo>
                      <a:pt x="2927" y="10525"/>
                    </a:lnTo>
                    <a:lnTo>
                      <a:pt x="2876" y="10679"/>
                    </a:lnTo>
                    <a:lnTo>
                      <a:pt x="2722" y="11013"/>
                    </a:lnTo>
                    <a:lnTo>
                      <a:pt x="2465" y="11398"/>
                    </a:lnTo>
                    <a:lnTo>
                      <a:pt x="2183" y="11783"/>
                    </a:lnTo>
                    <a:lnTo>
                      <a:pt x="1849" y="12168"/>
                    </a:lnTo>
                    <a:lnTo>
                      <a:pt x="1541" y="12501"/>
                    </a:lnTo>
                    <a:lnTo>
                      <a:pt x="1233" y="12758"/>
                    </a:lnTo>
                    <a:lnTo>
                      <a:pt x="1105" y="12861"/>
                    </a:lnTo>
                    <a:lnTo>
                      <a:pt x="976" y="12938"/>
                    </a:lnTo>
                    <a:lnTo>
                      <a:pt x="874" y="12989"/>
                    </a:lnTo>
                    <a:lnTo>
                      <a:pt x="771" y="13092"/>
                    </a:lnTo>
                    <a:lnTo>
                      <a:pt x="694" y="13194"/>
                    </a:lnTo>
                    <a:lnTo>
                      <a:pt x="617" y="13323"/>
                    </a:lnTo>
                    <a:lnTo>
                      <a:pt x="566" y="13477"/>
                    </a:lnTo>
                    <a:lnTo>
                      <a:pt x="540" y="13605"/>
                    </a:lnTo>
                    <a:lnTo>
                      <a:pt x="514" y="13759"/>
                    </a:lnTo>
                    <a:lnTo>
                      <a:pt x="514" y="13913"/>
                    </a:lnTo>
                    <a:lnTo>
                      <a:pt x="540" y="14041"/>
                    </a:lnTo>
                    <a:lnTo>
                      <a:pt x="566" y="14170"/>
                    </a:lnTo>
                    <a:lnTo>
                      <a:pt x="617" y="14298"/>
                    </a:lnTo>
                    <a:lnTo>
                      <a:pt x="694" y="14375"/>
                    </a:lnTo>
                    <a:lnTo>
                      <a:pt x="771" y="14452"/>
                    </a:lnTo>
                    <a:lnTo>
                      <a:pt x="899" y="14478"/>
                    </a:lnTo>
                    <a:lnTo>
                      <a:pt x="1028" y="14478"/>
                    </a:lnTo>
                    <a:lnTo>
                      <a:pt x="1182" y="14427"/>
                    </a:lnTo>
                    <a:lnTo>
                      <a:pt x="1361" y="14349"/>
                    </a:lnTo>
                    <a:lnTo>
                      <a:pt x="1515" y="14272"/>
                    </a:lnTo>
                    <a:lnTo>
                      <a:pt x="1849" y="14016"/>
                    </a:lnTo>
                    <a:lnTo>
                      <a:pt x="2131" y="13759"/>
                    </a:lnTo>
                    <a:lnTo>
                      <a:pt x="2388" y="13502"/>
                    </a:lnTo>
                    <a:lnTo>
                      <a:pt x="2619" y="13323"/>
                    </a:lnTo>
                    <a:lnTo>
                      <a:pt x="2773" y="13194"/>
                    </a:lnTo>
                    <a:lnTo>
                      <a:pt x="2850" y="13194"/>
                    </a:lnTo>
                    <a:lnTo>
                      <a:pt x="2876" y="13220"/>
                    </a:lnTo>
                    <a:lnTo>
                      <a:pt x="2901" y="13297"/>
                    </a:lnTo>
                    <a:lnTo>
                      <a:pt x="2901" y="13400"/>
                    </a:lnTo>
                    <a:lnTo>
                      <a:pt x="2824" y="14221"/>
                    </a:lnTo>
                    <a:lnTo>
                      <a:pt x="2773" y="14709"/>
                    </a:lnTo>
                    <a:lnTo>
                      <a:pt x="2747" y="15171"/>
                    </a:lnTo>
                    <a:lnTo>
                      <a:pt x="2773" y="15582"/>
                    </a:lnTo>
                    <a:lnTo>
                      <a:pt x="2799" y="15710"/>
                    </a:lnTo>
                    <a:lnTo>
                      <a:pt x="2824" y="15813"/>
                    </a:lnTo>
                    <a:lnTo>
                      <a:pt x="2876" y="15890"/>
                    </a:lnTo>
                    <a:lnTo>
                      <a:pt x="2927" y="15890"/>
                    </a:lnTo>
                    <a:lnTo>
                      <a:pt x="2953" y="15864"/>
                    </a:lnTo>
                    <a:lnTo>
                      <a:pt x="3055" y="15813"/>
                    </a:lnTo>
                    <a:lnTo>
                      <a:pt x="3158" y="15659"/>
                    </a:lnTo>
                    <a:lnTo>
                      <a:pt x="3697" y="14940"/>
                    </a:lnTo>
                    <a:lnTo>
                      <a:pt x="3954" y="14632"/>
                    </a:lnTo>
                    <a:lnTo>
                      <a:pt x="4185" y="14349"/>
                    </a:lnTo>
                    <a:lnTo>
                      <a:pt x="4416" y="14144"/>
                    </a:lnTo>
                    <a:lnTo>
                      <a:pt x="4519" y="14067"/>
                    </a:lnTo>
                    <a:lnTo>
                      <a:pt x="4621" y="14041"/>
                    </a:lnTo>
                    <a:lnTo>
                      <a:pt x="4724" y="14016"/>
                    </a:lnTo>
                    <a:lnTo>
                      <a:pt x="4801" y="14041"/>
                    </a:lnTo>
                    <a:lnTo>
                      <a:pt x="4878" y="14067"/>
                    </a:lnTo>
                    <a:lnTo>
                      <a:pt x="4955" y="14170"/>
                    </a:lnTo>
                    <a:lnTo>
                      <a:pt x="4981" y="14221"/>
                    </a:lnTo>
                    <a:lnTo>
                      <a:pt x="4981" y="14298"/>
                    </a:lnTo>
                    <a:lnTo>
                      <a:pt x="4955" y="14452"/>
                    </a:lnTo>
                    <a:lnTo>
                      <a:pt x="4878" y="14658"/>
                    </a:lnTo>
                    <a:lnTo>
                      <a:pt x="4775" y="14889"/>
                    </a:lnTo>
                    <a:lnTo>
                      <a:pt x="4467" y="15453"/>
                    </a:lnTo>
                    <a:lnTo>
                      <a:pt x="4108" y="16044"/>
                    </a:lnTo>
                    <a:lnTo>
                      <a:pt x="3954" y="16352"/>
                    </a:lnTo>
                    <a:lnTo>
                      <a:pt x="3800" y="16685"/>
                    </a:lnTo>
                    <a:lnTo>
                      <a:pt x="3697" y="16968"/>
                    </a:lnTo>
                    <a:lnTo>
                      <a:pt x="3620" y="17276"/>
                    </a:lnTo>
                    <a:lnTo>
                      <a:pt x="3569" y="17532"/>
                    </a:lnTo>
                    <a:lnTo>
                      <a:pt x="3569" y="17661"/>
                    </a:lnTo>
                    <a:lnTo>
                      <a:pt x="3595" y="17789"/>
                    </a:lnTo>
                    <a:lnTo>
                      <a:pt x="3646" y="17918"/>
                    </a:lnTo>
                    <a:lnTo>
                      <a:pt x="3697" y="18020"/>
                    </a:lnTo>
                    <a:lnTo>
                      <a:pt x="3774" y="18123"/>
                    </a:lnTo>
                    <a:lnTo>
                      <a:pt x="3851" y="18200"/>
                    </a:lnTo>
                    <a:lnTo>
                      <a:pt x="3954" y="18277"/>
                    </a:lnTo>
                    <a:lnTo>
                      <a:pt x="4108" y="18328"/>
                    </a:lnTo>
                    <a:lnTo>
                      <a:pt x="4236" y="18354"/>
                    </a:lnTo>
                    <a:lnTo>
                      <a:pt x="4390" y="18380"/>
                    </a:lnTo>
                    <a:lnTo>
                      <a:pt x="4750" y="18380"/>
                    </a:lnTo>
                    <a:lnTo>
                      <a:pt x="5160" y="18303"/>
                    </a:lnTo>
                    <a:lnTo>
                      <a:pt x="5597" y="18200"/>
                    </a:lnTo>
                    <a:lnTo>
                      <a:pt x="6033" y="18072"/>
                    </a:lnTo>
                    <a:lnTo>
                      <a:pt x="6932" y="17763"/>
                    </a:lnTo>
                    <a:lnTo>
                      <a:pt x="7727" y="17481"/>
                    </a:lnTo>
                    <a:lnTo>
                      <a:pt x="8087" y="17378"/>
                    </a:lnTo>
                    <a:lnTo>
                      <a:pt x="8369" y="17301"/>
                    </a:lnTo>
                    <a:lnTo>
                      <a:pt x="8677" y="17301"/>
                    </a:lnTo>
                    <a:lnTo>
                      <a:pt x="8728" y="17327"/>
                    </a:lnTo>
                    <a:lnTo>
                      <a:pt x="8754" y="17378"/>
                    </a:lnTo>
                    <a:lnTo>
                      <a:pt x="8780" y="17455"/>
                    </a:lnTo>
                    <a:lnTo>
                      <a:pt x="8754" y="17532"/>
                    </a:lnTo>
                    <a:lnTo>
                      <a:pt x="8703" y="17661"/>
                    </a:lnTo>
                    <a:lnTo>
                      <a:pt x="8523" y="18097"/>
                    </a:lnTo>
                    <a:lnTo>
                      <a:pt x="8369" y="18482"/>
                    </a:lnTo>
                    <a:lnTo>
                      <a:pt x="8266" y="18790"/>
                    </a:lnTo>
                    <a:lnTo>
                      <a:pt x="8189" y="19047"/>
                    </a:lnTo>
                    <a:lnTo>
                      <a:pt x="8164" y="19278"/>
                    </a:lnTo>
                    <a:lnTo>
                      <a:pt x="8164" y="19483"/>
                    </a:lnTo>
                    <a:lnTo>
                      <a:pt x="8189" y="19663"/>
                    </a:lnTo>
                    <a:lnTo>
                      <a:pt x="8241" y="19843"/>
                    </a:lnTo>
                    <a:lnTo>
                      <a:pt x="8266" y="19920"/>
                    </a:lnTo>
                    <a:lnTo>
                      <a:pt x="8343" y="19971"/>
                    </a:lnTo>
                    <a:lnTo>
                      <a:pt x="8420" y="20022"/>
                    </a:lnTo>
                    <a:lnTo>
                      <a:pt x="8523" y="20048"/>
                    </a:lnTo>
                    <a:lnTo>
                      <a:pt x="9011" y="20125"/>
                    </a:lnTo>
                    <a:lnTo>
                      <a:pt x="9139" y="20151"/>
                    </a:lnTo>
                    <a:lnTo>
                      <a:pt x="9242" y="20202"/>
                    </a:lnTo>
                    <a:lnTo>
                      <a:pt x="9344" y="20253"/>
                    </a:lnTo>
                    <a:lnTo>
                      <a:pt x="9447" y="20330"/>
                    </a:lnTo>
                    <a:lnTo>
                      <a:pt x="9498" y="20459"/>
                    </a:lnTo>
                    <a:lnTo>
                      <a:pt x="9550" y="20613"/>
                    </a:lnTo>
                    <a:lnTo>
                      <a:pt x="9550" y="20792"/>
                    </a:lnTo>
                    <a:lnTo>
                      <a:pt x="9524" y="20998"/>
                    </a:lnTo>
                    <a:lnTo>
                      <a:pt x="9473" y="21537"/>
                    </a:lnTo>
                    <a:lnTo>
                      <a:pt x="9421" y="22153"/>
                    </a:lnTo>
                    <a:lnTo>
                      <a:pt x="9370" y="22795"/>
                    </a:lnTo>
                    <a:lnTo>
                      <a:pt x="9267" y="23385"/>
                    </a:lnTo>
                    <a:lnTo>
                      <a:pt x="9216" y="23667"/>
                    </a:lnTo>
                    <a:lnTo>
                      <a:pt x="9139" y="23924"/>
                    </a:lnTo>
                    <a:lnTo>
                      <a:pt x="9036" y="24129"/>
                    </a:lnTo>
                    <a:lnTo>
                      <a:pt x="8908" y="24309"/>
                    </a:lnTo>
                    <a:lnTo>
                      <a:pt x="8754" y="24437"/>
                    </a:lnTo>
                    <a:lnTo>
                      <a:pt x="8651" y="24489"/>
                    </a:lnTo>
                    <a:lnTo>
                      <a:pt x="8574" y="24514"/>
                    </a:lnTo>
                    <a:lnTo>
                      <a:pt x="8472" y="24540"/>
                    </a:lnTo>
                    <a:lnTo>
                      <a:pt x="8343" y="24540"/>
                    </a:lnTo>
                    <a:lnTo>
                      <a:pt x="8087" y="24489"/>
                    </a:lnTo>
                    <a:lnTo>
                      <a:pt x="7034" y="24181"/>
                    </a:lnTo>
                    <a:lnTo>
                      <a:pt x="6547" y="24078"/>
                    </a:lnTo>
                    <a:lnTo>
                      <a:pt x="6136" y="24001"/>
                    </a:lnTo>
                    <a:lnTo>
                      <a:pt x="5956" y="23975"/>
                    </a:lnTo>
                    <a:lnTo>
                      <a:pt x="5802" y="23975"/>
                    </a:lnTo>
                    <a:lnTo>
                      <a:pt x="5648" y="24001"/>
                    </a:lnTo>
                    <a:lnTo>
                      <a:pt x="5545" y="24052"/>
                    </a:lnTo>
                    <a:lnTo>
                      <a:pt x="5494" y="24155"/>
                    </a:lnTo>
                    <a:lnTo>
                      <a:pt x="5443" y="24258"/>
                    </a:lnTo>
                    <a:lnTo>
                      <a:pt x="5443" y="24386"/>
                    </a:lnTo>
                    <a:lnTo>
                      <a:pt x="5494" y="24566"/>
                    </a:lnTo>
                    <a:lnTo>
                      <a:pt x="5597" y="24925"/>
                    </a:lnTo>
                    <a:lnTo>
                      <a:pt x="5648" y="25233"/>
                    </a:lnTo>
                    <a:lnTo>
                      <a:pt x="5674" y="25490"/>
                    </a:lnTo>
                    <a:lnTo>
                      <a:pt x="5648" y="25695"/>
                    </a:lnTo>
                    <a:lnTo>
                      <a:pt x="5597" y="25875"/>
                    </a:lnTo>
                    <a:lnTo>
                      <a:pt x="5520" y="26003"/>
                    </a:lnTo>
                    <a:lnTo>
                      <a:pt x="5417" y="26132"/>
                    </a:lnTo>
                    <a:lnTo>
                      <a:pt x="5289" y="26209"/>
                    </a:lnTo>
                    <a:lnTo>
                      <a:pt x="5237" y="26260"/>
                    </a:lnTo>
                    <a:lnTo>
                      <a:pt x="5160" y="26337"/>
                    </a:lnTo>
                    <a:lnTo>
                      <a:pt x="5058" y="26517"/>
                    </a:lnTo>
                    <a:lnTo>
                      <a:pt x="4981" y="26722"/>
                    </a:lnTo>
                    <a:lnTo>
                      <a:pt x="4929" y="26953"/>
                    </a:lnTo>
                    <a:lnTo>
                      <a:pt x="4955" y="27133"/>
                    </a:lnTo>
                    <a:lnTo>
                      <a:pt x="4981" y="27210"/>
                    </a:lnTo>
                    <a:lnTo>
                      <a:pt x="5006" y="27287"/>
                    </a:lnTo>
                    <a:lnTo>
                      <a:pt x="5058" y="27312"/>
                    </a:lnTo>
                    <a:lnTo>
                      <a:pt x="5135" y="27312"/>
                    </a:lnTo>
                    <a:lnTo>
                      <a:pt x="5237" y="27287"/>
                    </a:lnTo>
                    <a:lnTo>
                      <a:pt x="5366" y="27235"/>
                    </a:lnTo>
                    <a:lnTo>
                      <a:pt x="5494" y="27184"/>
                    </a:lnTo>
                    <a:lnTo>
                      <a:pt x="5648" y="27158"/>
                    </a:lnTo>
                    <a:lnTo>
                      <a:pt x="5828" y="27158"/>
                    </a:lnTo>
                    <a:lnTo>
                      <a:pt x="6007" y="27210"/>
                    </a:lnTo>
                    <a:lnTo>
                      <a:pt x="6187" y="27287"/>
                    </a:lnTo>
                    <a:lnTo>
                      <a:pt x="6341" y="27364"/>
                    </a:lnTo>
                    <a:lnTo>
                      <a:pt x="6495" y="27492"/>
                    </a:lnTo>
                    <a:lnTo>
                      <a:pt x="6624" y="27620"/>
                    </a:lnTo>
                    <a:lnTo>
                      <a:pt x="6726" y="27774"/>
                    </a:lnTo>
                    <a:lnTo>
                      <a:pt x="6803" y="27928"/>
                    </a:lnTo>
                    <a:lnTo>
                      <a:pt x="6803" y="28108"/>
                    </a:lnTo>
                    <a:lnTo>
                      <a:pt x="6778" y="28313"/>
                    </a:lnTo>
                    <a:lnTo>
                      <a:pt x="6701" y="28493"/>
                    </a:lnTo>
                    <a:lnTo>
                      <a:pt x="6547" y="28699"/>
                    </a:lnTo>
                    <a:lnTo>
                      <a:pt x="6341" y="28878"/>
                    </a:lnTo>
                    <a:lnTo>
                      <a:pt x="6033" y="29084"/>
                    </a:lnTo>
                    <a:lnTo>
                      <a:pt x="5391" y="29494"/>
                    </a:lnTo>
                    <a:lnTo>
                      <a:pt x="4775" y="29956"/>
                    </a:lnTo>
                    <a:lnTo>
                      <a:pt x="4493" y="30187"/>
                    </a:lnTo>
                    <a:lnTo>
                      <a:pt x="4236" y="30418"/>
                    </a:lnTo>
                    <a:lnTo>
                      <a:pt x="4031" y="30649"/>
                    </a:lnTo>
                    <a:lnTo>
                      <a:pt x="3851" y="30855"/>
                    </a:lnTo>
                    <a:lnTo>
                      <a:pt x="3697" y="31060"/>
                    </a:lnTo>
                    <a:lnTo>
                      <a:pt x="3595" y="31265"/>
                    </a:lnTo>
                    <a:lnTo>
                      <a:pt x="3569" y="31419"/>
                    </a:lnTo>
                    <a:lnTo>
                      <a:pt x="3569" y="31573"/>
                    </a:lnTo>
                    <a:lnTo>
                      <a:pt x="3595" y="31625"/>
                    </a:lnTo>
                    <a:lnTo>
                      <a:pt x="3646" y="31676"/>
                    </a:lnTo>
                    <a:lnTo>
                      <a:pt x="3697" y="31727"/>
                    </a:lnTo>
                    <a:lnTo>
                      <a:pt x="3774" y="31753"/>
                    </a:lnTo>
                    <a:lnTo>
                      <a:pt x="3980" y="31804"/>
                    </a:lnTo>
                    <a:lnTo>
                      <a:pt x="4262" y="31830"/>
                    </a:lnTo>
                    <a:lnTo>
                      <a:pt x="4852" y="31804"/>
                    </a:lnTo>
                    <a:lnTo>
                      <a:pt x="5391" y="31830"/>
                    </a:lnTo>
                    <a:lnTo>
                      <a:pt x="5853" y="31881"/>
                    </a:lnTo>
                    <a:lnTo>
                      <a:pt x="6264" y="31959"/>
                    </a:lnTo>
                    <a:lnTo>
                      <a:pt x="7111" y="32113"/>
                    </a:lnTo>
                    <a:lnTo>
                      <a:pt x="7548" y="32164"/>
                    </a:lnTo>
                    <a:lnTo>
                      <a:pt x="8035" y="32241"/>
                    </a:lnTo>
                    <a:lnTo>
                      <a:pt x="8523" y="32267"/>
                    </a:lnTo>
                    <a:lnTo>
                      <a:pt x="8959" y="32292"/>
                    </a:lnTo>
                    <a:lnTo>
                      <a:pt x="9319" y="32318"/>
                    </a:lnTo>
                    <a:lnTo>
                      <a:pt x="9601" y="32344"/>
                    </a:lnTo>
                    <a:lnTo>
                      <a:pt x="9730" y="32369"/>
                    </a:lnTo>
                    <a:lnTo>
                      <a:pt x="9807" y="32421"/>
                    </a:lnTo>
                    <a:lnTo>
                      <a:pt x="9858" y="32472"/>
                    </a:lnTo>
                    <a:lnTo>
                      <a:pt x="9858" y="32549"/>
                    </a:lnTo>
                    <a:lnTo>
                      <a:pt x="9858" y="32626"/>
                    </a:lnTo>
                    <a:lnTo>
                      <a:pt x="9807" y="32729"/>
                    </a:lnTo>
                    <a:lnTo>
                      <a:pt x="9730" y="32831"/>
                    </a:lnTo>
                    <a:lnTo>
                      <a:pt x="9601" y="32985"/>
                    </a:lnTo>
                    <a:lnTo>
                      <a:pt x="9447" y="33114"/>
                    </a:lnTo>
                    <a:lnTo>
                      <a:pt x="9267" y="33191"/>
                    </a:lnTo>
                    <a:lnTo>
                      <a:pt x="9088" y="33242"/>
                    </a:lnTo>
                    <a:lnTo>
                      <a:pt x="8882" y="33268"/>
                    </a:lnTo>
                    <a:lnTo>
                      <a:pt x="8651" y="33268"/>
                    </a:lnTo>
                    <a:lnTo>
                      <a:pt x="8420" y="33242"/>
                    </a:lnTo>
                    <a:lnTo>
                      <a:pt x="7933" y="33191"/>
                    </a:lnTo>
                    <a:lnTo>
                      <a:pt x="7445" y="33139"/>
                    </a:lnTo>
                    <a:lnTo>
                      <a:pt x="7188" y="33165"/>
                    </a:lnTo>
                    <a:lnTo>
                      <a:pt x="6932" y="33191"/>
                    </a:lnTo>
                    <a:lnTo>
                      <a:pt x="6675" y="33268"/>
                    </a:lnTo>
                    <a:lnTo>
                      <a:pt x="6444" y="33370"/>
                    </a:lnTo>
                    <a:lnTo>
                      <a:pt x="6213" y="33524"/>
                    </a:lnTo>
                    <a:lnTo>
                      <a:pt x="5982" y="33730"/>
                    </a:lnTo>
                    <a:lnTo>
                      <a:pt x="5776" y="33986"/>
                    </a:lnTo>
                    <a:lnTo>
                      <a:pt x="5597" y="34217"/>
                    </a:lnTo>
                    <a:lnTo>
                      <a:pt x="5417" y="34474"/>
                    </a:lnTo>
                    <a:lnTo>
                      <a:pt x="5289" y="34731"/>
                    </a:lnTo>
                    <a:lnTo>
                      <a:pt x="5032" y="35218"/>
                    </a:lnTo>
                    <a:lnTo>
                      <a:pt x="4827" y="35681"/>
                    </a:lnTo>
                    <a:lnTo>
                      <a:pt x="4596" y="36091"/>
                    </a:lnTo>
                    <a:lnTo>
                      <a:pt x="4365" y="36502"/>
                    </a:lnTo>
                    <a:lnTo>
                      <a:pt x="4236" y="36656"/>
                    </a:lnTo>
                    <a:lnTo>
                      <a:pt x="4082" y="36836"/>
                    </a:lnTo>
                    <a:lnTo>
                      <a:pt x="3903" y="36964"/>
                    </a:lnTo>
                    <a:lnTo>
                      <a:pt x="3723" y="37092"/>
                    </a:lnTo>
                    <a:lnTo>
                      <a:pt x="3543" y="37221"/>
                    </a:lnTo>
                    <a:lnTo>
                      <a:pt x="3389" y="37349"/>
                    </a:lnTo>
                    <a:lnTo>
                      <a:pt x="3261" y="37503"/>
                    </a:lnTo>
                    <a:lnTo>
                      <a:pt x="3184" y="37657"/>
                    </a:lnTo>
                    <a:lnTo>
                      <a:pt x="3133" y="37811"/>
                    </a:lnTo>
                    <a:lnTo>
                      <a:pt x="3107" y="37991"/>
                    </a:lnTo>
                    <a:lnTo>
                      <a:pt x="3107" y="38119"/>
                    </a:lnTo>
                    <a:lnTo>
                      <a:pt x="3133" y="38273"/>
                    </a:lnTo>
                    <a:lnTo>
                      <a:pt x="3210" y="38401"/>
                    </a:lnTo>
                    <a:lnTo>
                      <a:pt x="3261" y="38504"/>
                    </a:lnTo>
                    <a:lnTo>
                      <a:pt x="3364" y="38581"/>
                    </a:lnTo>
                    <a:lnTo>
                      <a:pt x="3466" y="38658"/>
                    </a:lnTo>
                    <a:lnTo>
                      <a:pt x="3595" y="38684"/>
                    </a:lnTo>
                    <a:lnTo>
                      <a:pt x="3749" y="38658"/>
                    </a:lnTo>
                    <a:lnTo>
                      <a:pt x="3903" y="38632"/>
                    </a:lnTo>
                    <a:lnTo>
                      <a:pt x="4057" y="38530"/>
                    </a:lnTo>
                    <a:lnTo>
                      <a:pt x="4724" y="38042"/>
                    </a:lnTo>
                    <a:lnTo>
                      <a:pt x="5083" y="37811"/>
                    </a:lnTo>
                    <a:lnTo>
                      <a:pt x="5417" y="37606"/>
                    </a:lnTo>
                    <a:lnTo>
                      <a:pt x="5776" y="37426"/>
                    </a:lnTo>
                    <a:lnTo>
                      <a:pt x="5956" y="37375"/>
                    </a:lnTo>
                    <a:lnTo>
                      <a:pt x="6136" y="37323"/>
                    </a:lnTo>
                    <a:lnTo>
                      <a:pt x="6341" y="37272"/>
                    </a:lnTo>
                    <a:lnTo>
                      <a:pt x="6726" y="37272"/>
                    </a:lnTo>
                    <a:lnTo>
                      <a:pt x="6932" y="37298"/>
                    </a:lnTo>
                    <a:lnTo>
                      <a:pt x="7111" y="37323"/>
                    </a:lnTo>
                    <a:lnTo>
                      <a:pt x="7265" y="37323"/>
                    </a:lnTo>
                    <a:lnTo>
                      <a:pt x="7368" y="37272"/>
                    </a:lnTo>
                    <a:lnTo>
                      <a:pt x="7471" y="37221"/>
                    </a:lnTo>
                    <a:lnTo>
                      <a:pt x="7522" y="37144"/>
                    </a:lnTo>
                    <a:lnTo>
                      <a:pt x="7573" y="37067"/>
                    </a:lnTo>
                    <a:lnTo>
                      <a:pt x="7650" y="36861"/>
                    </a:lnTo>
                    <a:lnTo>
                      <a:pt x="7753" y="36605"/>
                    </a:lnTo>
                    <a:lnTo>
                      <a:pt x="7804" y="36502"/>
                    </a:lnTo>
                    <a:lnTo>
                      <a:pt x="7907" y="36374"/>
                    </a:lnTo>
                    <a:lnTo>
                      <a:pt x="8010" y="36271"/>
                    </a:lnTo>
                    <a:lnTo>
                      <a:pt x="8164" y="36168"/>
                    </a:lnTo>
                    <a:lnTo>
                      <a:pt x="8343" y="36066"/>
                    </a:lnTo>
                    <a:lnTo>
                      <a:pt x="8574" y="35989"/>
                    </a:lnTo>
                    <a:lnTo>
                      <a:pt x="8831" y="35937"/>
                    </a:lnTo>
                    <a:lnTo>
                      <a:pt x="9575" y="35937"/>
                    </a:lnTo>
                    <a:lnTo>
                      <a:pt x="10063" y="36040"/>
                    </a:lnTo>
                    <a:lnTo>
                      <a:pt x="10551" y="36143"/>
                    </a:lnTo>
                    <a:lnTo>
                      <a:pt x="11039" y="36220"/>
                    </a:lnTo>
                    <a:lnTo>
                      <a:pt x="11295" y="36245"/>
                    </a:lnTo>
                    <a:lnTo>
                      <a:pt x="11552" y="36271"/>
                    </a:lnTo>
                    <a:lnTo>
                      <a:pt x="11809" y="36271"/>
                    </a:lnTo>
                    <a:lnTo>
                      <a:pt x="12065" y="36220"/>
                    </a:lnTo>
                    <a:lnTo>
                      <a:pt x="12348" y="36168"/>
                    </a:lnTo>
                    <a:lnTo>
                      <a:pt x="12604" y="36066"/>
                    </a:lnTo>
                    <a:lnTo>
                      <a:pt x="13195" y="35835"/>
                    </a:lnTo>
                    <a:lnTo>
                      <a:pt x="13811" y="35604"/>
                    </a:lnTo>
                    <a:lnTo>
                      <a:pt x="14453" y="35372"/>
                    </a:lnTo>
                    <a:lnTo>
                      <a:pt x="15094" y="35193"/>
                    </a:lnTo>
                    <a:lnTo>
                      <a:pt x="15710" y="35064"/>
                    </a:lnTo>
                    <a:lnTo>
                      <a:pt x="16018" y="35013"/>
                    </a:lnTo>
                    <a:lnTo>
                      <a:pt x="16326" y="34987"/>
                    </a:lnTo>
                    <a:lnTo>
                      <a:pt x="16609" y="34987"/>
                    </a:lnTo>
                    <a:lnTo>
                      <a:pt x="16891" y="35013"/>
                    </a:lnTo>
                    <a:lnTo>
                      <a:pt x="17148" y="35039"/>
                    </a:lnTo>
                    <a:lnTo>
                      <a:pt x="17405" y="35116"/>
                    </a:lnTo>
                    <a:lnTo>
                      <a:pt x="17661" y="35167"/>
                    </a:lnTo>
                    <a:lnTo>
                      <a:pt x="17918" y="35193"/>
                    </a:lnTo>
                    <a:lnTo>
                      <a:pt x="18175" y="35218"/>
                    </a:lnTo>
                    <a:lnTo>
                      <a:pt x="18457" y="35193"/>
                    </a:lnTo>
                    <a:lnTo>
                      <a:pt x="18714" y="35141"/>
                    </a:lnTo>
                    <a:lnTo>
                      <a:pt x="18996" y="35090"/>
                    </a:lnTo>
                    <a:lnTo>
                      <a:pt x="19253" y="35013"/>
                    </a:lnTo>
                    <a:lnTo>
                      <a:pt x="19509" y="34910"/>
                    </a:lnTo>
                    <a:lnTo>
                      <a:pt x="19766" y="34808"/>
                    </a:lnTo>
                    <a:lnTo>
                      <a:pt x="19997" y="34679"/>
                    </a:lnTo>
                    <a:lnTo>
                      <a:pt x="20203" y="34525"/>
                    </a:lnTo>
                    <a:lnTo>
                      <a:pt x="20382" y="34397"/>
                    </a:lnTo>
                    <a:lnTo>
                      <a:pt x="20562" y="34217"/>
                    </a:lnTo>
                    <a:lnTo>
                      <a:pt x="20716" y="34063"/>
                    </a:lnTo>
                    <a:lnTo>
                      <a:pt x="20819" y="33909"/>
                    </a:lnTo>
                    <a:lnTo>
                      <a:pt x="20896" y="33730"/>
                    </a:lnTo>
                    <a:lnTo>
                      <a:pt x="20947" y="33576"/>
                    </a:lnTo>
                    <a:lnTo>
                      <a:pt x="20973" y="33447"/>
                    </a:lnTo>
                    <a:lnTo>
                      <a:pt x="20973" y="33319"/>
                    </a:lnTo>
                    <a:lnTo>
                      <a:pt x="20921" y="33216"/>
                    </a:lnTo>
                    <a:lnTo>
                      <a:pt x="20870" y="33139"/>
                    </a:lnTo>
                    <a:lnTo>
                      <a:pt x="20819" y="33062"/>
                    </a:lnTo>
                    <a:lnTo>
                      <a:pt x="20716" y="33011"/>
                    </a:lnTo>
                    <a:lnTo>
                      <a:pt x="20613" y="32960"/>
                    </a:lnTo>
                    <a:lnTo>
                      <a:pt x="20357" y="32857"/>
                    </a:lnTo>
                    <a:lnTo>
                      <a:pt x="20049" y="32780"/>
                    </a:lnTo>
                    <a:lnTo>
                      <a:pt x="19715" y="32677"/>
                    </a:lnTo>
                    <a:lnTo>
                      <a:pt x="19381" y="32575"/>
                    </a:lnTo>
                    <a:lnTo>
                      <a:pt x="19253" y="32498"/>
                    </a:lnTo>
                    <a:lnTo>
                      <a:pt x="19201" y="32421"/>
                    </a:lnTo>
                    <a:lnTo>
                      <a:pt x="19176" y="32318"/>
                    </a:lnTo>
                    <a:lnTo>
                      <a:pt x="19227" y="32190"/>
                    </a:lnTo>
                    <a:lnTo>
                      <a:pt x="19304" y="32061"/>
                    </a:lnTo>
                    <a:lnTo>
                      <a:pt x="19432" y="31907"/>
                    </a:lnTo>
                    <a:lnTo>
                      <a:pt x="19766" y="31599"/>
                    </a:lnTo>
                    <a:lnTo>
                      <a:pt x="20613" y="30880"/>
                    </a:lnTo>
                    <a:lnTo>
                      <a:pt x="21050" y="30495"/>
                    </a:lnTo>
                    <a:lnTo>
                      <a:pt x="21229" y="30316"/>
                    </a:lnTo>
                    <a:lnTo>
                      <a:pt x="21383" y="30110"/>
                    </a:lnTo>
                    <a:lnTo>
                      <a:pt x="21512" y="29905"/>
                    </a:lnTo>
                    <a:lnTo>
                      <a:pt x="21640" y="29674"/>
                    </a:lnTo>
                    <a:lnTo>
                      <a:pt x="21768" y="29417"/>
                    </a:lnTo>
                    <a:lnTo>
                      <a:pt x="21871" y="29135"/>
                    </a:lnTo>
                    <a:lnTo>
                      <a:pt x="21948" y="28878"/>
                    </a:lnTo>
                    <a:lnTo>
                      <a:pt x="21999" y="28570"/>
                    </a:lnTo>
                    <a:lnTo>
                      <a:pt x="22051" y="28288"/>
                    </a:lnTo>
                    <a:lnTo>
                      <a:pt x="22051" y="28005"/>
                    </a:lnTo>
                    <a:lnTo>
                      <a:pt x="22025" y="27723"/>
                    </a:lnTo>
                    <a:lnTo>
                      <a:pt x="21974" y="27466"/>
                    </a:lnTo>
                    <a:lnTo>
                      <a:pt x="21897" y="27210"/>
                    </a:lnTo>
                    <a:lnTo>
                      <a:pt x="21768" y="26979"/>
                    </a:lnTo>
                    <a:lnTo>
                      <a:pt x="21614" y="26799"/>
                    </a:lnTo>
                    <a:lnTo>
                      <a:pt x="21383" y="26619"/>
                    </a:lnTo>
                    <a:lnTo>
                      <a:pt x="21127" y="26491"/>
                    </a:lnTo>
                    <a:lnTo>
                      <a:pt x="20819" y="26414"/>
                    </a:lnTo>
                    <a:lnTo>
                      <a:pt x="20511" y="26363"/>
                    </a:lnTo>
                    <a:lnTo>
                      <a:pt x="20177" y="26363"/>
                    </a:lnTo>
                    <a:lnTo>
                      <a:pt x="19843" y="26388"/>
                    </a:lnTo>
                    <a:lnTo>
                      <a:pt x="19535" y="26440"/>
                    </a:lnTo>
                    <a:lnTo>
                      <a:pt x="19253" y="26491"/>
                    </a:lnTo>
                    <a:lnTo>
                      <a:pt x="18970" y="26568"/>
                    </a:lnTo>
                    <a:lnTo>
                      <a:pt x="18457" y="26722"/>
                    </a:lnTo>
                    <a:lnTo>
                      <a:pt x="18046" y="26850"/>
                    </a:lnTo>
                    <a:lnTo>
                      <a:pt x="17867" y="26876"/>
                    </a:lnTo>
                    <a:lnTo>
                      <a:pt x="17713" y="26876"/>
                    </a:lnTo>
                    <a:lnTo>
                      <a:pt x="17610" y="26850"/>
                    </a:lnTo>
                    <a:lnTo>
                      <a:pt x="17533" y="26773"/>
                    </a:lnTo>
                    <a:lnTo>
                      <a:pt x="17482" y="26671"/>
                    </a:lnTo>
                    <a:lnTo>
                      <a:pt x="17482" y="26491"/>
                    </a:lnTo>
                    <a:lnTo>
                      <a:pt x="17507" y="26286"/>
                    </a:lnTo>
                    <a:lnTo>
                      <a:pt x="17559" y="26132"/>
                    </a:lnTo>
                    <a:lnTo>
                      <a:pt x="17610" y="26003"/>
                    </a:lnTo>
                    <a:lnTo>
                      <a:pt x="17687" y="25875"/>
                    </a:lnTo>
                    <a:lnTo>
                      <a:pt x="17841" y="25670"/>
                    </a:lnTo>
                    <a:lnTo>
                      <a:pt x="17918" y="25541"/>
                    </a:lnTo>
                    <a:lnTo>
                      <a:pt x="17969" y="25413"/>
                    </a:lnTo>
                    <a:lnTo>
                      <a:pt x="18021" y="25285"/>
                    </a:lnTo>
                    <a:lnTo>
                      <a:pt x="18046" y="25105"/>
                    </a:lnTo>
                    <a:lnTo>
                      <a:pt x="18046" y="24900"/>
                    </a:lnTo>
                    <a:lnTo>
                      <a:pt x="17995" y="24643"/>
                    </a:lnTo>
                    <a:lnTo>
                      <a:pt x="17918" y="24360"/>
                    </a:lnTo>
                    <a:lnTo>
                      <a:pt x="17815" y="24001"/>
                    </a:lnTo>
                    <a:lnTo>
                      <a:pt x="17636" y="23616"/>
                    </a:lnTo>
                    <a:lnTo>
                      <a:pt x="17405" y="23128"/>
                    </a:lnTo>
                    <a:lnTo>
                      <a:pt x="16532" y="21409"/>
                    </a:lnTo>
                    <a:lnTo>
                      <a:pt x="16172" y="20767"/>
                    </a:lnTo>
                    <a:lnTo>
                      <a:pt x="15864" y="20202"/>
                    </a:lnTo>
                    <a:lnTo>
                      <a:pt x="15556" y="19740"/>
                    </a:lnTo>
                    <a:lnTo>
                      <a:pt x="15248" y="19304"/>
                    </a:lnTo>
                    <a:lnTo>
                      <a:pt x="14915" y="18893"/>
                    </a:lnTo>
                    <a:lnTo>
                      <a:pt x="14530" y="18482"/>
                    </a:lnTo>
                    <a:lnTo>
                      <a:pt x="14350" y="18226"/>
                    </a:lnTo>
                    <a:lnTo>
                      <a:pt x="14196" y="17943"/>
                    </a:lnTo>
                    <a:lnTo>
                      <a:pt x="14042" y="17609"/>
                    </a:lnTo>
                    <a:lnTo>
                      <a:pt x="13939" y="17250"/>
                    </a:lnTo>
                    <a:lnTo>
                      <a:pt x="13734" y="16480"/>
                    </a:lnTo>
                    <a:lnTo>
                      <a:pt x="13554" y="15684"/>
                    </a:lnTo>
                    <a:lnTo>
                      <a:pt x="13477" y="15274"/>
                    </a:lnTo>
                    <a:lnTo>
                      <a:pt x="13349" y="14889"/>
                    </a:lnTo>
                    <a:lnTo>
                      <a:pt x="13221" y="14529"/>
                    </a:lnTo>
                    <a:lnTo>
                      <a:pt x="13067" y="14221"/>
                    </a:lnTo>
                    <a:lnTo>
                      <a:pt x="12887" y="13913"/>
                    </a:lnTo>
                    <a:lnTo>
                      <a:pt x="12681" y="13682"/>
                    </a:lnTo>
                    <a:lnTo>
                      <a:pt x="12553" y="13554"/>
                    </a:lnTo>
                    <a:lnTo>
                      <a:pt x="12425" y="13477"/>
                    </a:lnTo>
                    <a:lnTo>
                      <a:pt x="12296" y="13400"/>
                    </a:lnTo>
                    <a:lnTo>
                      <a:pt x="12142" y="13348"/>
                    </a:lnTo>
                    <a:lnTo>
                      <a:pt x="11809" y="13246"/>
                    </a:lnTo>
                    <a:lnTo>
                      <a:pt x="11475" y="13169"/>
                    </a:lnTo>
                    <a:lnTo>
                      <a:pt x="10833" y="13040"/>
                    </a:lnTo>
                    <a:lnTo>
                      <a:pt x="10217" y="12938"/>
                    </a:lnTo>
                    <a:lnTo>
                      <a:pt x="9678" y="12835"/>
                    </a:lnTo>
                    <a:lnTo>
                      <a:pt x="9447" y="12784"/>
                    </a:lnTo>
                    <a:lnTo>
                      <a:pt x="9242" y="12732"/>
                    </a:lnTo>
                    <a:lnTo>
                      <a:pt x="9088" y="12655"/>
                    </a:lnTo>
                    <a:lnTo>
                      <a:pt x="8985" y="12578"/>
                    </a:lnTo>
                    <a:lnTo>
                      <a:pt x="8908" y="12476"/>
                    </a:lnTo>
                    <a:lnTo>
                      <a:pt x="8908" y="12347"/>
                    </a:lnTo>
                    <a:lnTo>
                      <a:pt x="8959" y="12193"/>
                    </a:lnTo>
                    <a:lnTo>
                      <a:pt x="9062" y="12039"/>
                    </a:lnTo>
                    <a:lnTo>
                      <a:pt x="9935" y="10910"/>
                    </a:lnTo>
                    <a:lnTo>
                      <a:pt x="10500" y="10114"/>
                    </a:lnTo>
                    <a:lnTo>
                      <a:pt x="11116" y="9267"/>
                    </a:lnTo>
                    <a:lnTo>
                      <a:pt x="11398" y="8805"/>
                    </a:lnTo>
                    <a:lnTo>
                      <a:pt x="11680" y="8369"/>
                    </a:lnTo>
                    <a:lnTo>
                      <a:pt x="11911" y="7907"/>
                    </a:lnTo>
                    <a:lnTo>
                      <a:pt x="12142" y="7496"/>
                    </a:lnTo>
                    <a:lnTo>
                      <a:pt x="12322" y="7085"/>
                    </a:lnTo>
                    <a:lnTo>
                      <a:pt x="12450" y="6674"/>
                    </a:lnTo>
                    <a:lnTo>
                      <a:pt x="12527" y="6341"/>
                    </a:lnTo>
                    <a:lnTo>
                      <a:pt x="12553" y="6161"/>
                    </a:lnTo>
                    <a:lnTo>
                      <a:pt x="12553" y="6007"/>
                    </a:lnTo>
                    <a:lnTo>
                      <a:pt x="12502" y="5725"/>
                    </a:lnTo>
                    <a:lnTo>
                      <a:pt x="12425" y="5494"/>
                    </a:lnTo>
                    <a:lnTo>
                      <a:pt x="12271" y="5263"/>
                    </a:lnTo>
                    <a:lnTo>
                      <a:pt x="12091" y="5083"/>
                    </a:lnTo>
                    <a:lnTo>
                      <a:pt x="11886" y="4929"/>
                    </a:lnTo>
                    <a:lnTo>
                      <a:pt x="11629" y="4801"/>
                    </a:lnTo>
                    <a:lnTo>
                      <a:pt x="11372" y="4698"/>
                    </a:lnTo>
                    <a:lnTo>
                      <a:pt x="11090" y="4595"/>
                    </a:lnTo>
                    <a:lnTo>
                      <a:pt x="10808" y="4544"/>
                    </a:lnTo>
                    <a:lnTo>
                      <a:pt x="10500" y="4493"/>
                    </a:lnTo>
                    <a:lnTo>
                      <a:pt x="10192" y="4467"/>
                    </a:lnTo>
                    <a:lnTo>
                      <a:pt x="9627" y="4467"/>
                    </a:lnTo>
                    <a:lnTo>
                      <a:pt x="9370" y="4493"/>
                    </a:lnTo>
                    <a:lnTo>
                      <a:pt x="9139" y="4544"/>
                    </a:lnTo>
                    <a:lnTo>
                      <a:pt x="8908" y="4570"/>
                    </a:lnTo>
                    <a:lnTo>
                      <a:pt x="8728" y="4621"/>
                    </a:lnTo>
                    <a:lnTo>
                      <a:pt x="8266" y="4621"/>
                    </a:lnTo>
                    <a:lnTo>
                      <a:pt x="8061" y="4595"/>
                    </a:lnTo>
                    <a:lnTo>
                      <a:pt x="7830" y="4544"/>
                    </a:lnTo>
                    <a:lnTo>
                      <a:pt x="7625" y="4467"/>
                    </a:lnTo>
                    <a:lnTo>
                      <a:pt x="7445" y="4390"/>
                    </a:lnTo>
                    <a:lnTo>
                      <a:pt x="7265" y="4262"/>
                    </a:lnTo>
                    <a:lnTo>
                      <a:pt x="7137" y="4133"/>
                    </a:lnTo>
                    <a:lnTo>
                      <a:pt x="7034" y="3979"/>
                    </a:lnTo>
                    <a:lnTo>
                      <a:pt x="6983" y="3825"/>
                    </a:lnTo>
                    <a:lnTo>
                      <a:pt x="6983" y="3645"/>
                    </a:lnTo>
                    <a:lnTo>
                      <a:pt x="7034" y="3440"/>
                    </a:lnTo>
                    <a:lnTo>
                      <a:pt x="7163" y="3209"/>
                    </a:lnTo>
                    <a:lnTo>
                      <a:pt x="7342" y="2978"/>
                    </a:lnTo>
                    <a:lnTo>
                      <a:pt x="7625" y="2721"/>
                    </a:lnTo>
                    <a:lnTo>
                      <a:pt x="8189" y="2208"/>
                    </a:lnTo>
                    <a:lnTo>
                      <a:pt x="8472" y="1951"/>
                    </a:lnTo>
                    <a:lnTo>
                      <a:pt x="8703" y="1720"/>
                    </a:lnTo>
                    <a:lnTo>
                      <a:pt x="8882" y="1464"/>
                    </a:lnTo>
                    <a:lnTo>
                      <a:pt x="9062" y="1233"/>
                    </a:lnTo>
                    <a:lnTo>
                      <a:pt x="9190" y="1027"/>
                    </a:lnTo>
                    <a:lnTo>
                      <a:pt x="9267" y="822"/>
                    </a:lnTo>
                    <a:lnTo>
                      <a:pt x="9293" y="642"/>
                    </a:lnTo>
                    <a:lnTo>
                      <a:pt x="9267" y="463"/>
                    </a:lnTo>
                    <a:lnTo>
                      <a:pt x="9242" y="386"/>
                    </a:lnTo>
                    <a:lnTo>
                      <a:pt x="9190" y="308"/>
                    </a:lnTo>
                    <a:lnTo>
                      <a:pt x="9062" y="206"/>
                    </a:lnTo>
                    <a:lnTo>
                      <a:pt x="8857" y="103"/>
                    </a:lnTo>
                    <a:lnTo>
                      <a:pt x="8600" y="26"/>
                    </a:lnTo>
                    <a:lnTo>
                      <a:pt x="8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6"/>
              <p:cNvSpPr/>
              <p:nvPr/>
            </p:nvSpPr>
            <p:spPr>
              <a:xfrm>
                <a:off x="1535541" y="3036900"/>
                <a:ext cx="93765" cy="95899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337" extrusionOk="0">
                    <a:moveTo>
                      <a:pt x="847" y="1"/>
                    </a:moveTo>
                    <a:lnTo>
                      <a:pt x="719" y="52"/>
                    </a:lnTo>
                    <a:lnTo>
                      <a:pt x="565" y="129"/>
                    </a:lnTo>
                    <a:lnTo>
                      <a:pt x="411" y="232"/>
                    </a:lnTo>
                    <a:lnTo>
                      <a:pt x="257" y="386"/>
                    </a:lnTo>
                    <a:lnTo>
                      <a:pt x="129" y="566"/>
                    </a:lnTo>
                    <a:lnTo>
                      <a:pt x="52" y="771"/>
                    </a:lnTo>
                    <a:lnTo>
                      <a:pt x="0" y="1028"/>
                    </a:lnTo>
                    <a:lnTo>
                      <a:pt x="0" y="1156"/>
                    </a:lnTo>
                    <a:lnTo>
                      <a:pt x="26" y="1310"/>
                    </a:lnTo>
                    <a:lnTo>
                      <a:pt x="52" y="1464"/>
                    </a:lnTo>
                    <a:lnTo>
                      <a:pt x="103" y="1592"/>
                    </a:lnTo>
                    <a:lnTo>
                      <a:pt x="180" y="1721"/>
                    </a:lnTo>
                    <a:lnTo>
                      <a:pt x="231" y="1849"/>
                    </a:lnTo>
                    <a:lnTo>
                      <a:pt x="411" y="2054"/>
                    </a:lnTo>
                    <a:lnTo>
                      <a:pt x="616" y="2208"/>
                    </a:lnTo>
                    <a:lnTo>
                      <a:pt x="822" y="2311"/>
                    </a:lnTo>
                    <a:lnTo>
                      <a:pt x="1027" y="2337"/>
                    </a:lnTo>
                    <a:lnTo>
                      <a:pt x="1232" y="2337"/>
                    </a:lnTo>
                    <a:lnTo>
                      <a:pt x="1309" y="2311"/>
                    </a:lnTo>
                    <a:lnTo>
                      <a:pt x="1387" y="2260"/>
                    </a:lnTo>
                    <a:lnTo>
                      <a:pt x="1566" y="2131"/>
                    </a:lnTo>
                    <a:lnTo>
                      <a:pt x="1720" y="1977"/>
                    </a:lnTo>
                    <a:lnTo>
                      <a:pt x="1874" y="1772"/>
                    </a:lnTo>
                    <a:lnTo>
                      <a:pt x="2028" y="1567"/>
                    </a:lnTo>
                    <a:lnTo>
                      <a:pt x="2157" y="1361"/>
                    </a:lnTo>
                    <a:lnTo>
                      <a:pt x="2234" y="1156"/>
                    </a:lnTo>
                    <a:lnTo>
                      <a:pt x="2285" y="976"/>
                    </a:lnTo>
                    <a:lnTo>
                      <a:pt x="2285" y="822"/>
                    </a:lnTo>
                    <a:lnTo>
                      <a:pt x="2259" y="771"/>
                    </a:lnTo>
                    <a:lnTo>
                      <a:pt x="2208" y="694"/>
                    </a:lnTo>
                    <a:lnTo>
                      <a:pt x="2028" y="566"/>
                    </a:lnTo>
                    <a:lnTo>
                      <a:pt x="1797" y="412"/>
                    </a:lnTo>
                    <a:lnTo>
                      <a:pt x="1541" y="283"/>
                    </a:lnTo>
                    <a:lnTo>
                      <a:pt x="1053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6"/>
              <p:cNvSpPr/>
              <p:nvPr/>
            </p:nvSpPr>
            <p:spPr>
              <a:xfrm>
                <a:off x="1099455" y="3178064"/>
                <a:ext cx="153840" cy="341329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318" extrusionOk="0">
                    <a:moveTo>
                      <a:pt x="3132" y="1"/>
                    </a:moveTo>
                    <a:lnTo>
                      <a:pt x="2824" y="129"/>
                    </a:lnTo>
                    <a:lnTo>
                      <a:pt x="2516" y="309"/>
                    </a:lnTo>
                    <a:lnTo>
                      <a:pt x="2157" y="540"/>
                    </a:lnTo>
                    <a:lnTo>
                      <a:pt x="1797" y="822"/>
                    </a:lnTo>
                    <a:lnTo>
                      <a:pt x="1617" y="1002"/>
                    </a:lnTo>
                    <a:lnTo>
                      <a:pt x="1463" y="1181"/>
                    </a:lnTo>
                    <a:lnTo>
                      <a:pt x="1309" y="1361"/>
                    </a:lnTo>
                    <a:lnTo>
                      <a:pt x="1181" y="1592"/>
                    </a:lnTo>
                    <a:lnTo>
                      <a:pt x="1078" y="1797"/>
                    </a:lnTo>
                    <a:lnTo>
                      <a:pt x="1001" y="2054"/>
                    </a:lnTo>
                    <a:lnTo>
                      <a:pt x="924" y="2490"/>
                    </a:lnTo>
                    <a:lnTo>
                      <a:pt x="873" y="2850"/>
                    </a:lnTo>
                    <a:lnTo>
                      <a:pt x="847" y="3389"/>
                    </a:lnTo>
                    <a:lnTo>
                      <a:pt x="822" y="3569"/>
                    </a:lnTo>
                    <a:lnTo>
                      <a:pt x="796" y="3748"/>
                    </a:lnTo>
                    <a:lnTo>
                      <a:pt x="719" y="3928"/>
                    </a:lnTo>
                    <a:lnTo>
                      <a:pt x="591" y="4108"/>
                    </a:lnTo>
                    <a:lnTo>
                      <a:pt x="514" y="4185"/>
                    </a:lnTo>
                    <a:lnTo>
                      <a:pt x="462" y="4313"/>
                    </a:lnTo>
                    <a:lnTo>
                      <a:pt x="411" y="4544"/>
                    </a:lnTo>
                    <a:lnTo>
                      <a:pt x="411" y="4826"/>
                    </a:lnTo>
                    <a:lnTo>
                      <a:pt x="411" y="5134"/>
                    </a:lnTo>
                    <a:lnTo>
                      <a:pt x="411" y="5442"/>
                    </a:lnTo>
                    <a:lnTo>
                      <a:pt x="411" y="5750"/>
                    </a:lnTo>
                    <a:lnTo>
                      <a:pt x="385" y="6058"/>
                    </a:lnTo>
                    <a:lnTo>
                      <a:pt x="360" y="6212"/>
                    </a:lnTo>
                    <a:lnTo>
                      <a:pt x="308" y="6366"/>
                    </a:lnTo>
                    <a:lnTo>
                      <a:pt x="206" y="6700"/>
                    </a:lnTo>
                    <a:lnTo>
                      <a:pt x="129" y="7085"/>
                    </a:lnTo>
                    <a:lnTo>
                      <a:pt x="52" y="7522"/>
                    </a:lnTo>
                    <a:lnTo>
                      <a:pt x="0" y="7881"/>
                    </a:lnTo>
                    <a:lnTo>
                      <a:pt x="0" y="8163"/>
                    </a:lnTo>
                    <a:lnTo>
                      <a:pt x="26" y="8266"/>
                    </a:lnTo>
                    <a:lnTo>
                      <a:pt x="77" y="8317"/>
                    </a:lnTo>
                    <a:lnTo>
                      <a:pt x="129" y="8317"/>
                    </a:lnTo>
                    <a:lnTo>
                      <a:pt x="231" y="8240"/>
                    </a:lnTo>
                    <a:lnTo>
                      <a:pt x="334" y="8138"/>
                    </a:lnTo>
                    <a:lnTo>
                      <a:pt x="462" y="7932"/>
                    </a:lnTo>
                    <a:lnTo>
                      <a:pt x="591" y="7701"/>
                    </a:lnTo>
                    <a:lnTo>
                      <a:pt x="693" y="7445"/>
                    </a:lnTo>
                    <a:lnTo>
                      <a:pt x="770" y="7162"/>
                    </a:lnTo>
                    <a:lnTo>
                      <a:pt x="822" y="6906"/>
                    </a:lnTo>
                    <a:lnTo>
                      <a:pt x="924" y="6341"/>
                    </a:lnTo>
                    <a:lnTo>
                      <a:pt x="976" y="5776"/>
                    </a:lnTo>
                    <a:lnTo>
                      <a:pt x="1053" y="5211"/>
                    </a:lnTo>
                    <a:lnTo>
                      <a:pt x="1078" y="4980"/>
                    </a:lnTo>
                    <a:lnTo>
                      <a:pt x="1130" y="4724"/>
                    </a:lnTo>
                    <a:lnTo>
                      <a:pt x="1207" y="4493"/>
                    </a:lnTo>
                    <a:lnTo>
                      <a:pt x="1309" y="4287"/>
                    </a:lnTo>
                    <a:lnTo>
                      <a:pt x="1412" y="4108"/>
                    </a:lnTo>
                    <a:lnTo>
                      <a:pt x="1540" y="3954"/>
                    </a:lnTo>
                    <a:lnTo>
                      <a:pt x="1874" y="3697"/>
                    </a:lnTo>
                    <a:lnTo>
                      <a:pt x="2234" y="3440"/>
                    </a:lnTo>
                    <a:lnTo>
                      <a:pt x="2593" y="3183"/>
                    </a:lnTo>
                    <a:lnTo>
                      <a:pt x="2927" y="2927"/>
                    </a:lnTo>
                    <a:lnTo>
                      <a:pt x="3235" y="2670"/>
                    </a:lnTo>
                    <a:lnTo>
                      <a:pt x="3363" y="2542"/>
                    </a:lnTo>
                    <a:lnTo>
                      <a:pt x="3491" y="2388"/>
                    </a:lnTo>
                    <a:lnTo>
                      <a:pt x="3594" y="2234"/>
                    </a:lnTo>
                    <a:lnTo>
                      <a:pt x="3671" y="2054"/>
                    </a:lnTo>
                    <a:lnTo>
                      <a:pt x="3722" y="1900"/>
                    </a:lnTo>
                    <a:lnTo>
                      <a:pt x="3748" y="1695"/>
                    </a:lnTo>
                    <a:lnTo>
                      <a:pt x="3748" y="1515"/>
                    </a:lnTo>
                    <a:lnTo>
                      <a:pt x="3748" y="1335"/>
                    </a:lnTo>
                    <a:lnTo>
                      <a:pt x="3671" y="1002"/>
                    </a:lnTo>
                    <a:lnTo>
                      <a:pt x="3568" y="719"/>
                    </a:lnTo>
                    <a:lnTo>
                      <a:pt x="3466" y="463"/>
                    </a:lnTo>
                    <a:lnTo>
                      <a:pt x="3337" y="257"/>
                    </a:lnTo>
                    <a:lnTo>
                      <a:pt x="3235" y="103"/>
                    </a:lnTo>
                    <a:lnTo>
                      <a:pt x="313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6"/>
              <p:cNvSpPr/>
              <p:nvPr/>
            </p:nvSpPr>
            <p:spPr>
              <a:xfrm>
                <a:off x="768708" y="3810061"/>
                <a:ext cx="540390" cy="62783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5300" extrusionOk="0">
                    <a:moveTo>
                      <a:pt x="7444" y="1"/>
                    </a:moveTo>
                    <a:lnTo>
                      <a:pt x="7239" y="78"/>
                    </a:lnTo>
                    <a:lnTo>
                      <a:pt x="7085" y="181"/>
                    </a:lnTo>
                    <a:lnTo>
                      <a:pt x="6982" y="309"/>
                    </a:lnTo>
                    <a:lnTo>
                      <a:pt x="6905" y="489"/>
                    </a:lnTo>
                    <a:lnTo>
                      <a:pt x="6828" y="694"/>
                    </a:lnTo>
                    <a:lnTo>
                      <a:pt x="6803" y="925"/>
                    </a:lnTo>
                    <a:lnTo>
                      <a:pt x="6777" y="1182"/>
                    </a:lnTo>
                    <a:lnTo>
                      <a:pt x="6725" y="1721"/>
                    </a:lnTo>
                    <a:lnTo>
                      <a:pt x="6674" y="2003"/>
                    </a:lnTo>
                    <a:lnTo>
                      <a:pt x="6623" y="2286"/>
                    </a:lnTo>
                    <a:lnTo>
                      <a:pt x="6520" y="2568"/>
                    </a:lnTo>
                    <a:lnTo>
                      <a:pt x="6417" y="2850"/>
                    </a:lnTo>
                    <a:lnTo>
                      <a:pt x="6263" y="3107"/>
                    </a:lnTo>
                    <a:lnTo>
                      <a:pt x="6058" y="3338"/>
                    </a:lnTo>
                    <a:lnTo>
                      <a:pt x="5930" y="3441"/>
                    </a:lnTo>
                    <a:lnTo>
                      <a:pt x="5801" y="3543"/>
                    </a:lnTo>
                    <a:lnTo>
                      <a:pt x="5673" y="3595"/>
                    </a:lnTo>
                    <a:lnTo>
                      <a:pt x="5545" y="3646"/>
                    </a:lnTo>
                    <a:lnTo>
                      <a:pt x="5237" y="3697"/>
                    </a:lnTo>
                    <a:lnTo>
                      <a:pt x="4929" y="3723"/>
                    </a:lnTo>
                    <a:lnTo>
                      <a:pt x="4621" y="3697"/>
                    </a:lnTo>
                    <a:lnTo>
                      <a:pt x="4287" y="3646"/>
                    </a:lnTo>
                    <a:lnTo>
                      <a:pt x="3620" y="3569"/>
                    </a:lnTo>
                    <a:lnTo>
                      <a:pt x="3311" y="3569"/>
                    </a:lnTo>
                    <a:lnTo>
                      <a:pt x="3003" y="3595"/>
                    </a:lnTo>
                    <a:lnTo>
                      <a:pt x="2849" y="3620"/>
                    </a:lnTo>
                    <a:lnTo>
                      <a:pt x="2721" y="3672"/>
                    </a:lnTo>
                    <a:lnTo>
                      <a:pt x="2567" y="3723"/>
                    </a:lnTo>
                    <a:lnTo>
                      <a:pt x="2439" y="3800"/>
                    </a:lnTo>
                    <a:lnTo>
                      <a:pt x="2310" y="3903"/>
                    </a:lnTo>
                    <a:lnTo>
                      <a:pt x="2208" y="4031"/>
                    </a:lnTo>
                    <a:lnTo>
                      <a:pt x="2079" y="4185"/>
                    </a:lnTo>
                    <a:lnTo>
                      <a:pt x="1977" y="4365"/>
                    </a:lnTo>
                    <a:lnTo>
                      <a:pt x="1900" y="4544"/>
                    </a:lnTo>
                    <a:lnTo>
                      <a:pt x="1797" y="4775"/>
                    </a:lnTo>
                    <a:lnTo>
                      <a:pt x="1746" y="5032"/>
                    </a:lnTo>
                    <a:lnTo>
                      <a:pt x="1669" y="5340"/>
                    </a:lnTo>
                    <a:lnTo>
                      <a:pt x="1617" y="5623"/>
                    </a:lnTo>
                    <a:lnTo>
                      <a:pt x="1617" y="5905"/>
                    </a:lnTo>
                    <a:lnTo>
                      <a:pt x="1617" y="6136"/>
                    </a:lnTo>
                    <a:lnTo>
                      <a:pt x="1669" y="6367"/>
                    </a:lnTo>
                    <a:lnTo>
                      <a:pt x="1720" y="6547"/>
                    </a:lnTo>
                    <a:lnTo>
                      <a:pt x="1797" y="6726"/>
                    </a:lnTo>
                    <a:lnTo>
                      <a:pt x="1900" y="6880"/>
                    </a:lnTo>
                    <a:lnTo>
                      <a:pt x="2002" y="7034"/>
                    </a:lnTo>
                    <a:lnTo>
                      <a:pt x="2131" y="7163"/>
                    </a:lnTo>
                    <a:lnTo>
                      <a:pt x="2259" y="7265"/>
                    </a:lnTo>
                    <a:lnTo>
                      <a:pt x="2567" y="7445"/>
                    </a:lnTo>
                    <a:lnTo>
                      <a:pt x="2901" y="7599"/>
                    </a:lnTo>
                    <a:lnTo>
                      <a:pt x="3234" y="7702"/>
                    </a:lnTo>
                    <a:lnTo>
                      <a:pt x="3876" y="7907"/>
                    </a:lnTo>
                    <a:lnTo>
                      <a:pt x="4133" y="7984"/>
                    </a:lnTo>
                    <a:lnTo>
                      <a:pt x="4364" y="8112"/>
                    </a:lnTo>
                    <a:lnTo>
                      <a:pt x="4441" y="8164"/>
                    </a:lnTo>
                    <a:lnTo>
                      <a:pt x="4492" y="8241"/>
                    </a:lnTo>
                    <a:lnTo>
                      <a:pt x="4544" y="8318"/>
                    </a:lnTo>
                    <a:lnTo>
                      <a:pt x="4544" y="8420"/>
                    </a:lnTo>
                    <a:lnTo>
                      <a:pt x="4544" y="8549"/>
                    </a:lnTo>
                    <a:lnTo>
                      <a:pt x="4518" y="8651"/>
                    </a:lnTo>
                    <a:lnTo>
                      <a:pt x="4441" y="8805"/>
                    </a:lnTo>
                    <a:lnTo>
                      <a:pt x="4338" y="8960"/>
                    </a:lnTo>
                    <a:lnTo>
                      <a:pt x="4082" y="9319"/>
                    </a:lnTo>
                    <a:lnTo>
                      <a:pt x="3722" y="9704"/>
                    </a:lnTo>
                    <a:lnTo>
                      <a:pt x="2901" y="10525"/>
                    </a:lnTo>
                    <a:lnTo>
                      <a:pt x="1977" y="11449"/>
                    </a:lnTo>
                    <a:lnTo>
                      <a:pt x="1540" y="11886"/>
                    </a:lnTo>
                    <a:lnTo>
                      <a:pt x="1104" y="12348"/>
                    </a:lnTo>
                    <a:lnTo>
                      <a:pt x="745" y="12784"/>
                    </a:lnTo>
                    <a:lnTo>
                      <a:pt x="411" y="13221"/>
                    </a:lnTo>
                    <a:lnTo>
                      <a:pt x="283" y="13426"/>
                    </a:lnTo>
                    <a:lnTo>
                      <a:pt x="180" y="13631"/>
                    </a:lnTo>
                    <a:lnTo>
                      <a:pt x="103" y="13811"/>
                    </a:lnTo>
                    <a:lnTo>
                      <a:pt x="26" y="13991"/>
                    </a:lnTo>
                    <a:lnTo>
                      <a:pt x="0" y="14170"/>
                    </a:lnTo>
                    <a:lnTo>
                      <a:pt x="0" y="14350"/>
                    </a:lnTo>
                    <a:lnTo>
                      <a:pt x="26" y="14504"/>
                    </a:lnTo>
                    <a:lnTo>
                      <a:pt x="103" y="14658"/>
                    </a:lnTo>
                    <a:lnTo>
                      <a:pt x="180" y="14786"/>
                    </a:lnTo>
                    <a:lnTo>
                      <a:pt x="334" y="14915"/>
                    </a:lnTo>
                    <a:lnTo>
                      <a:pt x="488" y="15017"/>
                    </a:lnTo>
                    <a:lnTo>
                      <a:pt x="719" y="15120"/>
                    </a:lnTo>
                    <a:lnTo>
                      <a:pt x="950" y="15197"/>
                    </a:lnTo>
                    <a:lnTo>
                      <a:pt x="1207" y="15248"/>
                    </a:lnTo>
                    <a:lnTo>
                      <a:pt x="1463" y="15300"/>
                    </a:lnTo>
                    <a:lnTo>
                      <a:pt x="2028" y="15300"/>
                    </a:lnTo>
                    <a:lnTo>
                      <a:pt x="2310" y="15274"/>
                    </a:lnTo>
                    <a:lnTo>
                      <a:pt x="2901" y="15197"/>
                    </a:lnTo>
                    <a:lnTo>
                      <a:pt x="3491" y="15069"/>
                    </a:lnTo>
                    <a:lnTo>
                      <a:pt x="4107" y="14889"/>
                    </a:lnTo>
                    <a:lnTo>
                      <a:pt x="4749" y="14684"/>
                    </a:lnTo>
                    <a:lnTo>
                      <a:pt x="5339" y="14427"/>
                    </a:lnTo>
                    <a:lnTo>
                      <a:pt x="6546" y="13939"/>
                    </a:lnTo>
                    <a:lnTo>
                      <a:pt x="7624" y="13452"/>
                    </a:lnTo>
                    <a:lnTo>
                      <a:pt x="8112" y="13272"/>
                    </a:lnTo>
                    <a:lnTo>
                      <a:pt x="8548" y="13092"/>
                    </a:lnTo>
                    <a:lnTo>
                      <a:pt x="8933" y="12990"/>
                    </a:lnTo>
                    <a:lnTo>
                      <a:pt x="9267" y="12938"/>
                    </a:lnTo>
                    <a:lnTo>
                      <a:pt x="9857" y="12861"/>
                    </a:lnTo>
                    <a:lnTo>
                      <a:pt x="10140" y="12810"/>
                    </a:lnTo>
                    <a:lnTo>
                      <a:pt x="10422" y="12759"/>
                    </a:lnTo>
                    <a:lnTo>
                      <a:pt x="10679" y="12682"/>
                    </a:lnTo>
                    <a:lnTo>
                      <a:pt x="10935" y="12579"/>
                    </a:lnTo>
                    <a:lnTo>
                      <a:pt x="11192" y="12425"/>
                    </a:lnTo>
                    <a:lnTo>
                      <a:pt x="11397" y="12271"/>
                    </a:lnTo>
                    <a:lnTo>
                      <a:pt x="11603" y="12065"/>
                    </a:lnTo>
                    <a:lnTo>
                      <a:pt x="11782" y="11834"/>
                    </a:lnTo>
                    <a:lnTo>
                      <a:pt x="11911" y="11552"/>
                    </a:lnTo>
                    <a:lnTo>
                      <a:pt x="12039" y="11218"/>
                    </a:lnTo>
                    <a:lnTo>
                      <a:pt x="12116" y="10808"/>
                    </a:lnTo>
                    <a:lnTo>
                      <a:pt x="12167" y="10371"/>
                    </a:lnTo>
                    <a:lnTo>
                      <a:pt x="12167" y="9858"/>
                    </a:lnTo>
                    <a:lnTo>
                      <a:pt x="12142" y="9293"/>
                    </a:lnTo>
                    <a:lnTo>
                      <a:pt x="12116" y="8728"/>
                    </a:lnTo>
                    <a:lnTo>
                      <a:pt x="12116" y="8215"/>
                    </a:lnTo>
                    <a:lnTo>
                      <a:pt x="12142" y="7753"/>
                    </a:lnTo>
                    <a:lnTo>
                      <a:pt x="12193" y="7317"/>
                    </a:lnTo>
                    <a:lnTo>
                      <a:pt x="12270" y="6932"/>
                    </a:lnTo>
                    <a:lnTo>
                      <a:pt x="12347" y="6598"/>
                    </a:lnTo>
                    <a:lnTo>
                      <a:pt x="12450" y="6290"/>
                    </a:lnTo>
                    <a:lnTo>
                      <a:pt x="12552" y="5982"/>
                    </a:lnTo>
                    <a:lnTo>
                      <a:pt x="12783" y="5469"/>
                    </a:lnTo>
                    <a:lnTo>
                      <a:pt x="12963" y="4981"/>
                    </a:lnTo>
                    <a:lnTo>
                      <a:pt x="13066" y="4750"/>
                    </a:lnTo>
                    <a:lnTo>
                      <a:pt x="13117" y="4493"/>
                    </a:lnTo>
                    <a:lnTo>
                      <a:pt x="13168" y="4236"/>
                    </a:lnTo>
                    <a:lnTo>
                      <a:pt x="13168" y="3954"/>
                    </a:lnTo>
                    <a:lnTo>
                      <a:pt x="13168" y="3672"/>
                    </a:lnTo>
                    <a:lnTo>
                      <a:pt x="13143" y="3364"/>
                    </a:lnTo>
                    <a:lnTo>
                      <a:pt x="13091" y="3056"/>
                    </a:lnTo>
                    <a:lnTo>
                      <a:pt x="13014" y="2748"/>
                    </a:lnTo>
                    <a:lnTo>
                      <a:pt x="12912" y="2414"/>
                    </a:lnTo>
                    <a:lnTo>
                      <a:pt x="12758" y="2106"/>
                    </a:lnTo>
                    <a:lnTo>
                      <a:pt x="12552" y="1798"/>
                    </a:lnTo>
                    <a:lnTo>
                      <a:pt x="12296" y="1490"/>
                    </a:lnTo>
                    <a:lnTo>
                      <a:pt x="11988" y="1207"/>
                    </a:lnTo>
                    <a:lnTo>
                      <a:pt x="11628" y="951"/>
                    </a:lnTo>
                    <a:lnTo>
                      <a:pt x="11192" y="694"/>
                    </a:lnTo>
                    <a:lnTo>
                      <a:pt x="10653" y="489"/>
                    </a:lnTo>
                    <a:lnTo>
                      <a:pt x="10062" y="309"/>
                    </a:lnTo>
                    <a:lnTo>
                      <a:pt x="9369" y="155"/>
                    </a:lnTo>
                    <a:lnTo>
                      <a:pt x="8574" y="52"/>
                    </a:lnTo>
                    <a:lnTo>
                      <a:pt x="770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6"/>
              <p:cNvSpPr/>
              <p:nvPr/>
            </p:nvSpPr>
            <p:spPr>
              <a:xfrm>
                <a:off x="1363848" y="3961771"/>
                <a:ext cx="97992" cy="9060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208" extrusionOk="0">
                    <a:moveTo>
                      <a:pt x="1053" y="0"/>
                    </a:moveTo>
                    <a:lnTo>
                      <a:pt x="616" y="565"/>
                    </a:lnTo>
                    <a:lnTo>
                      <a:pt x="360" y="924"/>
                    </a:lnTo>
                    <a:lnTo>
                      <a:pt x="154" y="1258"/>
                    </a:lnTo>
                    <a:lnTo>
                      <a:pt x="77" y="1438"/>
                    </a:lnTo>
                    <a:lnTo>
                      <a:pt x="26" y="1592"/>
                    </a:lnTo>
                    <a:lnTo>
                      <a:pt x="0" y="1746"/>
                    </a:lnTo>
                    <a:lnTo>
                      <a:pt x="26" y="1874"/>
                    </a:lnTo>
                    <a:lnTo>
                      <a:pt x="52" y="1977"/>
                    </a:lnTo>
                    <a:lnTo>
                      <a:pt x="129" y="2080"/>
                    </a:lnTo>
                    <a:lnTo>
                      <a:pt x="257" y="2131"/>
                    </a:lnTo>
                    <a:lnTo>
                      <a:pt x="437" y="2182"/>
                    </a:lnTo>
                    <a:lnTo>
                      <a:pt x="847" y="2208"/>
                    </a:lnTo>
                    <a:lnTo>
                      <a:pt x="1181" y="2182"/>
                    </a:lnTo>
                    <a:lnTo>
                      <a:pt x="1489" y="2105"/>
                    </a:lnTo>
                    <a:lnTo>
                      <a:pt x="1617" y="2054"/>
                    </a:lnTo>
                    <a:lnTo>
                      <a:pt x="1746" y="1977"/>
                    </a:lnTo>
                    <a:lnTo>
                      <a:pt x="1848" y="1900"/>
                    </a:lnTo>
                    <a:lnTo>
                      <a:pt x="1951" y="1797"/>
                    </a:lnTo>
                    <a:lnTo>
                      <a:pt x="2054" y="1695"/>
                    </a:lnTo>
                    <a:lnTo>
                      <a:pt x="2131" y="1566"/>
                    </a:lnTo>
                    <a:lnTo>
                      <a:pt x="2259" y="1284"/>
                    </a:lnTo>
                    <a:lnTo>
                      <a:pt x="2362" y="950"/>
                    </a:lnTo>
                    <a:lnTo>
                      <a:pt x="2388" y="770"/>
                    </a:lnTo>
                    <a:lnTo>
                      <a:pt x="2362" y="642"/>
                    </a:lnTo>
                    <a:lnTo>
                      <a:pt x="2311" y="514"/>
                    </a:lnTo>
                    <a:lnTo>
                      <a:pt x="2259" y="385"/>
                    </a:lnTo>
                    <a:lnTo>
                      <a:pt x="2156" y="308"/>
                    </a:lnTo>
                    <a:lnTo>
                      <a:pt x="2054" y="231"/>
                    </a:lnTo>
                    <a:lnTo>
                      <a:pt x="1925" y="154"/>
                    </a:lnTo>
                    <a:lnTo>
                      <a:pt x="1797" y="103"/>
                    </a:lnTo>
                    <a:lnTo>
                      <a:pt x="1540" y="52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9" name="Google Shape;1389;p36"/>
            <p:cNvSpPr/>
            <p:nvPr/>
          </p:nvSpPr>
          <p:spPr>
            <a:xfrm>
              <a:off x="5219150" y="3788750"/>
              <a:ext cx="280975" cy="230975"/>
            </a:xfrm>
            <a:custGeom>
              <a:avLst/>
              <a:gdLst/>
              <a:ahLst/>
              <a:cxnLst/>
              <a:rect l="l" t="t" r="r" b="b"/>
              <a:pathLst>
                <a:path w="11239" h="9239" extrusionOk="0">
                  <a:moveTo>
                    <a:pt x="5715" y="95"/>
                  </a:moveTo>
                  <a:lnTo>
                    <a:pt x="6667" y="0"/>
                  </a:lnTo>
                  <a:lnTo>
                    <a:pt x="8858" y="1048"/>
                  </a:lnTo>
                  <a:lnTo>
                    <a:pt x="10668" y="2953"/>
                  </a:lnTo>
                  <a:lnTo>
                    <a:pt x="11239" y="6382"/>
                  </a:lnTo>
                  <a:lnTo>
                    <a:pt x="10477" y="8953"/>
                  </a:lnTo>
                  <a:lnTo>
                    <a:pt x="7524" y="8668"/>
                  </a:lnTo>
                  <a:lnTo>
                    <a:pt x="8096" y="6953"/>
                  </a:lnTo>
                  <a:lnTo>
                    <a:pt x="5810" y="5429"/>
                  </a:lnTo>
                  <a:lnTo>
                    <a:pt x="4191" y="7144"/>
                  </a:lnTo>
                  <a:lnTo>
                    <a:pt x="3619" y="9239"/>
                  </a:lnTo>
                  <a:lnTo>
                    <a:pt x="476" y="8953"/>
                  </a:lnTo>
                  <a:lnTo>
                    <a:pt x="0" y="5429"/>
                  </a:lnTo>
                  <a:lnTo>
                    <a:pt x="2190" y="4477"/>
                  </a:lnTo>
                  <a:lnTo>
                    <a:pt x="1619" y="1714"/>
                  </a:lnTo>
                  <a:lnTo>
                    <a:pt x="3810" y="19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1390" name="Google Shape;1390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91" name="Google Shape;1391;p36"/>
          <p:cNvSpPr/>
          <p:nvPr/>
        </p:nvSpPr>
        <p:spPr>
          <a:xfrm rot="3478399">
            <a:off x="1237939" y="1365557"/>
            <a:ext cx="3422500" cy="3402591"/>
          </a:xfrm>
          <a:prstGeom prst="blockArc">
            <a:avLst>
              <a:gd name="adj1" fmla="val 10764472"/>
              <a:gd name="adj2" fmla="val 13959638"/>
              <a:gd name="adj3" fmla="val 1198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36"/>
          <p:cNvSpPr/>
          <p:nvPr/>
        </p:nvSpPr>
        <p:spPr>
          <a:xfrm rot="3478399">
            <a:off x="1199839" y="1348733"/>
            <a:ext cx="3422500" cy="3402591"/>
          </a:xfrm>
          <a:prstGeom prst="blockArc">
            <a:avLst>
              <a:gd name="adj1" fmla="val 13946311"/>
              <a:gd name="adj2" fmla="val 17230817"/>
              <a:gd name="adj3" fmla="val 1206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36"/>
          <p:cNvSpPr/>
          <p:nvPr/>
        </p:nvSpPr>
        <p:spPr>
          <a:xfrm rot="9767113">
            <a:off x="1213703" y="1337461"/>
            <a:ext cx="3394779" cy="3430020"/>
          </a:xfrm>
          <a:prstGeom prst="blockArc">
            <a:avLst>
              <a:gd name="adj1" fmla="val 10764472"/>
              <a:gd name="adj2" fmla="val 13831812"/>
              <a:gd name="adj3" fmla="val 1207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36"/>
          <p:cNvSpPr/>
          <p:nvPr/>
        </p:nvSpPr>
        <p:spPr>
          <a:xfrm rot="9767113">
            <a:off x="1236325" y="1301493"/>
            <a:ext cx="3394779" cy="3430020"/>
          </a:xfrm>
          <a:prstGeom prst="blockArc">
            <a:avLst>
              <a:gd name="adj1" fmla="val 13879641"/>
              <a:gd name="adj2" fmla="val 17336478"/>
              <a:gd name="adj3" fmla="val 1204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Google Shape;1395;p36"/>
          <p:cNvSpPr txBox="1"/>
          <p:nvPr/>
        </p:nvSpPr>
        <p:spPr>
          <a:xfrm>
            <a:off x="2138650" y="2692550"/>
            <a:ext cx="1499100" cy="6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London </a:t>
            </a:r>
            <a:r>
              <a:rPr lang="en" sz="2000" b="1">
                <a:solidFill>
                  <a:schemeClr val="accent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Calling</a:t>
            </a:r>
            <a:endParaRPr sz="2000" b="1">
              <a:solidFill>
                <a:schemeClr val="accent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396" name="Google Shape;1396;p36"/>
          <p:cNvSpPr/>
          <p:nvPr/>
        </p:nvSpPr>
        <p:spPr>
          <a:xfrm rot="3039449">
            <a:off x="1109167" y="3459630"/>
            <a:ext cx="546569" cy="1647242"/>
          </a:xfrm>
          <a:prstGeom prst="roundRect">
            <a:avLst>
              <a:gd name="adj" fmla="val 2978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36"/>
          <p:cNvSpPr/>
          <p:nvPr/>
        </p:nvSpPr>
        <p:spPr>
          <a:xfrm rot="2562089">
            <a:off x="1728244" y="1876985"/>
            <a:ext cx="2332571" cy="2331741"/>
          </a:xfrm>
          <a:prstGeom prst="donut">
            <a:avLst>
              <a:gd name="adj" fmla="val 10521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36"/>
          <p:cNvSpPr/>
          <p:nvPr/>
        </p:nvSpPr>
        <p:spPr>
          <a:xfrm rot="3039972">
            <a:off x="1584780" y="3716769"/>
            <a:ext cx="681090" cy="243881"/>
          </a:xfrm>
          <a:prstGeom prst="roundRect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36"/>
          <p:cNvSpPr txBox="1"/>
          <p:nvPr/>
        </p:nvSpPr>
        <p:spPr>
          <a:xfrm>
            <a:off x="4875075" y="1917850"/>
            <a:ext cx="18519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Venus</a:t>
            </a:r>
            <a:endParaRPr sz="1800" b="1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400" name="Google Shape;1400;p36"/>
          <p:cNvSpPr txBox="1"/>
          <p:nvPr/>
        </p:nvSpPr>
        <p:spPr>
          <a:xfrm>
            <a:off x="4875075" y="2228288"/>
            <a:ext cx="185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01" name="Google Shape;1401;p36"/>
          <p:cNvSpPr txBox="1"/>
          <p:nvPr/>
        </p:nvSpPr>
        <p:spPr>
          <a:xfrm>
            <a:off x="6834899" y="1916675"/>
            <a:ext cx="18519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Mars</a:t>
            </a:r>
            <a:endParaRPr sz="1800" b="1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402" name="Google Shape;1402;p36"/>
          <p:cNvSpPr txBox="1"/>
          <p:nvPr/>
        </p:nvSpPr>
        <p:spPr>
          <a:xfrm>
            <a:off x="6834899" y="2227100"/>
            <a:ext cx="185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Despite being red, Mars is a cold planet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03" name="Google Shape;1403;p36"/>
          <p:cNvSpPr txBox="1"/>
          <p:nvPr/>
        </p:nvSpPr>
        <p:spPr>
          <a:xfrm>
            <a:off x="6834899" y="3535663"/>
            <a:ext cx="18519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Mercury</a:t>
            </a:r>
            <a:endParaRPr sz="1800" b="1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404" name="Google Shape;1404;p36"/>
          <p:cNvSpPr txBox="1"/>
          <p:nvPr/>
        </p:nvSpPr>
        <p:spPr>
          <a:xfrm>
            <a:off x="6834899" y="3845713"/>
            <a:ext cx="185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It’s the closest planet to the Sun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05" name="Google Shape;1405;p36"/>
          <p:cNvSpPr txBox="1"/>
          <p:nvPr/>
        </p:nvSpPr>
        <p:spPr>
          <a:xfrm>
            <a:off x="4875075" y="3536431"/>
            <a:ext cx="18519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Saturn</a:t>
            </a:r>
            <a:endParaRPr sz="1800" b="1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406" name="Google Shape;1406;p36"/>
          <p:cNvSpPr txBox="1"/>
          <p:nvPr/>
        </p:nvSpPr>
        <p:spPr>
          <a:xfrm>
            <a:off x="4875075" y="3846106"/>
            <a:ext cx="18519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Saturn is a gas giant and has rings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07" name="Google Shape;1407;p36"/>
          <p:cNvSpPr txBox="1"/>
          <p:nvPr/>
        </p:nvSpPr>
        <p:spPr>
          <a:xfrm>
            <a:off x="2492675" y="1364000"/>
            <a:ext cx="62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08" name="Google Shape;1408;p36"/>
          <p:cNvSpPr txBox="1"/>
          <p:nvPr/>
        </p:nvSpPr>
        <p:spPr>
          <a:xfrm>
            <a:off x="3719275" y="1863925"/>
            <a:ext cx="62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09" name="Google Shape;1409;p36"/>
          <p:cNvSpPr txBox="1"/>
          <p:nvPr/>
        </p:nvSpPr>
        <p:spPr>
          <a:xfrm>
            <a:off x="4080050" y="3055025"/>
            <a:ext cx="62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10" name="Google Shape;1410;p36"/>
          <p:cNvSpPr txBox="1"/>
          <p:nvPr/>
        </p:nvSpPr>
        <p:spPr>
          <a:xfrm>
            <a:off x="3337900" y="4137325"/>
            <a:ext cx="620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11" name="Google Shape;1411;p36"/>
          <p:cNvCxnSpPr>
            <a:endCxn id="1395" idx="0"/>
          </p:cNvCxnSpPr>
          <p:nvPr/>
        </p:nvCxnSpPr>
        <p:spPr>
          <a:xfrm>
            <a:off x="1555000" y="2201750"/>
            <a:ext cx="1333200" cy="4908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412" name="Google Shape;1412;p36"/>
          <p:cNvGrpSpPr/>
          <p:nvPr/>
        </p:nvGrpSpPr>
        <p:grpSpPr>
          <a:xfrm>
            <a:off x="7555389" y="3078811"/>
            <a:ext cx="410910" cy="410900"/>
            <a:chOff x="6648689" y="1074089"/>
            <a:chExt cx="410910" cy="410900"/>
          </a:xfrm>
        </p:grpSpPr>
        <p:sp>
          <p:nvSpPr>
            <p:cNvPr id="1413" name="Google Shape;1413;p36"/>
            <p:cNvSpPr/>
            <p:nvPr/>
          </p:nvSpPr>
          <p:spPr>
            <a:xfrm>
              <a:off x="6833589" y="1253582"/>
              <a:ext cx="40019" cy="41097"/>
            </a:xfrm>
            <a:custGeom>
              <a:avLst/>
              <a:gdLst/>
              <a:ahLst/>
              <a:cxnLst/>
              <a:rect l="l" t="t" r="r" b="b"/>
              <a:pathLst>
                <a:path w="7055" h="7245" extrusionOk="0">
                  <a:moveTo>
                    <a:pt x="3623" y="0"/>
                  </a:moveTo>
                  <a:lnTo>
                    <a:pt x="2860" y="191"/>
                  </a:lnTo>
                  <a:lnTo>
                    <a:pt x="2098" y="382"/>
                  </a:lnTo>
                  <a:lnTo>
                    <a:pt x="1526" y="763"/>
                  </a:lnTo>
                  <a:lnTo>
                    <a:pt x="954" y="1144"/>
                  </a:lnTo>
                  <a:lnTo>
                    <a:pt x="573" y="1716"/>
                  </a:lnTo>
                  <a:lnTo>
                    <a:pt x="192" y="2288"/>
                  </a:lnTo>
                  <a:lnTo>
                    <a:pt x="1" y="2860"/>
                  </a:lnTo>
                  <a:lnTo>
                    <a:pt x="1" y="3622"/>
                  </a:lnTo>
                  <a:lnTo>
                    <a:pt x="1" y="4385"/>
                  </a:lnTo>
                  <a:lnTo>
                    <a:pt x="192" y="5147"/>
                  </a:lnTo>
                  <a:lnTo>
                    <a:pt x="573" y="5719"/>
                  </a:lnTo>
                  <a:lnTo>
                    <a:pt x="954" y="6291"/>
                  </a:lnTo>
                  <a:lnTo>
                    <a:pt x="1526" y="6672"/>
                  </a:lnTo>
                  <a:lnTo>
                    <a:pt x="2098" y="7054"/>
                  </a:lnTo>
                  <a:lnTo>
                    <a:pt x="2860" y="7244"/>
                  </a:lnTo>
                  <a:lnTo>
                    <a:pt x="4195" y="7244"/>
                  </a:lnTo>
                  <a:lnTo>
                    <a:pt x="4957" y="7054"/>
                  </a:lnTo>
                  <a:lnTo>
                    <a:pt x="5529" y="6672"/>
                  </a:lnTo>
                  <a:lnTo>
                    <a:pt x="6101" y="6291"/>
                  </a:lnTo>
                  <a:lnTo>
                    <a:pt x="6482" y="5719"/>
                  </a:lnTo>
                  <a:lnTo>
                    <a:pt x="6864" y="5147"/>
                  </a:lnTo>
                  <a:lnTo>
                    <a:pt x="7054" y="4385"/>
                  </a:lnTo>
                  <a:lnTo>
                    <a:pt x="7054" y="3622"/>
                  </a:lnTo>
                  <a:lnTo>
                    <a:pt x="7054" y="2860"/>
                  </a:lnTo>
                  <a:lnTo>
                    <a:pt x="6864" y="2288"/>
                  </a:lnTo>
                  <a:lnTo>
                    <a:pt x="6482" y="1716"/>
                  </a:lnTo>
                  <a:lnTo>
                    <a:pt x="6101" y="1144"/>
                  </a:lnTo>
                  <a:lnTo>
                    <a:pt x="5529" y="763"/>
                  </a:lnTo>
                  <a:lnTo>
                    <a:pt x="4957" y="382"/>
                  </a:lnTo>
                  <a:lnTo>
                    <a:pt x="4195" y="191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>
              <a:off x="6648689" y="1318455"/>
              <a:ext cx="410910" cy="166533"/>
            </a:xfrm>
            <a:custGeom>
              <a:avLst/>
              <a:gdLst/>
              <a:ahLst/>
              <a:cxnLst/>
              <a:rect l="l" t="t" r="r" b="b"/>
              <a:pathLst>
                <a:path w="72439" h="29358" extrusionOk="0">
                  <a:moveTo>
                    <a:pt x="35076" y="1"/>
                  </a:moveTo>
                  <a:lnTo>
                    <a:pt x="24782" y="25163"/>
                  </a:lnTo>
                  <a:lnTo>
                    <a:pt x="1" y="25163"/>
                  </a:lnTo>
                  <a:lnTo>
                    <a:pt x="1" y="29357"/>
                  </a:lnTo>
                  <a:lnTo>
                    <a:pt x="72439" y="29357"/>
                  </a:lnTo>
                  <a:lnTo>
                    <a:pt x="72439" y="25163"/>
                  </a:lnTo>
                  <a:lnTo>
                    <a:pt x="47467" y="25163"/>
                  </a:lnTo>
                  <a:lnTo>
                    <a:pt x="373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>
              <a:off x="6922259" y="1130318"/>
              <a:ext cx="97323" cy="78939"/>
            </a:xfrm>
            <a:custGeom>
              <a:avLst/>
              <a:gdLst/>
              <a:ahLst/>
              <a:cxnLst/>
              <a:rect l="l" t="t" r="r" b="b"/>
              <a:pathLst>
                <a:path w="17157" h="13916" extrusionOk="0">
                  <a:moveTo>
                    <a:pt x="5338" y="0"/>
                  </a:moveTo>
                  <a:lnTo>
                    <a:pt x="3813" y="191"/>
                  </a:lnTo>
                  <a:lnTo>
                    <a:pt x="2288" y="572"/>
                  </a:lnTo>
                  <a:lnTo>
                    <a:pt x="1144" y="1334"/>
                  </a:lnTo>
                  <a:lnTo>
                    <a:pt x="0" y="2288"/>
                  </a:lnTo>
                  <a:lnTo>
                    <a:pt x="1907" y="3431"/>
                  </a:lnTo>
                  <a:lnTo>
                    <a:pt x="3622" y="4575"/>
                  </a:lnTo>
                  <a:lnTo>
                    <a:pt x="5147" y="5909"/>
                  </a:lnTo>
                  <a:lnTo>
                    <a:pt x="6672" y="7244"/>
                  </a:lnTo>
                  <a:lnTo>
                    <a:pt x="8007" y="8769"/>
                  </a:lnTo>
                  <a:lnTo>
                    <a:pt x="9341" y="10484"/>
                  </a:lnTo>
                  <a:lnTo>
                    <a:pt x="10294" y="12200"/>
                  </a:lnTo>
                  <a:lnTo>
                    <a:pt x="11438" y="13916"/>
                  </a:lnTo>
                  <a:lnTo>
                    <a:pt x="12582" y="13534"/>
                  </a:lnTo>
                  <a:lnTo>
                    <a:pt x="13726" y="13153"/>
                  </a:lnTo>
                  <a:lnTo>
                    <a:pt x="14679" y="12391"/>
                  </a:lnTo>
                  <a:lnTo>
                    <a:pt x="15441" y="11628"/>
                  </a:lnTo>
                  <a:lnTo>
                    <a:pt x="16204" y="10484"/>
                  </a:lnTo>
                  <a:lnTo>
                    <a:pt x="16585" y="9531"/>
                  </a:lnTo>
                  <a:lnTo>
                    <a:pt x="16966" y="8388"/>
                  </a:lnTo>
                  <a:lnTo>
                    <a:pt x="17157" y="7053"/>
                  </a:lnTo>
                  <a:lnTo>
                    <a:pt x="16966" y="5528"/>
                  </a:lnTo>
                  <a:lnTo>
                    <a:pt x="16585" y="4384"/>
                  </a:lnTo>
                  <a:lnTo>
                    <a:pt x="15822" y="3050"/>
                  </a:lnTo>
                  <a:lnTo>
                    <a:pt x="15060" y="2097"/>
                  </a:lnTo>
                  <a:lnTo>
                    <a:pt x="13916" y="1144"/>
                  </a:lnTo>
                  <a:lnTo>
                    <a:pt x="12772" y="572"/>
                  </a:lnTo>
                  <a:lnTo>
                    <a:pt x="11438" y="191"/>
                  </a:lnTo>
                  <a:lnTo>
                    <a:pt x="101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>
              <a:off x="6782771" y="1203842"/>
              <a:ext cx="141659" cy="130848"/>
            </a:xfrm>
            <a:custGeom>
              <a:avLst/>
              <a:gdLst/>
              <a:ahLst/>
              <a:cxnLst/>
              <a:rect l="l" t="t" r="r" b="b"/>
              <a:pathLst>
                <a:path w="24973" h="23067" extrusionOk="0">
                  <a:moveTo>
                    <a:pt x="11247" y="1"/>
                  </a:moveTo>
                  <a:lnTo>
                    <a:pt x="9913" y="191"/>
                  </a:lnTo>
                  <a:lnTo>
                    <a:pt x="8769" y="572"/>
                  </a:lnTo>
                  <a:lnTo>
                    <a:pt x="7626" y="954"/>
                  </a:lnTo>
                  <a:lnTo>
                    <a:pt x="6672" y="1526"/>
                  </a:lnTo>
                  <a:lnTo>
                    <a:pt x="5529" y="2097"/>
                  </a:lnTo>
                  <a:lnTo>
                    <a:pt x="3813" y="3622"/>
                  </a:lnTo>
                  <a:lnTo>
                    <a:pt x="2288" y="5529"/>
                  </a:lnTo>
                  <a:lnTo>
                    <a:pt x="1525" y="6482"/>
                  </a:lnTo>
                  <a:lnTo>
                    <a:pt x="1144" y="7626"/>
                  </a:lnTo>
                  <a:lnTo>
                    <a:pt x="572" y="8769"/>
                  </a:lnTo>
                  <a:lnTo>
                    <a:pt x="382" y="9913"/>
                  </a:lnTo>
                  <a:lnTo>
                    <a:pt x="191" y="11248"/>
                  </a:lnTo>
                  <a:lnTo>
                    <a:pt x="0" y="12391"/>
                  </a:lnTo>
                  <a:lnTo>
                    <a:pt x="191" y="14107"/>
                  </a:lnTo>
                  <a:lnTo>
                    <a:pt x="572" y="15632"/>
                  </a:lnTo>
                  <a:lnTo>
                    <a:pt x="954" y="17157"/>
                  </a:lnTo>
                  <a:lnTo>
                    <a:pt x="1716" y="18682"/>
                  </a:lnTo>
                  <a:lnTo>
                    <a:pt x="2669" y="20016"/>
                  </a:lnTo>
                  <a:lnTo>
                    <a:pt x="3622" y="21160"/>
                  </a:lnTo>
                  <a:lnTo>
                    <a:pt x="4766" y="22113"/>
                  </a:lnTo>
                  <a:lnTo>
                    <a:pt x="6101" y="23066"/>
                  </a:lnTo>
                  <a:lnTo>
                    <a:pt x="7816" y="18682"/>
                  </a:lnTo>
                  <a:lnTo>
                    <a:pt x="6482" y="17538"/>
                  </a:lnTo>
                  <a:lnTo>
                    <a:pt x="5529" y="16013"/>
                  </a:lnTo>
                  <a:lnTo>
                    <a:pt x="4957" y="14298"/>
                  </a:lnTo>
                  <a:lnTo>
                    <a:pt x="4766" y="13344"/>
                  </a:lnTo>
                  <a:lnTo>
                    <a:pt x="4576" y="12391"/>
                  </a:lnTo>
                  <a:lnTo>
                    <a:pt x="4766" y="10866"/>
                  </a:lnTo>
                  <a:lnTo>
                    <a:pt x="5338" y="9341"/>
                  </a:lnTo>
                  <a:lnTo>
                    <a:pt x="6101" y="8007"/>
                  </a:lnTo>
                  <a:lnTo>
                    <a:pt x="7054" y="6863"/>
                  </a:lnTo>
                  <a:lnTo>
                    <a:pt x="8197" y="5910"/>
                  </a:lnTo>
                  <a:lnTo>
                    <a:pt x="9532" y="5147"/>
                  </a:lnTo>
                  <a:lnTo>
                    <a:pt x="10866" y="4766"/>
                  </a:lnTo>
                  <a:lnTo>
                    <a:pt x="12582" y="4576"/>
                  </a:lnTo>
                  <a:lnTo>
                    <a:pt x="14107" y="4766"/>
                  </a:lnTo>
                  <a:lnTo>
                    <a:pt x="15632" y="5147"/>
                  </a:lnTo>
                  <a:lnTo>
                    <a:pt x="16966" y="5910"/>
                  </a:lnTo>
                  <a:lnTo>
                    <a:pt x="18110" y="6863"/>
                  </a:lnTo>
                  <a:lnTo>
                    <a:pt x="19063" y="8007"/>
                  </a:lnTo>
                  <a:lnTo>
                    <a:pt x="19635" y="9341"/>
                  </a:lnTo>
                  <a:lnTo>
                    <a:pt x="20207" y="10866"/>
                  </a:lnTo>
                  <a:lnTo>
                    <a:pt x="20398" y="12391"/>
                  </a:lnTo>
                  <a:lnTo>
                    <a:pt x="20207" y="14298"/>
                  </a:lnTo>
                  <a:lnTo>
                    <a:pt x="19444" y="16013"/>
                  </a:lnTo>
                  <a:lnTo>
                    <a:pt x="18491" y="17348"/>
                  </a:lnTo>
                  <a:lnTo>
                    <a:pt x="17348" y="18682"/>
                  </a:lnTo>
                  <a:lnTo>
                    <a:pt x="19063" y="23066"/>
                  </a:lnTo>
                  <a:lnTo>
                    <a:pt x="20398" y="22113"/>
                  </a:lnTo>
                  <a:lnTo>
                    <a:pt x="21541" y="20969"/>
                  </a:lnTo>
                  <a:lnTo>
                    <a:pt x="22494" y="19826"/>
                  </a:lnTo>
                  <a:lnTo>
                    <a:pt x="23257" y="18491"/>
                  </a:lnTo>
                  <a:lnTo>
                    <a:pt x="24019" y="17157"/>
                  </a:lnTo>
                  <a:lnTo>
                    <a:pt x="24591" y="15632"/>
                  </a:lnTo>
                  <a:lnTo>
                    <a:pt x="24782" y="14107"/>
                  </a:lnTo>
                  <a:lnTo>
                    <a:pt x="24973" y="12391"/>
                  </a:lnTo>
                  <a:lnTo>
                    <a:pt x="24782" y="11248"/>
                  </a:lnTo>
                  <a:lnTo>
                    <a:pt x="24591" y="9913"/>
                  </a:lnTo>
                  <a:lnTo>
                    <a:pt x="24401" y="8769"/>
                  </a:lnTo>
                  <a:lnTo>
                    <a:pt x="24019" y="7626"/>
                  </a:lnTo>
                  <a:lnTo>
                    <a:pt x="23448" y="6482"/>
                  </a:lnTo>
                  <a:lnTo>
                    <a:pt x="22876" y="5529"/>
                  </a:lnTo>
                  <a:lnTo>
                    <a:pt x="21351" y="3622"/>
                  </a:lnTo>
                  <a:lnTo>
                    <a:pt x="19444" y="2097"/>
                  </a:lnTo>
                  <a:lnTo>
                    <a:pt x="18491" y="1526"/>
                  </a:lnTo>
                  <a:lnTo>
                    <a:pt x="17348" y="954"/>
                  </a:lnTo>
                  <a:lnTo>
                    <a:pt x="16204" y="572"/>
                  </a:lnTo>
                  <a:lnTo>
                    <a:pt x="15060" y="191"/>
                  </a:lnTo>
                  <a:lnTo>
                    <a:pt x="137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>
              <a:off x="6729786" y="1152495"/>
              <a:ext cx="247633" cy="233577"/>
            </a:xfrm>
            <a:custGeom>
              <a:avLst/>
              <a:gdLst/>
              <a:ahLst/>
              <a:cxnLst/>
              <a:rect l="l" t="t" r="r" b="b"/>
              <a:pathLst>
                <a:path w="43655" h="41177" extrusionOk="0">
                  <a:moveTo>
                    <a:pt x="19635" y="1"/>
                  </a:moveTo>
                  <a:lnTo>
                    <a:pt x="17538" y="382"/>
                  </a:lnTo>
                  <a:lnTo>
                    <a:pt x="15442" y="954"/>
                  </a:lnTo>
                  <a:lnTo>
                    <a:pt x="13345" y="1717"/>
                  </a:lnTo>
                  <a:lnTo>
                    <a:pt x="11438" y="2479"/>
                  </a:lnTo>
                  <a:lnTo>
                    <a:pt x="9723" y="3623"/>
                  </a:lnTo>
                  <a:lnTo>
                    <a:pt x="8007" y="4957"/>
                  </a:lnTo>
                  <a:lnTo>
                    <a:pt x="6482" y="6292"/>
                  </a:lnTo>
                  <a:lnTo>
                    <a:pt x="4957" y="7817"/>
                  </a:lnTo>
                  <a:lnTo>
                    <a:pt x="3813" y="9532"/>
                  </a:lnTo>
                  <a:lnTo>
                    <a:pt x="2670" y="11438"/>
                  </a:lnTo>
                  <a:lnTo>
                    <a:pt x="1716" y="13345"/>
                  </a:lnTo>
                  <a:lnTo>
                    <a:pt x="954" y="15251"/>
                  </a:lnTo>
                  <a:lnTo>
                    <a:pt x="382" y="17348"/>
                  </a:lnTo>
                  <a:lnTo>
                    <a:pt x="191" y="19635"/>
                  </a:lnTo>
                  <a:lnTo>
                    <a:pt x="1" y="21732"/>
                  </a:lnTo>
                  <a:lnTo>
                    <a:pt x="191" y="24782"/>
                  </a:lnTo>
                  <a:lnTo>
                    <a:pt x="763" y="27832"/>
                  </a:lnTo>
                  <a:lnTo>
                    <a:pt x="1907" y="30692"/>
                  </a:lnTo>
                  <a:lnTo>
                    <a:pt x="3241" y="33170"/>
                  </a:lnTo>
                  <a:lnTo>
                    <a:pt x="4957" y="35648"/>
                  </a:lnTo>
                  <a:lnTo>
                    <a:pt x="7054" y="37745"/>
                  </a:lnTo>
                  <a:lnTo>
                    <a:pt x="9151" y="39651"/>
                  </a:lnTo>
                  <a:lnTo>
                    <a:pt x="11820" y="41176"/>
                  </a:lnTo>
                  <a:lnTo>
                    <a:pt x="13726" y="36410"/>
                  </a:lnTo>
                  <a:lnTo>
                    <a:pt x="11820" y="35076"/>
                  </a:lnTo>
                  <a:lnTo>
                    <a:pt x="10295" y="33742"/>
                  </a:lnTo>
                  <a:lnTo>
                    <a:pt x="8770" y="32217"/>
                  </a:lnTo>
                  <a:lnTo>
                    <a:pt x="7626" y="30310"/>
                  </a:lnTo>
                  <a:lnTo>
                    <a:pt x="6482" y="28404"/>
                  </a:lnTo>
                  <a:lnTo>
                    <a:pt x="5720" y="26307"/>
                  </a:lnTo>
                  <a:lnTo>
                    <a:pt x="5338" y="24020"/>
                  </a:lnTo>
                  <a:lnTo>
                    <a:pt x="5148" y="21732"/>
                  </a:lnTo>
                  <a:lnTo>
                    <a:pt x="5338" y="20017"/>
                  </a:lnTo>
                  <a:lnTo>
                    <a:pt x="5529" y="18492"/>
                  </a:lnTo>
                  <a:lnTo>
                    <a:pt x="5910" y="16776"/>
                  </a:lnTo>
                  <a:lnTo>
                    <a:pt x="6482" y="15251"/>
                  </a:lnTo>
                  <a:lnTo>
                    <a:pt x="7245" y="13917"/>
                  </a:lnTo>
                  <a:lnTo>
                    <a:pt x="8007" y="12392"/>
                  </a:lnTo>
                  <a:lnTo>
                    <a:pt x="8960" y="11248"/>
                  </a:lnTo>
                  <a:lnTo>
                    <a:pt x="10104" y="9913"/>
                  </a:lnTo>
                  <a:lnTo>
                    <a:pt x="11248" y="8960"/>
                  </a:lnTo>
                  <a:lnTo>
                    <a:pt x="12582" y="8007"/>
                  </a:lnTo>
                  <a:lnTo>
                    <a:pt x="13917" y="7054"/>
                  </a:lnTo>
                  <a:lnTo>
                    <a:pt x="15442" y="6482"/>
                  </a:lnTo>
                  <a:lnTo>
                    <a:pt x="16967" y="5910"/>
                  </a:lnTo>
                  <a:lnTo>
                    <a:pt x="18492" y="5529"/>
                  </a:lnTo>
                  <a:lnTo>
                    <a:pt x="20207" y="5148"/>
                  </a:lnTo>
                  <a:lnTo>
                    <a:pt x="23639" y="5148"/>
                  </a:lnTo>
                  <a:lnTo>
                    <a:pt x="25164" y="5529"/>
                  </a:lnTo>
                  <a:lnTo>
                    <a:pt x="26879" y="5910"/>
                  </a:lnTo>
                  <a:lnTo>
                    <a:pt x="28404" y="6482"/>
                  </a:lnTo>
                  <a:lnTo>
                    <a:pt x="29739" y="7054"/>
                  </a:lnTo>
                  <a:lnTo>
                    <a:pt x="31073" y="8007"/>
                  </a:lnTo>
                  <a:lnTo>
                    <a:pt x="32407" y="8960"/>
                  </a:lnTo>
                  <a:lnTo>
                    <a:pt x="33551" y="9913"/>
                  </a:lnTo>
                  <a:lnTo>
                    <a:pt x="34695" y="11248"/>
                  </a:lnTo>
                  <a:lnTo>
                    <a:pt x="35648" y="12392"/>
                  </a:lnTo>
                  <a:lnTo>
                    <a:pt x="36601" y="13917"/>
                  </a:lnTo>
                  <a:lnTo>
                    <a:pt x="37173" y="15251"/>
                  </a:lnTo>
                  <a:lnTo>
                    <a:pt x="37745" y="16776"/>
                  </a:lnTo>
                  <a:lnTo>
                    <a:pt x="38126" y="18492"/>
                  </a:lnTo>
                  <a:lnTo>
                    <a:pt x="38507" y="20017"/>
                  </a:lnTo>
                  <a:lnTo>
                    <a:pt x="38507" y="21732"/>
                  </a:lnTo>
                  <a:lnTo>
                    <a:pt x="38317" y="24020"/>
                  </a:lnTo>
                  <a:lnTo>
                    <a:pt x="37936" y="26307"/>
                  </a:lnTo>
                  <a:lnTo>
                    <a:pt x="37173" y="28404"/>
                  </a:lnTo>
                  <a:lnTo>
                    <a:pt x="36220" y="30310"/>
                  </a:lnTo>
                  <a:lnTo>
                    <a:pt x="34886" y="32026"/>
                  </a:lnTo>
                  <a:lnTo>
                    <a:pt x="33551" y="33742"/>
                  </a:lnTo>
                  <a:lnTo>
                    <a:pt x="31835" y="35076"/>
                  </a:lnTo>
                  <a:lnTo>
                    <a:pt x="30120" y="36220"/>
                  </a:lnTo>
                  <a:lnTo>
                    <a:pt x="32026" y="41176"/>
                  </a:lnTo>
                  <a:lnTo>
                    <a:pt x="34504" y="39460"/>
                  </a:lnTo>
                  <a:lnTo>
                    <a:pt x="36792" y="37745"/>
                  </a:lnTo>
                  <a:lnTo>
                    <a:pt x="38698" y="35648"/>
                  </a:lnTo>
                  <a:lnTo>
                    <a:pt x="40414" y="33170"/>
                  </a:lnTo>
                  <a:lnTo>
                    <a:pt x="41748" y="30501"/>
                  </a:lnTo>
                  <a:lnTo>
                    <a:pt x="42892" y="27832"/>
                  </a:lnTo>
                  <a:lnTo>
                    <a:pt x="43464" y="24782"/>
                  </a:lnTo>
                  <a:lnTo>
                    <a:pt x="43654" y="21732"/>
                  </a:lnTo>
                  <a:lnTo>
                    <a:pt x="43654" y="19635"/>
                  </a:lnTo>
                  <a:lnTo>
                    <a:pt x="43273" y="17348"/>
                  </a:lnTo>
                  <a:lnTo>
                    <a:pt x="42701" y="15251"/>
                  </a:lnTo>
                  <a:lnTo>
                    <a:pt x="41939" y="13345"/>
                  </a:lnTo>
                  <a:lnTo>
                    <a:pt x="40986" y="11438"/>
                  </a:lnTo>
                  <a:lnTo>
                    <a:pt x="40032" y="9532"/>
                  </a:lnTo>
                  <a:lnTo>
                    <a:pt x="38698" y="7817"/>
                  </a:lnTo>
                  <a:lnTo>
                    <a:pt x="37364" y="6292"/>
                  </a:lnTo>
                  <a:lnTo>
                    <a:pt x="35648" y="4957"/>
                  </a:lnTo>
                  <a:lnTo>
                    <a:pt x="34123" y="3623"/>
                  </a:lnTo>
                  <a:lnTo>
                    <a:pt x="32217" y="2479"/>
                  </a:lnTo>
                  <a:lnTo>
                    <a:pt x="30310" y="1717"/>
                  </a:lnTo>
                  <a:lnTo>
                    <a:pt x="28404" y="954"/>
                  </a:lnTo>
                  <a:lnTo>
                    <a:pt x="26307" y="38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>
              <a:off x="6928748" y="1330350"/>
              <a:ext cx="90834" cy="78944"/>
            </a:xfrm>
            <a:custGeom>
              <a:avLst/>
              <a:gdLst/>
              <a:ahLst/>
              <a:cxnLst/>
              <a:rect l="l" t="t" r="r" b="b"/>
              <a:pathLst>
                <a:path w="16013" h="13917" extrusionOk="0">
                  <a:moveTo>
                    <a:pt x="10866" y="1"/>
                  </a:moveTo>
                  <a:lnTo>
                    <a:pt x="9913" y="1907"/>
                  </a:lnTo>
                  <a:lnTo>
                    <a:pt x="8960" y="3813"/>
                  </a:lnTo>
                  <a:lnTo>
                    <a:pt x="7816" y="5529"/>
                  </a:lnTo>
                  <a:lnTo>
                    <a:pt x="6481" y="7245"/>
                  </a:lnTo>
                  <a:lnTo>
                    <a:pt x="4956" y="8770"/>
                  </a:lnTo>
                  <a:lnTo>
                    <a:pt x="3431" y="10104"/>
                  </a:lnTo>
                  <a:lnTo>
                    <a:pt x="1906" y="11438"/>
                  </a:lnTo>
                  <a:lnTo>
                    <a:pt x="0" y="12582"/>
                  </a:lnTo>
                  <a:lnTo>
                    <a:pt x="953" y="13154"/>
                  </a:lnTo>
                  <a:lnTo>
                    <a:pt x="1906" y="13535"/>
                  </a:lnTo>
                  <a:lnTo>
                    <a:pt x="3050" y="13726"/>
                  </a:lnTo>
                  <a:lnTo>
                    <a:pt x="4194" y="13916"/>
                  </a:lnTo>
                  <a:lnTo>
                    <a:pt x="8960" y="13916"/>
                  </a:lnTo>
                  <a:lnTo>
                    <a:pt x="10294" y="13726"/>
                  </a:lnTo>
                  <a:lnTo>
                    <a:pt x="11628" y="13345"/>
                  </a:lnTo>
                  <a:lnTo>
                    <a:pt x="12772" y="12582"/>
                  </a:lnTo>
                  <a:lnTo>
                    <a:pt x="13916" y="11820"/>
                  </a:lnTo>
                  <a:lnTo>
                    <a:pt x="14678" y="10676"/>
                  </a:lnTo>
                  <a:lnTo>
                    <a:pt x="15441" y="9532"/>
                  </a:lnTo>
                  <a:lnTo>
                    <a:pt x="15822" y="8198"/>
                  </a:lnTo>
                  <a:lnTo>
                    <a:pt x="16013" y="6863"/>
                  </a:lnTo>
                  <a:lnTo>
                    <a:pt x="15822" y="5720"/>
                  </a:lnTo>
                  <a:lnTo>
                    <a:pt x="15632" y="4576"/>
                  </a:lnTo>
                  <a:lnTo>
                    <a:pt x="15060" y="3432"/>
                  </a:lnTo>
                  <a:lnTo>
                    <a:pt x="14488" y="2479"/>
                  </a:lnTo>
                  <a:lnTo>
                    <a:pt x="13725" y="1716"/>
                  </a:lnTo>
                  <a:lnTo>
                    <a:pt x="12963" y="954"/>
                  </a:lnTo>
                  <a:lnTo>
                    <a:pt x="12010" y="382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>
              <a:off x="6800072" y="1074089"/>
              <a:ext cx="107057" cy="60560"/>
            </a:xfrm>
            <a:custGeom>
              <a:avLst/>
              <a:gdLst/>
              <a:ahLst/>
              <a:cxnLst/>
              <a:rect l="l" t="t" r="r" b="b"/>
              <a:pathLst>
                <a:path w="18873" h="10676" extrusionOk="0">
                  <a:moveTo>
                    <a:pt x="7054" y="1"/>
                  </a:moveTo>
                  <a:lnTo>
                    <a:pt x="5719" y="191"/>
                  </a:lnTo>
                  <a:lnTo>
                    <a:pt x="4385" y="572"/>
                  </a:lnTo>
                  <a:lnTo>
                    <a:pt x="3051" y="1335"/>
                  </a:lnTo>
                  <a:lnTo>
                    <a:pt x="2097" y="2097"/>
                  </a:lnTo>
                  <a:lnTo>
                    <a:pt x="1144" y="3241"/>
                  </a:lnTo>
                  <a:lnTo>
                    <a:pt x="572" y="4385"/>
                  </a:lnTo>
                  <a:lnTo>
                    <a:pt x="191" y="5719"/>
                  </a:lnTo>
                  <a:lnTo>
                    <a:pt x="1" y="7054"/>
                  </a:lnTo>
                  <a:lnTo>
                    <a:pt x="1" y="8007"/>
                  </a:lnTo>
                  <a:lnTo>
                    <a:pt x="191" y="8960"/>
                  </a:lnTo>
                  <a:lnTo>
                    <a:pt x="572" y="9913"/>
                  </a:lnTo>
                  <a:lnTo>
                    <a:pt x="954" y="10676"/>
                  </a:lnTo>
                  <a:lnTo>
                    <a:pt x="3051" y="10104"/>
                  </a:lnTo>
                  <a:lnTo>
                    <a:pt x="5147" y="9532"/>
                  </a:lnTo>
                  <a:lnTo>
                    <a:pt x="7244" y="9341"/>
                  </a:lnTo>
                  <a:lnTo>
                    <a:pt x="9532" y="9151"/>
                  </a:lnTo>
                  <a:lnTo>
                    <a:pt x="11629" y="9341"/>
                  </a:lnTo>
                  <a:lnTo>
                    <a:pt x="13726" y="9532"/>
                  </a:lnTo>
                  <a:lnTo>
                    <a:pt x="15823" y="10104"/>
                  </a:lnTo>
                  <a:lnTo>
                    <a:pt x="17919" y="10676"/>
                  </a:lnTo>
                  <a:lnTo>
                    <a:pt x="18301" y="9913"/>
                  </a:lnTo>
                  <a:lnTo>
                    <a:pt x="18682" y="8960"/>
                  </a:lnTo>
                  <a:lnTo>
                    <a:pt x="18873" y="8007"/>
                  </a:lnTo>
                  <a:lnTo>
                    <a:pt x="18873" y="7054"/>
                  </a:lnTo>
                  <a:lnTo>
                    <a:pt x="18682" y="5719"/>
                  </a:lnTo>
                  <a:lnTo>
                    <a:pt x="18301" y="4385"/>
                  </a:lnTo>
                  <a:lnTo>
                    <a:pt x="17729" y="3241"/>
                  </a:lnTo>
                  <a:lnTo>
                    <a:pt x="16776" y="2097"/>
                  </a:lnTo>
                  <a:lnTo>
                    <a:pt x="15823" y="1335"/>
                  </a:lnTo>
                  <a:lnTo>
                    <a:pt x="14679" y="572"/>
                  </a:lnTo>
                  <a:lnTo>
                    <a:pt x="13344" y="191"/>
                  </a:lnTo>
                  <a:lnTo>
                    <a:pt x="11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>
              <a:off x="6994706" y="1229792"/>
              <a:ext cx="64882" cy="80022"/>
            </a:xfrm>
            <a:custGeom>
              <a:avLst/>
              <a:gdLst/>
              <a:ahLst/>
              <a:cxnLst/>
              <a:rect l="l" t="t" r="r" b="b"/>
              <a:pathLst>
                <a:path w="11438" h="14107" extrusionOk="0">
                  <a:moveTo>
                    <a:pt x="0" y="1"/>
                  </a:moveTo>
                  <a:lnTo>
                    <a:pt x="572" y="1907"/>
                  </a:lnTo>
                  <a:lnTo>
                    <a:pt x="954" y="3813"/>
                  </a:lnTo>
                  <a:lnTo>
                    <a:pt x="1144" y="5910"/>
                  </a:lnTo>
                  <a:lnTo>
                    <a:pt x="1144" y="7816"/>
                  </a:lnTo>
                  <a:lnTo>
                    <a:pt x="954" y="11057"/>
                  </a:lnTo>
                  <a:lnTo>
                    <a:pt x="382" y="14107"/>
                  </a:lnTo>
                  <a:lnTo>
                    <a:pt x="4385" y="14107"/>
                  </a:lnTo>
                  <a:lnTo>
                    <a:pt x="5719" y="13916"/>
                  </a:lnTo>
                  <a:lnTo>
                    <a:pt x="7054" y="13535"/>
                  </a:lnTo>
                  <a:lnTo>
                    <a:pt x="8197" y="12963"/>
                  </a:lnTo>
                  <a:lnTo>
                    <a:pt x="9341" y="12010"/>
                  </a:lnTo>
                  <a:lnTo>
                    <a:pt x="10104" y="11057"/>
                  </a:lnTo>
                  <a:lnTo>
                    <a:pt x="10866" y="9723"/>
                  </a:lnTo>
                  <a:lnTo>
                    <a:pt x="11247" y="8579"/>
                  </a:lnTo>
                  <a:lnTo>
                    <a:pt x="11438" y="7054"/>
                  </a:lnTo>
                  <a:lnTo>
                    <a:pt x="11247" y="5719"/>
                  </a:lnTo>
                  <a:lnTo>
                    <a:pt x="10866" y="4385"/>
                  </a:lnTo>
                  <a:lnTo>
                    <a:pt x="10104" y="3051"/>
                  </a:lnTo>
                  <a:lnTo>
                    <a:pt x="9341" y="2097"/>
                  </a:lnTo>
                  <a:lnTo>
                    <a:pt x="8197" y="1144"/>
                  </a:lnTo>
                  <a:lnTo>
                    <a:pt x="7054" y="572"/>
                  </a:lnTo>
                  <a:lnTo>
                    <a:pt x="5719" y="191"/>
                  </a:lnTo>
                  <a:lnTo>
                    <a:pt x="43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>
              <a:off x="6687618" y="1330350"/>
              <a:ext cx="90834" cy="78944"/>
            </a:xfrm>
            <a:custGeom>
              <a:avLst/>
              <a:gdLst/>
              <a:ahLst/>
              <a:cxnLst/>
              <a:rect l="l" t="t" r="r" b="b"/>
              <a:pathLst>
                <a:path w="16013" h="13917" extrusionOk="0">
                  <a:moveTo>
                    <a:pt x="5147" y="1"/>
                  </a:moveTo>
                  <a:lnTo>
                    <a:pt x="4194" y="382"/>
                  </a:lnTo>
                  <a:lnTo>
                    <a:pt x="3050" y="954"/>
                  </a:lnTo>
                  <a:lnTo>
                    <a:pt x="2288" y="1716"/>
                  </a:lnTo>
                  <a:lnTo>
                    <a:pt x="1525" y="2479"/>
                  </a:lnTo>
                  <a:lnTo>
                    <a:pt x="953" y="3432"/>
                  </a:lnTo>
                  <a:lnTo>
                    <a:pt x="382" y="4576"/>
                  </a:lnTo>
                  <a:lnTo>
                    <a:pt x="191" y="5720"/>
                  </a:lnTo>
                  <a:lnTo>
                    <a:pt x="0" y="6863"/>
                  </a:lnTo>
                  <a:lnTo>
                    <a:pt x="191" y="8198"/>
                  </a:lnTo>
                  <a:lnTo>
                    <a:pt x="572" y="9532"/>
                  </a:lnTo>
                  <a:lnTo>
                    <a:pt x="1335" y="10676"/>
                  </a:lnTo>
                  <a:lnTo>
                    <a:pt x="2097" y="11820"/>
                  </a:lnTo>
                  <a:lnTo>
                    <a:pt x="3241" y="12582"/>
                  </a:lnTo>
                  <a:lnTo>
                    <a:pt x="4385" y="13345"/>
                  </a:lnTo>
                  <a:lnTo>
                    <a:pt x="5719" y="13726"/>
                  </a:lnTo>
                  <a:lnTo>
                    <a:pt x="7053" y="13916"/>
                  </a:lnTo>
                  <a:lnTo>
                    <a:pt x="12010" y="13916"/>
                  </a:lnTo>
                  <a:lnTo>
                    <a:pt x="12963" y="13726"/>
                  </a:lnTo>
                  <a:lnTo>
                    <a:pt x="14107" y="13535"/>
                  </a:lnTo>
                  <a:lnTo>
                    <a:pt x="15060" y="13154"/>
                  </a:lnTo>
                  <a:lnTo>
                    <a:pt x="16013" y="12582"/>
                  </a:lnTo>
                  <a:lnTo>
                    <a:pt x="14297" y="11438"/>
                  </a:lnTo>
                  <a:lnTo>
                    <a:pt x="12582" y="10104"/>
                  </a:lnTo>
                  <a:lnTo>
                    <a:pt x="11057" y="8770"/>
                  </a:lnTo>
                  <a:lnTo>
                    <a:pt x="9532" y="7245"/>
                  </a:lnTo>
                  <a:lnTo>
                    <a:pt x="8197" y="5529"/>
                  </a:lnTo>
                  <a:lnTo>
                    <a:pt x="7053" y="3813"/>
                  </a:lnTo>
                  <a:lnTo>
                    <a:pt x="6100" y="1907"/>
                  </a:lnTo>
                  <a:lnTo>
                    <a:pt x="51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>
              <a:off x="6648689" y="1229792"/>
              <a:ext cx="63804" cy="80022"/>
            </a:xfrm>
            <a:custGeom>
              <a:avLst/>
              <a:gdLst/>
              <a:ahLst/>
              <a:cxnLst/>
              <a:rect l="l" t="t" r="r" b="b"/>
              <a:pathLst>
                <a:path w="11248" h="14107" extrusionOk="0">
                  <a:moveTo>
                    <a:pt x="7054" y="1"/>
                  </a:moveTo>
                  <a:lnTo>
                    <a:pt x="5529" y="191"/>
                  </a:lnTo>
                  <a:lnTo>
                    <a:pt x="4195" y="572"/>
                  </a:lnTo>
                  <a:lnTo>
                    <a:pt x="3051" y="1144"/>
                  </a:lnTo>
                  <a:lnTo>
                    <a:pt x="1907" y="2097"/>
                  </a:lnTo>
                  <a:lnTo>
                    <a:pt x="1144" y="3051"/>
                  </a:lnTo>
                  <a:lnTo>
                    <a:pt x="573" y="4385"/>
                  </a:lnTo>
                  <a:lnTo>
                    <a:pt x="1" y="5719"/>
                  </a:lnTo>
                  <a:lnTo>
                    <a:pt x="1" y="7054"/>
                  </a:lnTo>
                  <a:lnTo>
                    <a:pt x="1" y="8579"/>
                  </a:lnTo>
                  <a:lnTo>
                    <a:pt x="573" y="9723"/>
                  </a:lnTo>
                  <a:lnTo>
                    <a:pt x="1144" y="11057"/>
                  </a:lnTo>
                  <a:lnTo>
                    <a:pt x="1907" y="12010"/>
                  </a:lnTo>
                  <a:lnTo>
                    <a:pt x="3051" y="12963"/>
                  </a:lnTo>
                  <a:lnTo>
                    <a:pt x="4195" y="13535"/>
                  </a:lnTo>
                  <a:lnTo>
                    <a:pt x="5529" y="13916"/>
                  </a:lnTo>
                  <a:lnTo>
                    <a:pt x="7054" y="14107"/>
                  </a:lnTo>
                  <a:lnTo>
                    <a:pt x="10866" y="14107"/>
                  </a:lnTo>
                  <a:lnTo>
                    <a:pt x="10295" y="11057"/>
                  </a:lnTo>
                  <a:lnTo>
                    <a:pt x="10104" y="7816"/>
                  </a:lnTo>
                  <a:lnTo>
                    <a:pt x="10104" y="5910"/>
                  </a:lnTo>
                  <a:lnTo>
                    <a:pt x="10295" y="3813"/>
                  </a:lnTo>
                  <a:lnTo>
                    <a:pt x="10676" y="1907"/>
                  </a:lnTo>
                  <a:lnTo>
                    <a:pt x="112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>
              <a:off x="6687618" y="1130318"/>
              <a:ext cx="97323" cy="78939"/>
            </a:xfrm>
            <a:custGeom>
              <a:avLst/>
              <a:gdLst/>
              <a:ahLst/>
              <a:cxnLst/>
              <a:rect l="l" t="t" r="r" b="b"/>
              <a:pathLst>
                <a:path w="17157" h="13916" extrusionOk="0">
                  <a:moveTo>
                    <a:pt x="7053" y="0"/>
                  </a:moveTo>
                  <a:lnTo>
                    <a:pt x="5719" y="191"/>
                  </a:lnTo>
                  <a:lnTo>
                    <a:pt x="4385" y="572"/>
                  </a:lnTo>
                  <a:lnTo>
                    <a:pt x="3241" y="1144"/>
                  </a:lnTo>
                  <a:lnTo>
                    <a:pt x="2097" y="2097"/>
                  </a:lnTo>
                  <a:lnTo>
                    <a:pt x="1335" y="3050"/>
                  </a:lnTo>
                  <a:lnTo>
                    <a:pt x="572" y="4384"/>
                  </a:lnTo>
                  <a:lnTo>
                    <a:pt x="191" y="5528"/>
                  </a:lnTo>
                  <a:lnTo>
                    <a:pt x="0" y="7053"/>
                  </a:lnTo>
                  <a:lnTo>
                    <a:pt x="191" y="8388"/>
                  </a:lnTo>
                  <a:lnTo>
                    <a:pt x="572" y="9531"/>
                  </a:lnTo>
                  <a:lnTo>
                    <a:pt x="1144" y="10484"/>
                  </a:lnTo>
                  <a:lnTo>
                    <a:pt x="1716" y="11628"/>
                  </a:lnTo>
                  <a:lnTo>
                    <a:pt x="2669" y="12391"/>
                  </a:lnTo>
                  <a:lnTo>
                    <a:pt x="3622" y="13153"/>
                  </a:lnTo>
                  <a:lnTo>
                    <a:pt x="4575" y="13534"/>
                  </a:lnTo>
                  <a:lnTo>
                    <a:pt x="5910" y="13916"/>
                  </a:lnTo>
                  <a:lnTo>
                    <a:pt x="6863" y="12200"/>
                  </a:lnTo>
                  <a:lnTo>
                    <a:pt x="8007" y="10484"/>
                  </a:lnTo>
                  <a:lnTo>
                    <a:pt x="9150" y="8769"/>
                  </a:lnTo>
                  <a:lnTo>
                    <a:pt x="10485" y="7244"/>
                  </a:lnTo>
                  <a:lnTo>
                    <a:pt x="12010" y="5909"/>
                  </a:lnTo>
                  <a:lnTo>
                    <a:pt x="13725" y="4575"/>
                  </a:lnTo>
                  <a:lnTo>
                    <a:pt x="15441" y="3431"/>
                  </a:lnTo>
                  <a:lnTo>
                    <a:pt x="17157" y="2288"/>
                  </a:lnTo>
                  <a:lnTo>
                    <a:pt x="16013" y="1334"/>
                  </a:lnTo>
                  <a:lnTo>
                    <a:pt x="14869" y="572"/>
                  </a:lnTo>
                  <a:lnTo>
                    <a:pt x="13344" y="191"/>
                  </a:lnTo>
                  <a:lnTo>
                    <a:pt x="120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" name="Google Shape;1424;p36"/>
          <p:cNvGrpSpPr/>
          <p:nvPr/>
        </p:nvGrpSpPr>
        <p:grpSpPr>
          <a:xfrm>
            <a:off x="7555394" y="1522270"/>
            <a:ext cx="410910" cy="331972"/>
            <a:chOff x="6144806" y="1114095"/>
            <a:chExt cx="410910" cy="331972"/>
          </a:xfrm>
        </p:grpSpPr>
        <p:sp>
          <p:nvSpPr>
            <p:cNvPr id="1425" name="Google Shape;1425;p36"/>
            <p:cNvSpPr/>
            <p:nvPr/>
          </p:nvSpPr>
          <p:spPr>
            <a:xfrm>
              <a:off x="6250771" y="1269799"/>
              <a:ext cx="16229" cy="20551"/>
            </a:xfrm>
            <a:custGeom>
              <a:avLst/>
              <a:gdLst/>
              <a:ahLst/>
              <a:cxnLst/>
              <a:rect l="l" t="t" r="r" b="b"/>
              <a:pathLst>
                <a:path w="2861" h="3623" extrusionOk="0">
                  <a:moveTo>
                    <a:pt x="1" y="1"/>
                  </a:moveTo>
                  <a:lnTo>
                    <a:pt x="1" y="3623"/>
                  </a:lnTo>
                  <a:lnTo>
                    <a:pt x="1717" y="3623"/>
                  </a:lnTo>
                  <a:lnTo>
                    <a:pt x="2288" y="3051"/>
                  </a:lnTo>
                  <a:lnTo>
                    <a:pt x="2670" y="2479"/>
                  </a:lnTo>
                  <a:lnTo>
                    <a:pt x="2860" y="1907"/>
                  </a:lnTo>
                  <a:lnTo>
                    <a:pt x="2670" y="1145"/>
                  </a:lnTo>
                  <a:lnTo>
                    <a:pt x="2288" y="573"/>
                  </a:lnTo>
                  <a:lnTo>
                    <a:pt x="1717" y="191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>
              <a:off x="6369713" y="1269799"/>
              <a:ext cx="9740" cy="7578"/>
            </a:xfrm>
            <a:custGeom>
              <a:avLst/>
              <a:gdLst/>
              <a:ahLst/>
              <a:cxnLst/>
              <a:rect l="l" t="t" r="r" b="b"/>
              <a:pathLst>
                <a:path w="1717" h="1336" extrusionOk="0">
                  <a:moveTo>
                    <a:pt x="1" y="1"/>
                  </a:moveTo>
                  <a:lnTo>
                    <a:pt x="1" y="1335"/>
                  </a:lnTo>
                  <a:lnTo>
                    <a:pt x="1335" y="1335"/>
                  </a:lnTo>
                  <a:lnTo>
                    <a:pt x="1526" y="1145"/>
                  </a:lnTo>
                  <a:lnTo>
                    <a:pt x="1717" y="954"/>
                  </a:lnTo>
                  <a:lnTo>
                    <a:pt x="1717" y="763"/>
                  </a:lnTo>
                  <a:lnTo>
                    <a:pt x="1717" y="382"/>
                  </a:lnTo>
                  <a:lnTo>
                    <a:pt x="1526" y="191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>
              <a:off x="6144806" y="1114095"/>
              <a:ext cx="410910" cy="331972"/>
            </a:xfrm>
            <a:custGeom>
              <a:avLst/>
              <a:gdLst/>
              <a:ahLst/>
              <a:cxnLst/>
              <a:rect l="l" t="t" r="r" b="b"/>
              <a:pathLst>
                <a:path w="72439" h="58523" extrusionOk="0">
                  <a:moveTo>
                    <a:pt x="36220" y="10104"/>
                  </a:moveTo>
                  <a:lnTo>
                    <a:pt x="37745" y="10294"/>
                  </a:lnTo>
                  <a:lnTo>
                    <a:pt x="39270" y="10485"/>
                  </a:lnTo>
                  <a:lnTo>
                    <a:pt x="40795" y="10676"/>
                  </a:lnTo>
                  <a:lnTo>
                    <a:pt x="42320" y="11248"/>
                  </a:lnTo>
                  <a:lnTo>
                    <a:pt x="43654" y="11819"/>
                  </a:lnTo>
                  <a:lnTo>
                    <a:pt x="45179" y="12391"/>
                  </a:lnTo>
                  <a:lnTo>
                    <a:pt x="46323" y="13154"/>
                  </a:lnTo>
                  <a:lnTo>
                    <a:pt x="47657" y="13916"/>
                  </a:lnTo>
                  <a:lnTo>
                    <a:pt x="48801" y="14869"/>
                  </a:lnTo>
                  <a:lnTo>
                    <a:pt x="49945" y="16013"/>
                  </a:lnTo>
                  <a:lnTo>
                    <a:pt x="50898" y="17157"/>
                  </a:lnTo>
                  <a:lnTo>
                    <a:pt x="51851" y="18301"/>
                  </a:lnTo>
                  <a:lnTo>
                    <a:pt x="52614" y="19635"/>
                  </a:lnTo>
                  <a:lnTo>
                    <a:pt x="53376" y="20969"/>
                  </a:lnTo>
                  <a:lnTo>
                    <a:pt x="53948" y="22304"/>
                  </a:lnTo>
                  <a:lnTo>
                    <a:pt x="54520" y="23638"/>
                  </a:lnTo>
                  <a:lnTo>
                    <a:pt x="17919" y="23638"/>
                  </a:lnTo>
                  <a:lnTo>
                    <a:pt x="18301" y="22304"/>
                  </a:lnTo>
                  <a:lnTo>
                    <a:pt x="19063" y="20969"/>
                  </a:lnTo>
                  <a:lnTo>
                    <a:pt x="19635" y="19635"/>
                  </a:lnTo>
                  <a:lnTo>
                    <a:pt x="20588" y="18301"/>
                  </a:lnTo>
                  <a:lnTo>
                    <a:pt x="21351" y="17157"/>
                  </a:lnTo>
                  <a:lnTo>
                    <a:pt x="22494" y="16013"/>
                  </a:lnTo>
                  <a:lnTo>
                    <a:pt x="23448" y="14869"/>
                  </a:lnTo>
                  <a:lnTo>
                    <a:pt x="24591" y="13916"/>
                  </a:lnTo>
                  <a:lnTo>
                    <a:pt x="25926" y="13154"/>
                  </a:lnTo>
                  <a:lnTo>
                    <a:pt x="27260" y="12391"/>
                  </a:lnTo>
                  <a:lnTo>
                    <a:pt x="28595" y="11819"/>
                  </a:lnTo>
                  <a:lnTo>
                    <a:pt x="29929" y="11248"/>
                  </a:lnTo>
                  <a:lnTo>
                    <a:pt x="31454" y="10676"/>
                  </a:lnTo>
                  <a:lnTo>
                    <a:pt x="32979" y="10485"/>
                  </a:lnTo>
                  <a:lnTo>
                    <a:pt x="34504" y="10294"/>
                  </a:lnTo>
                  <a:lnTo>
                    <a:pt x="36220" y="10104"/>
                  </a:lnTo>
                  <a:close/>
                  <a:moveTo>
                    <a:pt x="16394" y="26307"/>
                  </a:moveTo>
                  <a:lnTo>
                    <a:pt x="16394" y="32216"/>
                  </a:lnTo>
                  <a:lnTo>
                    <a:pt x="15441" y="32216"/>
                  </a:lnTo>
                  <a:lnTo>
                    <a:pt x="12391" y="28213"/>
                  </a:lnTo>
                  <a:lnTo>
                    <a:pt x="12391" y="32216"/>
                  </a:lnTo>
                  <a:lnTo>
                    <a:pt x="11247" y="32216"/>
                  </a:lnTo>
                  <a:lnTo>
                    <a:pt x="11247" y="26307"/>
                  </a:lnTo>
                  <a:lnTo>
                    <a:pt x="12391" y="26307"/>
                  </a:lnTo>
                  <a:lnTo>
                    <a:pt x="15441" y="30310"/>
                  </a:lnTo>
                  <a:lnTo>
                    <a:pt x="15441" y="26307"/>
                  </a:lnTo>
                  <a:close/>
                  <a:moveTo>
                    <a:pt x="20398" y="26307"/>
                  </a:moveTo>
                  <a:lnTo>
                    <a:pt x="20969" y="26498"/>
                  </a:lnTo>
                  <a:lnTo>
                    <a:pt x="21732" y="27260"/>
                  </a:lnTo>
                  <a:lnTo>
                    <a:pt x="22304" y="28023"/>
                  </a:lnTo>
                  <a:lnTo>
                    <a:pt x="22685" y="29357"/>
                  </a:lnTo>
                  <a:lnTo>
                    <a:pt x="22494" y="29929"/>
                  </a:lnTo>
                  <a:lnTo>
                    <a:pt x="22304" y="30501"/>
                  </a:lnTo>
                  <a:lnTo>
                    <a:pt x="21732" y="31454"/>
                  </a:lnTo>
                  <a:lnTo>
                    <a:pt x="20779" y="32026"/>
                  </a:lnTo>
                  <a:lnTo>
                    <a:pt x="20398" y="32216"/>
                  </a:lnTo>
                  <a:lnTo>
                    <a:pt x="17538" y="32216"/>
                  </a:lnTo>
                  <a:lnTo>
                    <a:pt x="17538" y="26307"/>
                  </a:lnTo>
                  <a:close/>
                  <a:moveTo>
                    <a:pt x="26879" y="26307"/>
                  </a:moveTo>
                  <a:lnTo>
                    <a:pt x="26879" y="27451"/>
                  </a:lnTo>
                  <a:lnTo>
                    <a:pt x="24401" y="27451"/>
                  </a:lnTo>
                  <a:lnTo>
                    <a:pt x="24401" y="28595"/>
                  </a:lnTo>
                  <a:lnTo>
                    <a:pt x="26307" y="28595"/>
                  </a:lnTo>
                  <a:lnTo>
                    <a:pt x="26307" y="29738"/>
                  </a:lnTo>
                  <a:lnTo>
                    <a:pt x="24401" y="29738"/>
                  </a:lnTo>
                  <a:lnTo>
                    <a:pt x="24401" y="31073"/>
                  </a:lnTo>
                  <a:lnTo>
                    <a:pt x="27070" y="31073"/>
                  </a:lnTo>
                  <a:lnTo>
                    <a:pt x="27070" y="32216"/>
                  </a:lnTo>
                  <a:lnTo>
                    <a:pt x="23448" y="32216"/>
                  </a:lnTo>
                  <a:lnTo>
                    <a:pt x="23448" y="26307"/>
                  </a:lnTo>
                  <a:close/>
                  <a:moveTo>
                    <a:pt x="29929" y="26307"/>
                  </a:moveTo>
                  <a:lnTo>
                    <a:pt x="30691" y="26498"/>
                  </a:lnTo>
                  <a:lnTo>
                    <a:pt x="31263" y="26879"/>
                  </a:lnTo>
                  <a:lnTo>
                    <a:pt x="31645" y="27451"/>
                  </a:lnTo>
                  <a:lnTo>
                    <a:pt x="31835" y="28213"/>
                  </a:lnTo>
                  <a:lnTo>
                    <a:pt x="31645" y="28595"/>
                  </a:lnTo>
                  <a:lnTo>
                    <a:pt x="31454" y="28976"/>
                  </a:lnTo>
                  <a:lnTo>
                    <a:pt x="31263" y="29357"/>
                  </a:lnTo>
                  <a:lnTo>
                    <a:pt x="30882" y="29738"/>
                  </a:lnTo>
                  <a:lnTo>
                    <a:pt x="32598" y="32216"/>
                  </a:lnTo>
                  <a:lnTo>
                    <a:pt x="31454" y="32216"/>
                  </a:lnTo>
                  <a:lnTo>
                    <a:pt x="29738" y="29929"/>
                  </a:lnTo>
                  <a:lnTo>
                    <a:pt x="28976" y="29929"/>
                  </a:lnTo>
                  <a:lnTo>
                    <a:pt x="28976" y="32216"/>
                  </a:lnTo>
                  <a:lnTo>
                    <a:pt x="28023" y="32216"/>
                  </a:lnTo>
                  <a:lnTo>
                    <a:pt x="28023" y="26307"/>
                  </a:lnTo>
                  <a:close/>
                  <a:moveTo>
                    <a:pt x="40604" y="26307"/>
                  </a:moveTo>
                  <a:lnTo>
                    <a:pt x="41367" y="26498"/>
                  </a:lnTo>
                  <a:lnTo>
                    <a:pt x="41938" y="26879"/>
                  </a:lnTo>
                  <a:lnTo>
                    <a:pt x="42320" y="27451"/>
                  </a:lnTo>
                  <a:lnTo>
                    <a:pt x="42320" y="28213"/>
                  </a:lnTo>
                  <a:lnTo>
                    <a:pt x="42320" y="28595"/>
                  </a:lnTo>
                  <a:lnTo>
                    <a:pt x="42129" y="28976"/>
                  </a:lnTo>
                  <a:lnTo>
                    <a:pt x="41748" y="29357"/>
                  </a:lnTo>
                  <a:lnTo>
                    <a:pt x="41367" y="29738"/>
                  </a:lnTo>
                  <a:lnTo>
                    <a:pt x="43082" y="32216"/>
                  </a:lnTo>
                  <a:lnTo>
                    <a:pt x="41938" y="32216"/>
                  </a:lnTo>
                  <a:lnTo>
                    <a:pt x="40223" y="29929"/>
                  </a:lnTo>
                  <a:lnTo>
                    <a:pt x="39651" y="29929"/>
                  </a:lnTo>
                  <a:lnTo>
                    <a:pt x="39651" y="32216"/>
                  </a:lnTo>
                  <a:lnTo>
                    <a:pt x="38698" y="32216"/>
                  </a:lnTo>
                  <a:lnTo>
                    <a:pt x="38698" y="26307"/>
                  </a:lnTo>
                  <a:close/>
                  <a:moveTo>
                    <a:pt x="61573" y="26307"/>
                  </a:moveTo>
                  <a:lnTo>
                    <a:pt x="61573" y="32216"/>
                  </a:lnTo>
                  <a:lnTo>
                    <a:pt x="60429" y="32216"/>
                  </a:lnTo>
                  <a:lnTo>
                    <a:pt x="57379" y="28213"/>
                  </a:lnTo>
                  <a:lnTo>
                    <a:pt x="57379" y="32216"/>
                  </a:lnTo>
                  <a:lnTo>
                    <a:pt x="56426" y="32216"/>
                  </a:lnTo>
                  <a:lnTo>
                    <a:pt x="56426" y="26307"/>
                  </a:lnTo>
                  <a:lnTo>
                    <a:pt x="57379" y="26307"/>
                  </a:lnTo>
                  <a:lnTo>
                    <a:pt x="60429" y="30310"/>
                  </a:lnTo>
                  <a:lnTo>
                    <a:pt x="60429" y="26307"/>
                  </a:lnTo>
                  <a:close/>
                  <a:moveTo>
                    <a:pt x="65576" y="26307"/>
                  </a:moveTo>
                  <a:lnTo>
                    <a:pt x="66148" y="26498"/>
                  </a:lnTo>
                  <a:lnTo>
                    <a:pt x="67101" y="27260"/>
                  </a:lnTo>
                  <a:lnTo>
                    <a:pt x="67673" y="28023"/>
                  </a:lnTo>
                  <a:lnTo>
                    <a:pt x="67864" y="29357"/>
                  </a:lnTo>
                  <a:lnTo>
                    <a:pt x="67864" y="29929"/>
                  </a:lnTo>
                  <a:lnTo>
                    <a:pt x="67673" y="30501"/>
                  </a:lnTo>
                  <a:lnTo>
                    <a:pt x="67101" y="31454"/>
                  </a:lnTo>
                  <a:lnTo>
                    <a:pt x="66148" y="32026"/>
                  </a:lnTo>
                  <a:lnTo>
                    <a:pt x="65576" y="32216"/>
                  </a:lnTo>
                  <a:lnTo>
                    <a:pt x="62907" y="32216"/>
                  </a:lnTo>
                  <a:lnTo>
                    <a:pt x="62907" y="26307"/>
                  </a:lnTo>
                  <a:close/>
                  <a:moveTo>
                    <a:pt x="10104" y="26307"/>
                  </a:moveTo>
                  <a:lnTo>
                    <a:pt x="10104" y="29738"/>
                  </a:lnTo>
                  <a:lnTo>
                    <a:pt x="9913" y="30882"/>
                  </a:lnTo>
                  <a:lnTo>
                    <a:pt x="9532" y="31645"/>
                  </a:lnTo>
                  <a:lnTo>
                    <a:pt x="8579" y="32216"/>
                  </a:lnTo>
                  <a:lnTo>
                    <a:pt x="7626" y="32407"/>
                  </a:lnTo>
                  <a:lnTo>
                    <a:pt x="7054" y="32407"/>
                  </a:lnTo>
                  <a:lnTo>
                    <a:pt x="6672" y="32216"/>
                  </a:lnTo>
                  <a:lnTo>
                    <a:pt x="5910" y="31645"/>
                  </a:lnTo>
                  <a:lnTo>
                    <a:pt x="5338" y="30691"/>
                  </a:lnTo>
                  <a:lnTo>
                    <a:pt x="5147" y="29738"/>
                  </a:lnTo>
                  <a:lnTo>
                    <a:pt x="5147" y="26307"/>
                  </a:lnTo>
                  <a:lnTo>
                    <a:pt x="6101" y="26307"/>
                  </a:lnTo>
                  <a:lnTo>
                    <a:pt x="6101" y="29929"/>
                  </a:lnTo>
                  <a:lnTo>
                    <a:pt x="6291" y="30501"/>
                  </a:lnTo>
                  <a:lnTo>
                    <a:pt x="6672" y="30882"/>
                  </a:lnTo>
                  <a:lnTo>
                    <a:pt x="7054" y="31263"/>
                  </a:lnTo>
                  <a:lnTo>
                    <a:pt x="7626" y="31454"/>
                  </a:lnTo>
                  <a:lnTo>
                    <a:pt x="8197" y="31263"/>
                  </a:lnTo>
                  <a:lnTo>
                    <a:pt x="8769" y="30882"/>
                  </a:lnTo>
                  <a:lnTo>
                    <a:pt x="8960" y="30501"/>
                  </a:lnTo>
                  <a:lnTo>
                    <a:pt x="9151" y="29929"/>
                  </a:lnTo>
                  <a:lnTo>
                    <a:pt x="9151" y="26307"/>
                  </a:lnTo>
                  <a:close/>
                  <a:moveTo>
                    <a:pt x="35838" y="26116"/>
                  </a:moveTo>
                  <a:lnTo>
                    <a:pt x="36792" y="26307"/>
                  </a:lnTo>
                  <a:lnTo>
                    <a:pt x="37554" y="26688"/>
                  </a:lnTo>
                  <a:lnTo>
                    <a:pt x="37554" y="27832"/>
                  </a:lnTo>
                  <a:lnTo>
                    <a:pt x="36792" y="27451"/>
                  </a:lnTo>
                  <a:lnTo>
                    <a:pt x="36029" y="27260"/>
                  </a:lnTo>
                  <a:lnTo>
                    <a:pt x="35267" y="27260"/>
                  </a:lnTo>
                  <a:lnTo>
                    <a:pt x="34695" y="27451"/>
                  </a:lnTo>
                  <a:lnTo>
                    <a:pt x="34313" y="27832"/>
                  </a:lnTo>
                  <a:lnTo>
                    <a:pt x="33932" y="28213"/>
                  </a:lnTo>
                  <a:lnTo>
                    <a:pt x="33551" y="28595"/>
                  </a:lnTo>
                  <a:lnTo>
                    <a:pt x="33551" y="29166"/>
                  </a:lnTo>
                  <a:lnTo>
                    <a:pt x="33551" y="29738"/>
                  </a:lnTo>
                  <a:lnTo>
                    <a:pt x="33741" y="30310"/>
                  </a:lnTo>
                  <a:lnTo>
                    <a:pt x="34123" y="30691"/>
                  </a:lnTo>
                  <a:lnTo>
                    <a:pt x="34504" y="31073"/>
                  </a:lnTo>
                  <a:lnTo>
                    <a:pt x="34885" y="31263"/>
                  </a:lnTo>
                  <a:lnTo>
                    <a:pt x="36029" y="31263"/>
                  </a:lnTo>
                  <a:lnTo>
                    <a:pt x="36601" y="31073"/>
                  </a:lnTo>
                  <a:lnTo>
                    <a:pt x="36601" y="29738"/>
                  </a:lnTo>
                  <a:lnTo>
                    <a:pt x="35648" y="29738"/>
                  </a:lnTo>
                  <a:lnTo>
                    <a:pt x="35648" y="28785"/>
                  </a:lnTo>
                  <a:lnTo>
                    <a:pt x="37554" y="28785"/>
                  </a:lnTo>
                  <a:lnTo>
                    <a:pt x="37554" y="31645"/>
                  </a:lnTo>
                  <a:lnTo>
                    <a:pt x="36792" y="32026"/>
                  </a:lnTo>
                  <a:lnTo>
                    <a:pt x="36029" y="32407"/>
                  </a:lnTo>
                  <a:lnTo>
                    <a:pt x="35267" y="32407"/>
                  </a:lnTo>
                  <a:lnTo>
                    <a:pt x="34313" y="32216"/>
                  </a:lnTo>
                  <a:lnTo>
                    <a:pt x="33551" y="31645"/>
                  </a:lnTo>
                  <a:lnTo>
                    <a:pt x="32979" y="31073"/>
                  </a:lnTo>
                  <a:lnTo>
                    <a:pt x="32598" y="30120"/>
                  </a:lnTo>
                  <a:lnTo>
                    <a:pt x="32598" y="29166"/>
                  </a:lnTo>
                  <a:lnTo>
                    <a:pt x="32598" y="28213"/>
                  </a:lnTo>
                  <a:lnTo>
                    <a:pt x="32979" y="27451"/>
                  </a:lnTo>
                  <a:lnTo>
                    <a:pt x="33551" y="26879"/>
                  </a:lnTo>
                  <a:lnTo>
                    <a:pt x="34313" y="26498"/>
                  </a:lnTo>
                  <a:lnTo>
                    <a:pt x="35076" y="26307"/>
                  </a:lnTo>
                  <a:lnTo>
                    <a:pt x="35838" y="26116"/>
                  </a:lnTo>
                  <a:close/>
                  <a:moveTo>
                    <a:pt x="46132" y="26116"/>
                  </a:moveTo>
                  <a:lnTo>
                    <a:pt x="46704" y="26307"/>
                  </a:lnTo>
                  <a:lnTo>
                    <a:pt x="47276" y="26498"/>
                  </a:lnTo>
                  <a:lnTo>
                    <a:pt x="48229" y="27070"/>
                  </a:lnTo>
                  <a:lnTo>
                    <a:pt x="48801" y="28023"/>
                  </a:lnTo>
                  <a:lnTo>
                    <a:pt x="48992" y="28595"/>
                  </a:lnTo>
                  <a:lnTo>
                    <a:pt x="49182" y="29357"/>
                  </a:lnTo>
                  <a:lnTo>
                    <a:pt x="48992" y="29929"/>
                  </a:lnTo>
                  <a:lnTo>
                    <a:pt x="48801" y="30501"/>
                  </a:lnTo>
                  <a:lnTo>
                    <a:pt x="48229" y="31454"/>
                  </a:lnTo>
                  <a:lnTo>
                    <a:pt x="47276" y="32216"/>
                  </a:lnTo>
                  <a:lnTo>
                    <a:pt x="46704" y="32407"/>
                  </a:lnTo>
                  <a:lnTo>
                    <a:pt x="45560" y="32407"/>
                  </a:lnTo>
                  <a:lnTo>
                    <a:pt x="44988" y="32216"/>
                  </a:lnTo>
                  <a:lnTo>
                    <a:pt x="44035" y="31454"/>
                  </a:lnTo>
                  <a:lnTo>
                    <a:pt x="43463" y="30501"/>
                  </a:lnTo>
                  <a:lnTo>
                    <a:pt x="43273" y="29929"/>
                  </a:lnTo>
                  <a:lnTo>
                    <a:pt x="43273" y="29357"/>
                  </a:lnTo>
                  <a:lnTo>
                    <a:pt x="43273" y="28595"/>
                  </a:lnTo>
                  <a:lnTo>
                    <a:pt x="43463" y="28023"/>
                  </a:lnTo>
                  <a:lnTo>
                    <a:pt x="44035" y="27070"/>
                  </a:lnTo>
                  <a:lnTo>
                    <a:pt x="44988" y="26498"/>
                  </a:lnTo>
                  <a:lnTo>
                    <a:pt x="45560" y="26307"/>
                  </a:lnTo>
                  <a:lnTo>
                    <a:pt x="46132" y="26116"/>
                  </a:lnTo>
                  <a:close/>
                  <a:moveTo>
                    <a:pt x="55092" y="26307"/>
                  </a:moveTo>
                  <a:lnTo>
                    <a:pt x="55092" y="29738"/>
                  </a:lnTo>
                  <a:lnTo>
                    <a:pt x="54901" y="30882"/>
                  </a:lnTo>
                  <a:lnTo>
                    <a:pt x="54329" y="31645"/>
                  </a:lnTo>
                  <a:lnTo>
                    <a:pt x="53567" y="32216"/>
                  </a:lnTo>
                  <a:lnTo>
                    <a:pt x="52423" y="32407"/>
                  </a:lnTo>
                  <a:lnTo>
                    <a:pt x="52042" y="32407"/>
                  </a:lnTo>
                  <a:lnTo>
                    <a:pt x="51470" y="32216"/>
                  </a:lnTo>
                  <a:lnTo>
                    <a:pt x="50707" y="31645"/>
                  </a:lnTo>
                  <a:lnTo>
                    <a:pt x="50135" y="30691"/>
                  </a:lnTo>
                  <a:lnTo>
                    <a:pt x="49945" y="29738"/>
                  </a:lnTo>
                  <a:lnTo>
                    <a:pt x="49945" y="26307"/>
                  </a:lnTo>
                  <a:lnTo>
                    <a:pt x="51089" y="26307"/>
                  </a:lnTo>
                  <a:lnTo>
                    <a:pt x="51089" y="29929"/>
                  </a:lnTo>
                  <a:lnTo>
                    <a:pt x="51089" y="30501"/>
                  </a:lnTo>
                  <a:lnTo>
                    <a:pt x="51470" y="30882"/>
                  </a:lnTo>
                  <a:lnTo>
                    <a:pt x="51851" y="31263"/>
                  </a:lnTo>
                  <a:lnTo>
                    <a:pt x="52423" y="31454"/>
                  </a:lnTo>
                  <a:lnTo>
                    <a:pt x="52995" y="31263"/>
                  </a:lnTo>
                  <a:lnTo>
                    <a:pt x="53567" y="30882"/>
                  </a:lnTo>
                  <a:lnTo>
                    <a:pt x="53948" y="30501"/>
                  </a:lnTo>
                  <a:lnTo>
                    <a:pt x="53948" y="29929"/>
                  </a:lnTo>
                  <a:lnTo>
                    <a:pt x="53948" y="26307"/>
                  </a:lnTo>
                  <a:close/>
                  <a:moveTo>
                    <a:pt x="54520" y="34885"/>
                  </a:moveTo>
                  <a:lnTo>
                    <a:pt x="53948" y="36410"/>
                  </a:lnTo>
                  <a:lnTo>
                    <a:pt x="53376" y="37745"/>
                  </a:lnTo>
                  <a:lnTo>
                    <a:pt x="52614" y="39079"/>
                  </a:lnTo>
                  <a:lnTo>
                    <a:pt x="51851" y="40223"/>
                  </a:lnTo>
                  <a:lnTo>
                    <a:pt x="50898" y="41557"/>
                  </a:lnTo>
                  <a:lnTo>
                    <a:pt x="49945" y="42510"/>
                  </a:lnTo>
                  <a:lnTo>
                    <a:pt x="48801" y="43654"/>
                  </a:lnTo>
                  <a:lnTo>
                    <a:pt x="47657" y="44607"/>
                  </a:lnTo>
                  <a:lnTo>
                    <a:pt x="46323" y="45370"/>
                  </a:lnTo>
                  <a:lnTo>
                    <a:pt x="45179" y="46132"/>
                  </a:lnTo>
                  <a:lnTo>
                    <a:pt x="43654" y="46895"/>
                  </a:lnTo>
                  <a:lnTo>
                    <a:pt x="42320" y="47466"/>
                  </a:lnTo>
                  <a:lnTo>
                    <a:pt x="40795" y="47848"/>
                  </a:lnTo>
                  <a:lnTo>
                    <a:pt x="39270" y="48229"/>
                  </a:lnTo>
                  <a:lnTo>
                    <a:pt x="37745" y="48420"/>
                  </a:lnTo>
                  <a:lnTo>
                    <a:pt x="34504" y="48420"/>
                  </a:lnTo>
                  <a:lnTo>
                    <a:pt x="32979" y="48229"/>
                  </a:lnTo>
                  <a:lnTo>
                    <a:pt x="31454" y="47848"/>
                  </a:lnTo>
                  <a:lnTo>
                    <a:pt x="29929" y="47466"/>
                  </a:lnTo>
                  <a:lnTo>
                    <a:pt x="28595" y="46895"/>
                  </a:lnTo>
                  <a:lnTo>
                    <a:pt x="27260" y="46132"/>
                  </a:lnTo>
                  <a:lnTo>
                    <a:pt x="25926" y="45370"/>
                  </a:lnTo>
                  <a:lnTo>
                    <a:pt x="24591" y="44607"/>
                  </a:lnTo>
                  <a:lnTo>
                    <a:pt x="23448" y="43654"/>
                  </a:lnTo>
                  <a:lnTo>
                    <a:pt x="22494" y="42510"/>
                  </a:lnTo>
                  <a:lnTo>
                    <a:pt x="21351" y="41557"/>
                  </a:lnTo>
                  <a:lnTo>
                    <a:pt x="20588" y="40223"/>
                  </a:lnTo>
                  <a:lnTo>
                    <a:pt x="19635" y="39079"/>
                  </a:lnTo>
                  <a:lnTo>
                    <a:pt x="19063" y="37745"/>
                  </a:lnTo>
                  <a:lnTo>
                    <a:pt x="18301" y="36410"/>
                  </a:lnTo>
                  <a:lnTo>
                    <a:pt x="17919" y="34885"/>
                  </a:lnTo>
                  <a:close/>
                  <a:moveTo>
                    <a:pt x="36220" y="1"/>
                  </a:moveTo>
                  <a:lnTo>
                    <a:pt x="33551" y="191"/>
                  </a:lnTo>
                  <a:lnTo>
                    <a:pt x="30882" y="573"/>
                  </a:lnTo>
                  <a:lnTo>
                    <a:pt x="28404" y="1144"/>
                  </a:lnTo>
                  <a:lnTo>
                    <a:pt x="26116" y="1907"/>
                  </a:lnTo>
                  <a:lnTo>
                    <a:pt x="23638" y="2860"/>
                  </a:lnTo>
                  <a:lnTo>
                    <a:pt x="21541" y="4004"/>
                  </a:lnTo>
                  <a:lnTo>
                    <a:pt x="19444" y="5338"/>
                  </a:lnTo>
                  <a:lnTo>
                    <a:pt x="17348" y="6863"/>
                  </a:lnTo>
                  <a:lnTo>
                    <a:pt x="15632" y="8579"/>
                  </a:lnTo>
                  <a:lnTo>
                    <a:pt x="13916" y="10294"/>
                  </a:lnTo>
                  <a:lnTo>
                    <a:pt x="12391" y="12201"/>
                  </a:lnTo>
                  <a:lnTo>
                    <a:pt x="11057" y="14298"/>
                  </a:lnTo>
                  <a:lnTo>
                    <a:pt x="9913" y="16585"/>
                  </a:lnTo>
                  <a:lnTo>
                    <a:pt x="8769" y="18873"/>
                  </a:lnTo>
                  <a:lnTo>
                    <a:pt x="8007" y="21160"/>
                  </a:lnTo>
                  <a:lnTo>
                    <a:pt x="7435" y="23638"/>
                  </a:lnTo>
                  <a:lnTo>
                    <a:pt x="0" y="23638"/>
                  </a:lnTo>
                  <a:lnTo>
                    <a:pt x="0" y="34885"/>
                  </a:lnTo>
                  <a:lnTo>
                    <a:pt x="7435" y="34885"/>
                  </a:lnTo>
                  <a:lnTo>
                    <a:pt x="8007" y="37363"/>
                  </a:lnTo>
                  <a:lnTo>
                    <a:pt x="8769" y="39841"/>
                  </a:lnTo>
                  <a:lnTo>
                    <a:pt x="9913" y="42129"/>
                  </a:lnTo>
                  <a:lnTo>
                    <a:pt x="11057" y="44226"/>
                  </a:lnTo>
                  <a:lnTo>
                    <a:pt x="12391" y="46323"/>
                  </a:lnTo>
                  <a:lnTo>
                    <a:pt x="13916" y="48229"/>
                  </a:lnTo>
                  <a:lnTo>
                    <a:pt x="15632" y="50135"/>
                  </a:lnTo>
                  <a:lnTo>
                    <a:pt x="17348" y="51851"/>
                  </a:lnTo>
                  <a:lnTo>
                    <a:pt x="19444" y="53185"/>
                  </a:lnTo>
                  <a:lnTo>
                    <a:pt x="21541" y="54710"/>
                  </a:lnTo>
                  <a:lnTo>
                    <a:pt x="23638" y="55854"/>
                  </a:lnTo>
                  <a:lnTo>
                    <a:pt x="26116" y="56807"/>
                  </a:lnTo>
                  <a:lnTo>
                    <a:pt x="28404" y="57570"/>
                  </a:lnTo>
                  <a:lnTo>
                    <a:pt x="30882" y="58141"/>
                  </a:lnTo>
                  <a:lnTo>
                    <a:pt x="33551" y="58523"/>
                  </a:lnTo>
                  <a:lnTo>
                    <a:pt x="38698" y="58523"/>
                  </a:lnTo>
                  <a:lnTo>
                    <a:pt x="41367" y="58141"/>
                  </a:lnTo>
                  <a:lnTo>
                    <a:pt x="43845" y="57570"/>
                  </a:lnTo>
                  <a:lnTo>
                    <a:pt x="46323" y="56807"/>
                  </a:lnTo>
                  <a:lnTo>
                    <a:pt x="48610" y="55854"/>
                  </a:lnTo>
                  <a:lnTo>
                    <a:pt x="50898" y="54710"/>
                  </a:lnTo>
                  <a:lnTo>
                    <a:pt x="52995" y="53185"/>
                  </a:lnTo>
                  <a:lnTo>
                    <a:pt x="54901" y="51851"/>
                  </a:lnTo>
                  <a:lnTo>
                    <a:pt x="56617" y="50135"/>
                  </a:lnTo>
                  <a:lnTo>
                    <a:pt x="58332" y="48229"/>
                  </a:lnTo>
                  <a:lnTo>
                    <a:pt x="59857" y="46323"/>
                  </a:lnTo>
                  <a:lnTo>
                    <a:pt x="61382" y="44226"/>
                  </a:lnTo>
                  <a:lnTo>
                    <a:pt x="62526" y="42129"/>
                  </a:lnTo>
                  <a:lnTo>
                    <a:pt x="63479" y="39841"/>
                  </a:lnTo>
                  <a:lnTo>
                    <a:pt x="64242" y="37363"/>
                  </a:lnTo>
                  <a:lnTo>
                    <a:pt x="64814" y="34885"/>
                  </a:lnTo>
                  <a:lnTo>
                    <a:pt x="72439" y="34885"/>
                  </a:lnTo>
                  <a:lnTo>
                    <a:pt x="72439" y="23638"/>
                  </a:lnTo>
                  <a:lnTo>
                    <a:pt x="64814" y="23638"/>
                  </a:lnTo>
                  <a:lnTo>
                    <a:pt x="64242" y="21160"/>
                  </a:lnTo>
                  <a:lnTo>
                    <a:pt x="63479" y="18873"/>
                  </a:lnTo>
                  <a:lnTo>
                    <a:pt x="62526" y="16585"/>
                  </a:lnTo>
                  <a:lnTo>
                    <a:pt x="61382" y="14298"/>
                  </a:lnTo>
                  <a:lnTo>
                    <a:pt x="59857" y="12201"/>
                  </a:lnTo>
                  <a:lnTo>
                    <a:pt x="58332" y="10294"/>
                  </a:lnTo>
                  <a:lnTo>
                    <a:pt x="56617" y="8579"/>
                  </a:lnTo>
                  <a:lnTo>
                    <a:pt x="54901" y="6863"/>
                  </a:lnTo>
                  <a:lnTo>
                    <a:pt x="52995" y="5338"/>
                  </a:lnTo>
                  <a:lnTo>
                    <a:pt x="50898" y="4004"/>
                  </a:lnTo>
                  <a:lnTo>
                    <a:pt x="48610" y="2860"/>
                  </a:lnTo>
                  <a:lnTo>
                    <a:pt x="46323" y="1907"/>
                  </a:lnTo>
                  <a:lnTo>
                    <a:pt x="43845" y="1144"/>
                  </a:lnTo>
                  <a:lnTo>
                    <a:pt x="41367" y="573"/>
                  </a:lnTo>
                  <a:lnTo>
                    <a:pt x="38698" y="191"/>
                  </a:lnTo>
                  <a:lnTo>
                    <a:pt x="362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>
              <a:off x="6395664" y="1269799"/>
              <a:ext cx="21635" cy="21635"/>
            </a:xfrm>
            <a:custGeom>
              <a:avLst/>
              <a:gdLst/>
              <a:ahLst/>
              <a:cxnLst/>
              <a:rect l="l" t="t" r="r" b="b"/>
              <a:pathLst>
                <a:path w="3814" h="3814" extrusionOk="0">
                  <a:moveTo>
                    <a:pt x="1145" y="1"/>
                  </a:moveTo>
                  <a:lnTo>
                    <a:pt x="573" y="382"/>
                  </a:lnTo>
                  <a:lnTo>
                    <a:pt x="192" y="1145"/>
                  </a:lnTo>
                  <a:lnTo>
                    <a:pt x="1" y="1907"/>
                  </a:lnTo>
                  <a:lnTo>
                    <a:pt x="192" y="2670"/>
                  </a:lnTo>
                  <a:lnTo>
                    <a:pt x="573" y="3241"/>
                  </a:lnTo>
                  <a:lnTo>
                    <a:pt x="1145" y="3623"/>
                  </a:lnTo>
                  <a:lnTo>
                    <a:pt x="1907" y="3813"/>
                  </a:lnTo>
                  <a:lnTo>
                    <a:pt x="2670" y="3623"/>
                  </a:lnTo>
                  <a:lnTo>
                    <a:pt x="3242" y="3241"/>
                  </a:lnTo>
                  <a:lnTo>
                    <a:pt x="3623" y="2670"/>
                  </a:lnTo>
                  <a:lnTo>
                    <a:pt x="3814" y="1907"/>
                  </a:lnTo>
                  <a:lnTo>
                    <a:pt x="3623" y="1145"/>
                  </a:lnTo>
                  <a:lnTo>
                    <a:pt x="3242" y="382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>
              <a:off x="6310245" y="1269799"/>
              <a:ext cx="8656" cy="7578"/>
            </a:xfrm>
            <a:custGeom>
              <a:avLst/>
              <a:gdLst/>
              <a:ahLst/>
              <a:cxnLst/>
              <a:rect l="l" t="t" r="r" b="b"/>
              <a:pathLst>
                <a:path w="1526" h="1336" extrusionOk="0">
                  <a:moveTo>
                    <a:pt x="0" y="1"/>
                  </a:moveTo>
                  <a:lnTo>
                    <a:pt x="0" y="1335"/>
                  </a:lnTo>
                  <a:lnTo>
                    <a:pt x="1144" y="1335"/>
                  </a:lnTo>
                  <a:lnTo>
                    <a:pt x="1335" y="1145"/>
                  </a:lnTo>
                  <a:lnTo>
                    <a:pt x="1525" y="954"/>
                  </a:lnTo>
                  <a:lnTo>
                    <a:pt x="1525" y="763"/>
                  </a:lnTo>
                  <a:lnTo>
                    <a:pt x="1525" y="382"/>
                  </a:lnTo>
                  <a:lnTo>
                    <a:pt x="1335" y="19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>
              <a:off x="6508123" y="1269799"/>
              <a:ext cx="15140" cy="20551"/>
            </a:xfrm>
            <a:custGeom>
              <a:avLst/>
              <a:gdLst/>
              <a:ahLst/>
              <a:cxnLst/>
              <a:rect l="l" t="t" r="r" b="b"/>
              <a:pathLst>
                <a:path w="2669" h="3623" extrusionOk="0">
                  <a:moveTo>
                    <a:pt x="0" y="1"/>
                  </a:moveTo>
                  <a:lnTo>
                    <a:pt x="0" y="3623"/>
                  </a:lnTo>
                  <a:lnTo>
                    <a:pt x="1716" y="3623"/>
                  </a:lnTo>
                  <a:lnTo>
                    <a:pt x="2288" y="3051"/>
                  </a:lnTo>
                  <a:lnTo>
                    <a:pt x="2669" y="2479"/>
                  </a:lnTo>
                  <a:lnTo>
                    <a:pt x="2669" y="1907"/>
                  </a:lnTo>
                  <a:lnTo>
                    <a:pt x="2669" y="1145"/>
                  </a:lnTo>
                  <a:lnTo>
                    <a:pt x="2288" y="573"/>
                  </a:lnTo>
                  <a:lnTo>
                    <a:pt x="1716" y="191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1" name="Google Shape;1431;p36"/>
          <p:cNvSpPr/>
          <p:nvPr/>
        </p:nvSpPr>
        <p:spPr>
          <a:xfrm>
            <a:off x="5595567" y="3055016"/>
            <a:ext cx="410910" cy="434695"/>
          </a:xfrm>
          <a:custGeom>
            <a:avLst/>
            <a:gdLst/>
            <a:ahLst/>
            <a:cxnLst/>
            <a:rect l="l" t="t" r="r" b="b"/>
            <a:pathLst>
              <a:path w="72439" h="76632" extrusionOk="0">
                <a:moveTo>
                  <a:pt x="11629" y="20969"/>
                </a:moveTo>
                <a:lnTo>
                  <a:pt x="11629" y="26497"/>
                </a:lnTo>
                <a:lnTo>
                  <a:pt x="9532" y="26497"/>
                </a:lnTo>
                <a:lnTo>
                  <a:pt x="9532" y="20969"/>
                </a:lnTo>
                <a:close/>
                <a:moveTo>
                  <a:pt x="63098" y="20969"/>
                </a:moveTo>
                <a:lnTo>
                  <a:pt x="63098" y="26497"/>
                </a:lnTo>
                <a:lnTo>
                  <a:pt x="60810" y="26497"/>
                </a:lnTo>
                <a:lnTo>
                  <a:pt x="60810" y="20969"/>
                </a:lnTo>
                <a:close/>
                <a:moveTo>
                  <a:pt x="10485" y="30500"/>
                </a:moveTo>
                <a:lnTo>
                  <a:pt x="11438" y="30691"/>
                </a:lnTo>
                <a:lnTo>
                  <a:pt x="12201" y="31263"/>
                </a:lnTo>
                <a:lnTo>
                  <a:pt x="12772" y="32025"/>
                </a:lnTo>
                <a:lnTo>
                  <a:pt x="12963" y="32978"/>
                </a:lnTo>
                <a:lnTo>
                  <a:pt x="12772" y="33931"/>
                </a:lnTo>
                <a:lnTo>
                  <a:pt x="12201" y="34694"/>
                </a:lnTo>
                <a:lnTo>
                  <a:pt x="11438" y="35075"/>
                </a:lnTo>
                <a:lnTo>
                  <a:pt x="10485" y="35266"/>
                </a:lnTo>
                <a:lnTo>
                  <a:pt x="9532" y="35075"/>
                </a:lnTo>
                <a:lnTo>
                  <a:pt x="8769" y="34694"/>
                </a:lnTo>
                <a:lnTo>
                  <a:pt x="8388" y="33931"/>
                </a:lnTo>
                <a:lnTo>
                  <a:pt x="8197" y="32978"/>
                </a:lnTo>
                <a:lnTo>
                  <a:pt x="8388" y="32025"/>
                </a:lnTo>
                <a:lnTo>
                  <a:pt x="8769" y="31263"/>
                </a:lnTo>
                <a:lnTo>
                  <a:pt x="9532" y="30691"/>
                </a:lnTo>
                <a:lnTo>
                  <a:pt x="10485" y="30500"/>
                </a:lnTo>
                <a:close/>
                <a:moveTo>
                  <a:pt x="61954" y="30500"/>
                </a:moveTo>
                <a:lnTo>
                  <a:pt x="62907" y="30691"/>
                </a:lnTo>
                <a:lnTo>
                  <a:pt x="63670" y="31263"/>
                </a:lnTo>
                <a:lnTo>
                  <a:pt x="64242" y="32025"/>
                </a:lnTo>
                <a:lnTo>
                  <a:pt x="64432" y="32978"/>
                </a:lnTo>
                <a:lnTo>
                  <a:pt x="64242" y="33931"/>
                </a:lnTo>
                <a:lnTo>
                  <a:pt x="63670" y="34694"/>
                </a:lnTo>
                <a:lnTo>
                  <a:pt x="62907" y="35075"/>
                </a:lnTo>
                <a:lnTo>
                  <a:pt x="61954" y="35266"/>
                </a:lnTo>
                <a:lnTo>
                  <a:pt x="61001" y="35075"/>
                </a:lnTo>
                <a:lnTo>
                  <a:pt x="60239" y="34694"/>
                </a:lnTo>
                <a:lnTo>
                  <a:pt x="59857" y="33931"/>
                </a:lnTo>
                <a:lnTo>
                  <a:pt x="59667" y="32978"/>
                </a:lnTo>
                <a:lnTo>
                  <a:pt x="59857" y="32025"/>
                </a:lnTo>
                <a:lnTo>
                  <a:pt x="60239" y="31263"/>
                </a:lnTo>
                <a:lnTo>
                  <a:pt x="61001" y="30691"/>
                </a:lnTo>
                <a:lnTo>
                  <a:pt x="61954" y="30500"/>
                </a:lnTo>
                <a:close/>
                <a:moveTo>
                  <a:pt x="36029" y="32978"/>
                </a:moveTo>
                <a:lnTo>
                  <a:pt x="48038" y="37744"/>
                </a:lnTo>
                <a:lnTo>
                  <a:pt x="24210" y="37744"/>
                </a:lnTo>
                <a:lnTo>
                  <a:pt x="36029" y="32978"/>
                </a:lnTo>
                <a:close/>
                <a:moveTo>
                  <a:pt x="12201" y="45750"/>
                </a:moveTo>
                <a:lnTo>
                  <a:pt x="12201" y="52041"/>
                </a:lnTo>
                <a:lnTo>
                  <a:pt x="8579" y="52041"/>
                </a:lnTo>
                <a:lnTo>
                  <a:pt x="8579" y="45750"/>
                </a:lnTo>
                <a:close/>
                <a:moveTo>
                  <a:pt x="63861" y="45750"/>
                </a:moveTo>
                <a:lnTo>
                  <a:pt x="63861" y="52041"/>
                </a:lnTo>
                <a:lnTo>
                  <a:pt x="60429" y="52041"/>
                </a:lnTo>
                <a:lnTo>
                  <a:pt x="60429" y="45750"/>
                </a:lnTo>
                <a:close/>
                <a:moveTo>
                  <a:pt x="20779" y="42700"/>
                </a:moveTo>
                <a:lnTo>
                  <a:pt x="20779" y="54138"/>
                </a:lnTo>
                <a:lnTo>
                  <a:pt x="16585" y="54138"/>
                </a:lnTo>
                <a:lnTo>
                  <a:pt x="16585" y="42700"/>
                </a:lnTo>
                <a:close/>
                <a:moveTo>
                  <a:pt x="29548" y="42700"/>
                </a:moveTo>
                <a:lnTo>
                  <a:pt x="29548" y="54138"/>
                </a:lnTo>
                <a:lnTo>
                  <a:pt x="25354" y="54138"/>
                </a:lnTo>
                <a:lnTo>
                  <a:pt x="25354" y="42700"/>
                </a:lnTo>
                <a:close/>
                <a:moveTo>
                  <a:pt x="38126" y="42700"/>
                </a:moveTo>
                <a:lnTo>
                  <a:pt x="38126" y="54138"/>
                </a:lnTo>
                <a:lnTo>
                  <a:pt x="34123" y="54138"/>
                </a:lnTo>
                <a:lnTo>
                  <a:pt x="34123" y="42700"/>
                </a:lnTo>
                <a:close/>
                <a:moveTo>
                  <a:pt x="46895" y="42700"/>
                </a:moveTo>
                <a:lnTo>
                  <a:pt x="46895" y="54138"/>
                </a:lnTo>
                <a:lnTo>
                  <a:pt x="42701" y="54138"/>
                </a:lnTo>
                <a:lnTo>
                  <a:pt x="42701" y="42700"/>
                </a:lnTo>
                <a:close/>
                <a:moveTo>
                  <a:pt x="55664" y="42700"/>
                </a:moveTo>
                <a:lnTo>
                  <a:pt x="55664" y="54138"/>
                </a:lnTo>
                <a:lnTo>
                  <a:pt x="51470" y="54138"/>
                </a:lnTo>
                <a:lnTo>
                  <a:pt x="51470" y="42700"/>
                </a:lnTo>
                <a:close/>
                <a:moveTo>
                  <a:pt x="10294" y="61953"/>
                </a:moveTo>
                <a:lnTo>
                  <a:pt x="11057" y="62144"/>
                </a:lnTo>
                <a:lnTo>
                  <a:pt x="11438" y="62525"/>
                </a:lnTo>
                <a:lnTo>
                  <a:pt x="11819" y="63097"/>
                </a:lnTo>
                <a:lnTo>
                  <a:pt x="12010" y="63860"/>
                </a:lnTo>
                <a:lnTo>
                  <a:pt x="12010" y="69197"/>
                </a:lnTo>
                <a:lnTo>
                  <a:pt x="8579" y="69197"/>
                </a:lnTo>
                <a:lnTo>
                  <a:pt x="8579" y="63860"/>
                </a:lnTo>
                <a:lnTo>
                  <a:pt x="8579" y="63097"/>
                </a:lnTo>
                <a:lnTo>
                  <a:pt x="8960" y="62525"/>
                </a:lnTo>
                <a:lnTo>
                  <a:pt x="9532" y="62144"/>
                </a:lnTo>
                <a:lnTo>
                  <a:pt x="10294" y="61953"/>
                </a:lnTo>
                <a:close/>
                <a:moveTo>
                  <a:pt x="62145" y="61953"/>
                </a:moveTo>
                <a:lnTo>
                  <a:pt x="62717" y="62144"/>
                </a:lnTo>
                <a:lnTo>
                  <a:pt x="63289" y="62525"/>
                </a:lnTo>
                <a:lnTo>
                  <a:pt x="63670" y="63097"/>
                </a:lnTo>
                <a:lnTo>
                  <a:pt x="63861" y="63860"/>
                </a:lnTo>
                <a:lnTo>
                  <a:pt x="63861" y="69197"/>
                </a:lnTo>
                <a:lnTo>
                  <a:pt x="60239" y="69197"/>
                </a:lnTo>
                <a:lnTo>
                  <a:pt x="60239" y="63860"/>
                </a:lnTo>
                <a:lnTo>
                  <a:pt x="60429" y="63097"/>
                </a:lnTo>
                <a:lnTo>
                  <a:pt x="60810" y="62525"/>
                </a:lnTo>
                <a:lnTo>
                  <a:pt x="61382" y="62144"/>
                </a:lnTo>
                <a:lnTo>
                  <a:pt x="62145" y="61953"/>
                </a:lnTo>
                <a:close/>
                <a:moveTo>
                  <a:pt x="20779" y="59666"/>
                </a:moveTo>
                <a:lnTo>
                  <a:pt x="20779" y="71485"/>
                </a:lnTo>
                <a:lnTo>
                  <a:pt x="16585" y="71485"/>
                </a:lnTo>
                <a:lnTo>
                  <a:pt x="16585" y="59666"/>
                </a:lnTo>
                <a:close/>
                <a:moveTo>
                  <a:pt x="29548" y="59666"/>
                </a:moveTo>
                <a:lnTo>
                  <a:pt x="29548" y="71485"/>
                </a:lnTo>
                <a:lnTo>
                  <a:pt x="25354" y="71485"/>
                </a:lnTo>
                <a:lnTo>
                  <a:pt x="25354" y="59666"/>
                </a:lnTo>
                <a:close/>
                <a:moveTo>
                  <a:pt x="38126" y="59666"/>
                </a:moveTo>
                <a:lnTo>
                  <a:pt x="38126" y="71485"/>
                </a:lnTo>
                <a:lnTo>
                  <a:pt x="34123" y="71485"/>
                </a:lnTo>
                <a:lnTo>
                  <a:pt x="34123" y="59666"/>
                </a:lnTo>
                <a:close/>
                <a:moveTo>
                  <a:pt x="46895" y="59666"/>
                </a:moveTo>
                <a:lnTo>
                  <a:pt x="46895" y="71485"/>
                </a:lnTo>
                <a:lnTo>
                  <a:pt x="42701" y="71485"/>
                </a:lnTo>
                <a:lnTo>
                  <a:pt x="42701" y="59666"/>
                </a:lnTo>
                <a:close/>
                <a:moveTo>
                  <a:pt x="55664" y="59666"/>
                </a:moveTo>
                <a:lnTo>
                  <a:pt x="55664" y="71485"/>
                </a:lnTo>
                <a:lnTo>
                  <a:pt x="51470" y="71485"/>
                </a:lnTo>
                <a:lnTo>
                  <a:pt x="51470" y="59666"/>
                </a:lnTo>
                <a:close/>
                <a:moveTo>
                  <a:pt x="35648" y="0"/>
                </a:moveTo>
                <a:lnTo>
                  <a:pt x="35648" y="3431"/>
                </a:lnTo>
                <a:lnTo>
                  <a:pt x="32788" y="3431"/>
                </a:lnTo>
                <a:lnTo>
                  <a:pt x="32788" y="4384"/>
                </a:lnTo>
                <a:lnTo>
                  <a:pt x="35648" y="4384"/>
                </a:lnTo>
                <a:lnTo>
                  <a:pt x="35648" y="7625"/>
                </a:lnTo>
                <a:lnTo>
                  <a:pt x="35266" y="8006"/>
                </a:lnTo>
                <a:lnTo>
                  <a:pt x="35076" y="8769"/>
                </a:lnTo>
                <a:lnTo>
                  <a:pt x="34885" y="12963"/>
                </a:lnTo>
                <a:lnTo>
                  <a:pt x="34123" y="12963"/>
                </a:lnTo>
                <a:lnTo>
                  <a:pt x="34123" y="13916"/>
                </a:lnTo>
                <a:lnTo>
                  <a:pt x="32598" y="14488"/>
                </a:lnTo>
                <a:lnTo>
                  <a:pt x="31073" y="15441"/>
                </a:lnTo>
                <a:lnTo>
                  <a:pt x="29738" y="16584"/>
                </a:lnTo>
                <a:lnTo>
                  <a:pt x="28595" y="17919"/>
                </a:lnTo>
                <a:lnTo>
                  <a:pt x="27641" y="19634"/>
                </a:lnTo>
                <a:lnTo>
                  <a:pt x="27069" y="21350"/>
                </a:lnTo>
                <a:lnTo>
                  <a:pt x="26498" y="23256"/>
                </a:lnTo>
                <a:lnTo>
                  <a:pt x="26307" y="25163"/>
                </a:lnTo>
                <a:lnTo>
                  <a:pt x="26498" y="26116"/>
                </a:lnTo>
                <a:lnTo>
                  <a:pt x="24401" y="26116"/>
                </a:lnTo>
                <a:lnTo>
                  <a:pt x="24401" y="31072"/>
                </a:lnTo>
                <a:lnTo>
                  <a:pt x="21732" y="31072"/>
                </a:lnTo>
                <a:lnTo>
                  <a:pt x="21732" y="37744"/>
                </a:lnTo>
                <a:lnTo>
                  <a:pt x="16394" y="37744"/>
                </a:lnTo>
                <a:lnTo>
                  <a:pt x="16394" y="27450"/>
                </a:lnTo>
                <a:lnTo>
                  <a:pt x="15251" y="27450"/>
                </a:lnTo>
                <a:lnTo>
                  <a:pt x="15251" y="19825"/>
                </a:lnTo>
                <a:lnTo>
                  <a:pt x="16013" y="19825"/>
                </a:lnTo>
                <a:lnTo>
                  <a:pt x="16013" y="18681"/>
                </a:lnTo>
                <a:lnTo>
                  <a:pt x="15060" y="18681"/>
                </a:lnTo>
                <a:lnTo>
                  <a:pt x="12582" y="10866"/>
                </a:lnTo>
                <a:lnTo>
                  <a:pt x="12201" y="10866"/>
                </a:lnTo>
                <a:lnTo>
                  <a:pt x="12201" y="9150"/>
                </a:lnTo>
                <a:lnTo>
                  <a:pt x="12201" y="8388"/>
                </a:lnTo>
                <a:lnTo>
                  <a:pt x="11629" y="7816"/>
                </a:lnTo>
                <a:lnTo>
                  <a:pt x="11819" y="7434"/>
                </a:lnTo>
                <a:lnTo>
                  <a:pt x="11819" y="7053"/>
                </a:lnTo>
                <a:lnTo>
                  <a:pt x="11629" y="6481"/>
                </a:lnTo>
                <a:lnTo>
                  <a:pt x="11247" y="5909"/>
                </a:lnTo>
                <a:lnTo>
                  <a:pt x="11247" y="4956"/>
                </a:lnTo>
                <a:lnTo>
                  <a:pt x="11438" y="4575"/>
                </a:lnTo>
                <a:lnTo>
                  <a:pt x="11629" y="4194"/>
                </a:lnTo>
                <a:lnTo>
                  <a:pt x="11438" y="3813"/>
                </a:lnTo>
                <a:lnTo>
                  <a:pt x="11247" y="3431"/>
                </a:lnTo>
                <a:lnTo>
                  <a:pt x="10866" y="3241"/>
                </a:lnTo>
                <a:lnTo>
                  <a:pt x="10485" y="3050"/>
                </a:lnTo>
                <a:lnTo>
                  <a:pt x="10104" y="3241"/>
                </a:lnTo>
                <a:lnTo>
                  <a:pt x="9722" y="3431"/>
                </a:lnTo>
                <a:lnTo>
                  <a:pt x="9532" y="3813"/>
                </a:lnTo>
                <a:lnTo>
                  <a:pt x="9341" y="4194"/>
                </a:lnTo>
                <a:lnTo>
                  <a:pt x="9532" y="4575"/>
                </a:lnTo>
                <a:lnTo>
                  <a:pt x="9722" y="4956"/>
                </a:lnTo>
                <a:lnTo>
                  <a:pt x="9722" y="5909"/>
                </a:lnTo>
                <a:lnTo>
                  <a:pt x="9341" y="6481"/>
                </a:lnTo>
                <a:lnTo>
                  <a:pt x="9151" y="7053"/>
                </a:lnTo>
                <a:lnTo>
                  <a:pt x="9151" y="7434"/>
                </a:lnTo>
                <a:lnTo>
                  <a:pt x="9341" y="7816"/>
                </a:lnTo>
                <a:lnTo>
                  <a:pt x="8960" y="8388"/>
                </a:lnTo>
                <a:lnTo>
                  <a:pt x="8769" y="9150"/>
                </a:lnTo>
                <a:lnTo>
                  <a:pt x="8769" y="10866"/>
                </a:lnTo>
                <a:lnTo>
                  <a:pt x="8388" y="10866"/>
                </a:lnTo>
                <a:lnTo>
                  <a:pt x="6101" y="18681"/>
                </a:lnTo>
                <a:lnTo>
                  <a:pt x="5147" y="18681"/>
                </a:lnTo>
                <a:lnTo>
                  <a:pt x="5147" y="19825"/>
                </a:lnTo>
                <a:lnTo>
                  <a:pt x="5910" y="19825"/>
                </a:lnTo>
                <a:lnTo>
                  <a:pt x="5910" y="27450"/>
                </a:lnTo>
                <a:lnTo>
                  <a:pt x="4575" y="27450"/>
                </a:lnTo>
                <a:lnTo>
                  <a:pt x="4575" y="37934"/>
                </a:lnTo>
                <a:lnTo>
                  <a:pt x="3622" y="37934"/>
                </a:lnTo>
                <a:lnTo>
                  <a:pt x="3622" y="73200"/>
                </a:lnTo>
                <a:lnTo>
                  <a:pt x="0" y="73200"/>
                </a:lnTo>
                <a:lnTo>
                  <a:pt x="0" y="76631"/>
                </a:lnTo>
                <a:lnTo>
                  <a:pt x="72439" y="76631"/>
                </a:lnTo>
                <a:lnTo>
                  <a:pt x="72439" y="73200"/>
                </a:lnTo>
                <a:lnTo>
                  <a:pt x="68817" y="73200"/>
                </a:lnTo>
                <a:lnTo>
                  <a:pt x="68817" y="37934"/>
                </a:lnTo>
                <a:lnTo>
                  <a:pt x="67864" y="37934"/>
                </a:lnTo>
                <a:lnTo>
                  <a:pt x="67864" y="27450"/>
                </a:lnTo>
                <a:lnTo>
                  <a:pt x="66720" y="27450"/>
                </a:lnTo>
                <a:lnTo>
                  <a:pt x="66720" y="19825"/>
                </a:lnTo>
                <a:lnTo>
                  <a:pt x="67292" y="19825"/>
                </a:lnTo>
                <a:lnTo>
                  <a:pt x="67292" y="18681"/>
                </a:lnTo>
                <a:lnTo>
                  <a:pt x="66529" y="18681"/>
                </a:lnTo>
                <a:lnTo>
                  <a:pt x="64051" y="10866"/>
                </a:lnTo>
                <a:lnTo>
                  <a:pt x="63670" y="10866"/>
                </a:lnTo>
                <a:lnTo>
                  <a:pt x="63670" y="9150"/>
                </a:lnTo>
                <a:lnTo>
                  <a:pt x="63479" y="8388"/>
                </a:lnTo>
                <a:lnTo>
                  <a:pt x="63098" y="7816"/>
                </a:lnTo>
                <a:lnTo>
                  <a:pt x="63289" y="7434"/>
                </a:lnTo>
                <a:lnTo>
                  <a:pt x="63289" y="7053"/>
                </a:lnTo>
                <a:lnTo>
                  <a:pt x="63098" y="6481"/>
                </a:lnTo>
                <a:lnTo>
                  <a:pt x="62717" y="5909"/>
                </a:lnTo>
                <a:lnTo>
                  <a:pt x="62717" y="4956"/>
                </a:lnTo>
                <a:lnTo>
                  <a:pt x="62907" y="4575"/>
                </a:lnTo>
                <a:lnTo>
                  <a:pt x="63098" y="4194"/>
                </a:lnTo>
                <a:lnTo>
                  <a:pt x="62907" y="3813"/>
                </a:lnTo>
                <a:lnTo>
                  <a:pt x="62717" y="3431"/>
                </a:lnTo>
                <a:lnTo>
                  <a:pt x="62335" y="3241"/>
                </a:lnTo>
                <a:lnTo>
                  <a:pt x="61954" y="3050"/>
                </a:lnTo>
                <a:lnTo>
                  <a:pt x="61573" y="3241"/>
                </a:lnTo>
                <a:lnTo>
                  <a:pt x="61192" y="3431"/>
                </a:lnTo>
                <a:lnTo>
                  <a:pt x="61001" y="3813"/>
                </a:lnTo>
                <a:lnTo>
                  <a:pt x="60810" y="4194"/>
                </a:lnTo>
                <a:lnTo>
                  <a:pt x="61001" y="4575"/>
                </a:lnTo>
                <a:lnTo>
                  <a:pt x="61192" y="4956"/>
                </a:lnTo>
                <a:lnTo>
                  <a:pt x="61192" y="5909"/>
                </a:lnTo>
                <a:lnTo>
                  <a:pt x="60810" y="6481"/>
                </a:lnTo>
                <a:lnTo>
                  <a:pt x="60620" y="7053"/>
                </a:lnTo>
                <a:lnTo>
                  <a:pt x="60620" y="7434"/>
                </a:lnTo>
                <a:lnTo>
                  <a:pt x="60810" y="7816"/>
                </a:lnTo>
                <a:lnTo>
                  <a:pt x="60429" y="8388"/>
                </a:lnTo>
                <a:lnTo>
                  <a:pt x="60239" y="9150"/>
                </a:lnTo>
                <a:lnTo>
                  <a:pt x="60239" y="10866"/>
                </a:lnTo>
                <a:lnTo>
                  <a:pt x="59857" y="10866"/>
                </a:lnTo>
                <a:lnTo>
                  <a:pt x="57570" y="18681"/>
                </a:lnTo>
                <a:lnTo>
                  <a:pt x="56617" y="18681"/>
                </a:lnTo>
                <a:lnTo>
                  <a:pt x="56617" y="19825"/>
                </a:lnTo>
                <a:lnTo>
                  <a:pt x="57379" y="19825"/>
                </a:lnTo>
                <a:lnTo>
                  <a:pt x="57379" y="27450"/>
                </a:lnTo>
                <a:lnTo>
                  <a:pt x="56045" y="27450"/>
                </a:lnTo>
                <a:lnTo>
                  <a:pt x="56045" y="37744"/>
                </a:lnTo>
                <a:lnTo>
                  <a:pt x="50707" y="37744"/>
                </a:lnTo>
                <a:lnTo>
                  <a:pt x="50707" y="31072"/>
                </a:lnTo>
                <a:lnTo>
                  <a:pt x="48038" y="31072"/>
                </a:lnTo>
                <a:lnTo>
                  <a:pt x="48038" y="26116"/>
                </a:lnTo>
                <a:lnTo>
                  <a:pt x="46132" y="26116"/>
                </a:lnTo>
                <a:lnTo>
                  <a:pt x="46132" y="25163"/>
                </a:lnTo>
                <a:lnTo>
                  <a:pt x="45942" y="23256"/>
                </a:lnTo>
                <a:lnTo>
                  <a:pt x="45560" y="21350"/>
                </a:lnTo>
                <a:lnTo>
                  <a:pt x="44798" y="19634"/>
                </a:lnTo>
                <a:lnTo>
                  <a:pt x="43845" y="17919"/>
                </a:lnTo>
                <a:lnTo>
                  <a:pt x="42701" y="16584"/>
                </a:lnTo>
                <a:lnTo>
                  <a:pt x="41367" y="15441"/>
                </a:lnTo>
                <a:lnTo>
                  <a:pt x="40032" y="14488"/>
                </a:lnTo>
                <a:lnTo>
                  <a:pt x="38316" y="13916"/>
                </a:lnTo>
                <a:lnTo>
                  <a:pt x="38316" y="12963"/>
                </a:lnTo>
                <a:lnTo>
                  <a:pt x="37554" y="12963"/>
                </a:lnTo>
                <a:lnTo>
                  <a:pt x="37554" y="8769"/>
                </a:lnTo>
                <a:lnTo>
                  <a:pt x="37363" y="8006"/>
                </a:lnTo>
                <a:lnTo>
                  <a:pt x="36791" y="7625"/>
                </a:lnTo>
                <a:lnTo>
                  <a:pt x="36791" y="4384"/>
                </a:lnTo>
                <a:lnTo>
                  <a:pt x="39841" y="4384"/>
                </a:lnTo>
                <a:lnTo>
                  <a:pt x="39841" y="3431"/>
                </a:lnTo>
                <a:lnTo>
                  <a:pt x="36791" y="3431"/>
                </a:lnTo>
                <a:lnTo>
                  <a:pt x="3679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36"/>
          <p:cNvSpPr/>
          <p:nvPr/>
        </p:nvSpPr>
        <p:spPr>
          <a:xfrm>
            <a:off x="5741010" y="1482803"/>
            <a:ext cx="120030" cy="410905"/>
          </a:xfrm>
          <a:custGeom>
            <a:avLst/>
            <a:gdLst/>
            <a:ahLst/>
            <a:cxnLst/>
            <a:rect l="l" t="t" r="r" b="b"/>
            <a:pathLst>
              <a:path w="21160" h="72438" extrusionOk="0">
                <a:moveTo>
                  <a:pt x="14106" y="26878"/>
                </a:moveTo>
                <a:lnTo>
                  <a:pt x="10484" y="30310"/>
                </a:lnTo>
                <a:lnTo>
                  <a:pt x="7816" y="27832"/>
                </a:lnTo>
                <a:lnTo>
                  <a:pt x="7244" y="28403"/>
                </a:lnTo>
                <a:lnTo>
                  <a:pt x="9722" y="31072"/>
                </a:lnTo>
                <a:lnTo>
                  <a:pt x="9913" y="31263"/>
                </a:lnTo>
                <a:lnTo>
                  <a:pt x="10103" y="31644"/>
                </a:lnTo>
                <a:lnTo>
                  <a:pt x="10294" y="31644"/>
                </a:lnTo>
                <a:lnTo>
                  <a:pt x="10484" y="31835"/>
                </a:lnTo>
                <a:lnTo>
                  <a:pt x="10866" y="31644"/>
                </a:lnTo>
                <a:lnTo>
                  <a:pt x="11056" y="31644"/>
                </a:lnTo>
                <a:lnTo>
                  <a:pt x="11247" y="31263"/>
                </a:lnTo>
                <a:lnTo>
                  <a:pt x="11247" y="31072"/>
                </a:lnTo>
                <a:lnTo>
                  <a:pt x="14869" y="27450"/>
                </a:lnTo>
                <a:lnTo>
                  <a:pt x="14106" y="26878"/>
                </a:lnTo>
                <a:close/>
                <a:moveTo>
                  <a:pt x="10484" y="24782"/>
                </a:moveTo>
                <a:lnTo>
                  <a:pt x="11819" y="24972"/>
                </a:lnTo>
                <a:lnTo>
                  <a:pt x="12963" y="25353"/>
                </a:lnTo>
                <a:lnTo>
                  <a:pt x="14106" y="25925"/>
                </a:lnTo>
                <a:lnTo>
                  <a:pt x="14869" y="26688"/>
                </a:lnTo>
                <a:lnTo>
                  <a:pt x="15631" y="27641"/>
                </a:lnTo>
                <a:lnTo>
                  <a:pt x="16203" y="28594"/>
                </a:lnTo>
                <a:lnTo>
                  <a:pt x="16585" y="29738"/>
                </a:lnTo>
                <a:lnTo>
                  <a:pt x="16775" y="31072"/>
                </a:lnTo>
                <a:lnTo>
                  <a:pt x="16585" y="32407"/>
                </a:lnTo>
                <a:lnTo>
                  <a:pt x="16394" y="33550"/>
                </a:lnTo>
                <a:lnTo>
                  <a:pt x="15631" y="34504"/>
                </a:lnTo>
                <a:lnTo>
                  <a:pt x="14869" y="35457"/>
                </a:lnTo>
                <a:lnTo>
                  <a:pt x="14106" y="36219"/>
                </a:lnTo>
                <a:lnTo>
                  <a:pt x="12963" y="36791"/>
                </a:lnTo>
                <a:lnTo>
                  <a:pt x="11819" y="37172"/>
                </a:lnTo>
                <a:lnTo>
                  <a:pt x="10484" y="37363"/>
                </a:lnTo>
                <a:lnTo>
                  <a:pt x="9341" y="37172"/>
                </a:lnTo>
                <a:lnTo>
                  <a:pt x="8006" y="36791"/>
                </a:lnTo>
                <a:lnTo>
                  <a:pt x="7053" y="36219"/>
                </a:lnTo>
                <a:lnTo>
                  <a:pt x="6100" y="35457"/>
                </a:lnTo>
                <a:lnTo>
                  <a:pt x="5338" y="34504"/>
                </a:lnTo>
                <a:lnTo>
                  <a:pt x="4766" y="33550"/>
                </a:lnTo>
                <a:lnTo>
                  <a:pt x="4384" y="32407"/>
                </a:lnTo>
                <a:lnTo>
                  <a:pt x="4194" y="31072"/>
                </a:lnTo>
                <a:lnTo>
                  <a:pt x="4384" y="29738"/>
                </a:lnTo>
                <a:lnTo>
                  <a:pt x="4766" y="28594"/>
                </a:lnTo>
                <a:lnTo>
                  <a:pt x="5338" y="27641"/>
                </a:lnTo>
                <a:lnTo>
                  <a:pt x="6100" y="26688"/>
                </a:lnTo>
                <a:lnTo>
                  <a:pt x="7053" y="25925"/>
                </a:lnTo>
                <a:lnTo>
                  <a:pt x="8006" y="25353"/>
                </a:lnTo>
                <a:lnTo>
                  <a:pt x="9341" y="24972"/>
                </a:lnTo>
                <a:lnTo>
                  <a:pt x="10484" y="24782"/>
                </a:lnTo>
                <a:close/>
                <a:moveTo>
                  <a:pt x="10294" y="0"/>
                </a:moveTo>
                <a:lnTo>
                  <a:pt x="9722" y="2478"/>
                </a:lnTo>
                <a:lnTo>
                  <a:pt x="8388" y="6482"/>
                </a:lnTo>
                <a:lnTo>
                  <a:pt x="6481" y="12200"/>
                </a:lnTo>
                <a:lnTo>
                  <a:pt x="6291" y="12200"/>
                </a:lnTo>
                <a:lnTo>
                  <a:pt x="6291" y="16394"/>
                </a:lnTo>
                <a:lnTo>
                  <a:pt x="3050" y="22494"/>
                </a:lnTo>
                <a:lnTo>
                  <a:pt x="3050" y="24019"/>
                </a:lnTo>
                <a:lnTo>
                  <a:pt x="1716" y="24019"/>
                </a:lnTo>
                <a:lnTo>
                  <a:pt x="1716" y="24972"/>
                </a:lnTo>
                <a:lnTo>
                  <a:pt x="1906" y="24972"/>
                </a:lnTo>
                <a:lnTo>
                  <a:pt x="1906" y="37554"/>
                </a:lnTo>
                <a:lnTo>
                  <a:pt x="2478" y="37554"/>
                </a:lnTo>
                <a:lnTo>
                  <a:pt x="2478" y="68625"/>
                </a:lnTo>
                <a:lnTo>
                  <a:pt x="0" y="68625"/>
                </a:lnTo>
                <a:lnTo>
                  <a:pt x="0" y="72438"/>
                </a:lnTo>
                <a:lnTo>
                  <a:pt x="21160" y="72438"/>
                </a:lnTo>
                <a:lnTo>
                  <a:pt x="21160" y="68625"/>
                </a:lnTo>
                <a:lnTo>
                  <a:pt x="18491" y="68625"/>
                </a:lnTo>
                <a:lnTo>
                  <a:pt x="18491" y="37554"/>
                </a:lnTo>
                <a:lnTo>
                  <a:pt x="19063" y="37554"/>
                </a:lnTo>
                <a:lnTo>
                  <a:pt x="19063" y="24972"/>
                </a:lnTo>
                <a:lnTo>
                  <a:pt x="19444" y="24972"/>
                </a:lnTo>
                <a:lnTo>
                  <a:pt x="19444" y="24019"/>
                </a:lnTo>
                <a:lnTo>
                  <a:pt x="17919" y="24019"/>
                </a:lnTo>
                <a:lnTo>
                  <a:pt x="17919" y="22494"/>
                </a:lnTo>
                <a:lnTo>
                  <a:pt x="14678" y="16394"/>
                </a:lnTo>
                <a:lnTo>
                  <a:pt x="14678" y="12200"/>
                </a:lnTo>
                <a:lnTo>
                  <a:pt x="12581" y="6482"/>
                </a:lnTo>
                <a:lnTo>
                  <a:pt x="11438" y="2478"/>
                </a:lnTo>
                <a:lnTo>
                  <a:pt x="106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7" name="Google Shape;1437;p37"/>
          <p:cNvGrpSpPr/>
          <p:nvPr/>
        </p:nvGrpSpPr>
        <p:grpSpPr>
          <a:xfrm>
            <a:off x="3222381" y="1168735"/>
            <a:ext cx="2699237" cy="3563550"/>
            <a:chOff x="3222375" y="1168735"/>
            <a:chExt cx="2699237" cy="3563550"/>
          </a:xfrm>
        </p:grpSpPr>
        <p:sp>
          <p:nvSpPr>
            <p:cNvPr id="1438" name="Google Shape;1438;p37"/>
            <p:cNvSpPr/>
            <p:nvPr/>
          </p:nvSpPr>
          <p:spPr>
            <a:xfrm>
              <a:off x="5803490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5820177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3766454" y="3062383"/>
              <a:ext cx="209625" cy="169593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4039673" y="3088302"/>
              <a:ext cx="129560" cy="176651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4150386" y="3031766"/>
              <a:ext cx="202545" cy="275574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3815932" y="2937555"/>
              <a:ext cx="299108" cy="228461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4091489" y="2812726"/>
              <a:ext cx="204927" cy="275574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3928982" y="2829226"/>
              <a:ext cx="200207" cy="202545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3222375" y="2760911"/>
              <a:ext cx="1005643" cy="1464881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4103268" y="3008207"/>
              <a:ext cx="75390" cy="80110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4699162" y="3521661"/>
              <a:ext cx="244960" cy="221403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4355289" y="3832574"/>
              <a:ext cx="367417" cy="332083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4484840" y="3495765"/>
              <a:ext cx="287330" cy="32738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4856970" y="3220189"/>
              <a:ext cx="226124" cy="247320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4583751" y="4096348"/>
              <a:ext cx="155477" cy="89528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4826353" y="3429810"/>
              <a:ext cx="117782" cy="108364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4277576" y="4388424"/>
              <a:ext cx="341501" cy="343861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4729780" y="2843343"/>
              <a:ext cx="334443" cy="438064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4534296" y="4280073"/>
              <a:ext cx="348581" cy="369777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4696824" y="4254154"/>
              <a:ext cx="339141" cy="160175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4873471" y="4138745"/>
              <a:ext cx="157815" cy="127200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4748640" y="4185862"/>
              <a:ext cx="103644" cy="54193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4706243" y="4077511"/>
              <a:ext cx="146036" cy="141339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4814574" y="4006858"/>
              <a:ext cx="143699" cy="190789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4696824" y="1835274"/>
              <a:ext cx="454540" cy="400392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4979463" y="3076523"/>
              <a:ext cx="513431" cy="353279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5318615" y="3231968"/>
              <a:ext cx="254378" cy="237879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5031279" y="2946973"/>
              <a:ext cx="317944" cy="150757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5361012" y="3420391"/>
              <a:ext cx="254378" cy="348581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4866389" y="4249456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5565938" y="3267306"/>
              <a:ext cx="353279" cy="223741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5127829" y="2888100"/>
              <a:ext cx="117782" cy="91866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4392988" y="2739713"/>
              <a:ext cx="511071" cy="320304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4042033" y="1441951"/>
              <a:ext cx="836073" cy="991505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4100930" y="2271016"/>
              <a:ext cx="680619" cy="635888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4878169" y="4346028"/>
              <a:ext cx="284992" cy="195487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4713302" y="2351088"/>
              <a:ext cx="256716" cy="167233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4762758" y="2546592"/>
              <a:ext cx="320327" cy="320304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4708581" y="2499475"/>
              <a:ext cx="303828" cy="124840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4951183" y="2588965"/>
              <a:ext cx="268516" cy="390974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4494259" y="2141467"/>
              <a:ext cx="508711" cy="329745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5608335" y="3413333"/>
              <a:ext cx="313246" cy="244937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5156109" y="3408612"/>
              <a:ext cx="188429" cy="134258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5386931" y="3999799"/>
              <a:ext cx="186069" cy="124840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5111352" y="3785457"/>
              <a:ext cx="160175" cy="223764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5285637" y="3929124"/>
              <a:ext cx="138978" cy="263796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5386931" y="3884390"/>
              <a:ext cx="98923" cy="188429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5118410" y="4247096"/>
              <a:ext cx="249658" cy="273214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5240903" y="3790178"/>
              <a:ext cx="214323" cy="228461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5431666" y="3740701"/>
              <a:ext cx="204927" cy="256738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5243241" y="3465148"/>
              <a:ext cx="136618" cy="266134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4995940" y="3578197"/>
              <a:ext cx="188429" cy="280272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5057175" y="3790178"/>
              <a:ext cx="150757" cy="96563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5189087" y="3679467"/>
              <a:ext cx="235519" cy="183731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5346872" y="3394495"/>
              <a:ext cx="136618" cy="68309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5099572" y="3453368"/>
              <a:ext cx="162535" cy="289690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5426968" y="379017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5424607" y="4110488"/>
              <a:ext cx="171953" cy="131920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4958264" y="3983299"/>
              <a:ext cx="216683" cy="174313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5328034" y="4327168"/>
              <a:ext cx="207265" cy="141339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5193785" y="3319121"/>
              <a:ext cx="2383" cy="4720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4673266" y="3719503"/>
              <a:ext cx="216683" cy="376835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5196145" y="4171722"/>
              <a:ext cx="219043" cy="82447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4842853" y="3644152"/>
              <a:ext cx="193127" cy="259076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5172587" y="3947984"/>
              <a:ext cx="167233" cy="254355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5024198" y="4134047"/>
              <a:ext cx="169593" cy="252018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4864052" y="3865552"/>
              <a:ext cx="263773" cy="178988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5485842" y="4327168"/>
              <a:ext cx="221403" cy="138978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5066594" y="3312040"/>
              <a:ext cx="190789" cy="143699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4475421" y="2325191"/>
              <a:ext cx="263796" cy="247297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5356314" y="4190560"/>
              <a:ext cx="183709" cy="153117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5540019" y="3988020"/>
              <a:ext cx="313246" cy="416868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4856970" y="3491044"/>
              <a:ext cx="237902" cy="155454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4937066" y="3392134"/>
              <a:ext cx="179011" cy="134258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3384904" y="3604116"/>
              <a:ext cx="44775" cy="21196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3335449" y="3354436"/>
              <a:ext cx="25917" cy="16521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3330728" y="3396832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3318949" y="3396832"/>
              <a:ext cx="11801" cy="944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3966659" y="1510266"/>
              <a:ext cx="230821" cy="334443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3877167" y="1809378"/>
              <a:ext cx="117782" cy="310886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4774537" y="1220551"/>
              <a:ext cx="174291" cy="209625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3872446" y="2103791"/>
              <a:ext cx="61251" cy="87145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4908786" y="1168735"/>
              <a:ext cx="106004" cy="87168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4079732" y="2099070"/>
              <a:ext cx="44753" cy="25939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3853608" y="2193282"/>
              <a:ext cx="21219" cy="30637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4937066" y="1237050"/>
              <a:ext cx="44753" cy="4711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4169224" y="2150886"/>
              <a:ext cx="32997" cy="42415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4117408" y="2103791"/>
              <a:ext cx="56553" cy="63611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4480119" y="3130698"/>
              <a:ext cx="115422" cy="146036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4350591" y="2631362"/>
              <a:ext cx="80087" cy="124840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3997276" y="2249818"/>
              <a:ext cx="131920" cy="113062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4157444" y="2473578"/>
              <a:ext cx="40055" cy="61251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4152746" y="2791528"/>
              <a:ext cx="35335" cy="2827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4524877" y="4378983"/>
              <a:ext cx="9441" cy="9463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4531935" y="4378983"/>
              <a:ext cx="96586" cy="228484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4856970" y="4197641"/>
              <a:ext cx="4743" cy="2383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5163168" y="4463775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4864052" y="424945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4718023" y="4270654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4604950" y="3823156"/>
              <a:ext cx="32997" cy="944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4823993" y="3535801"/>
              <a:ext cx="21219" cy="14161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4581413" y="4138745"/>
              <a:ext cx="14138" cy="9463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4856970" y="3424325"/>
              <a:ext cx="3147" cy="5507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4899367" y="3229608"/>
              <a:ext cx="4743" cy="4743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5813238" y="3655909"/>
              <a:ext cx="14161" cy="16521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4411826" y="2895158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4802794" y="2932856"/>
              <a:ext cx="4743" cy="472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5476423" y="4433158"/>
              <a:ext cx="9441" cy="7103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5323336" y="4449658"/>
              <a:ext cx="4720" cy="2360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4362370" y="227337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4739221" y="4218839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4880529" y="4470856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5707246" y="4009219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4866389" y="4244735"/>
              <a:ext cx="7103" cy="4743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4944125" y="4162303"/>
              <a:ext cx="4720" cy="4743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5219704" y="2883379"/>
              <a:ext cx="2360" cy="4743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4703883" y="4183501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5349233" y="3069464"/>
              <a:ext cx="44775" cy="944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5919230" y="3425090"/>
              <a:ext cx="2383" cy="7103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5083095" y="2577209"/>
              <a:ext cx="7080" cy="11778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5245601" y="2970532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5580055" y="3328540"/>
              <a:ext cx="4743" cy="22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4703883" y="3531080"/>
              <a:ext cx="4720" cy="2383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5012418" y="253245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5492924" y="3227270"/>
              <a:ext cx="9441" cy="4720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5521181" y="3434531"/>
              <a:ext cx="18859" cy="14138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5000661" y="2235678"/>
              <a:ext cx="14138" cy="11801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4802794" y="2518313"/>
              <a:ext cx="16521" cy="944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4920566" y="2351088"/>
              <a:ext cx="21219" cy="11801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4696824" y="1882391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4823993" y="3535801"/>
              <a:ext cx="22" cy="2383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4075011" y="2817447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4150386" y="329556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4020835" y="2831564"/>
              <a:ext cx="11801" cy="1180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72" name="Google Shape;1572;p37"/>
          <p:cNvCxnSpPr/>
          <p:nvPr/>
        </p:nvCxnSpPr>
        <p:spPr>
          <a:xfrm>
            <a:off x="2663925" y="2041725"/>
            <a:ext cx="1304100" cy="1014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73" name="Google Shape;1573;p37"/>
          <p:cNvSpPr/>
          <p:nvPr/>
        </p:nvSpPr>
        <p:spPr>
          <a:xfrm>
            <a:off x="3285081" y="3772887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37"/>
          <p:cNvSpPr/>
          <p:nvPr/>
        </p:nvSpPr>
        <p:spPr>
          <a:xfrm>
            <a:off x="3285081" y="3772887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37"/>
          <p:cNvSpPr/>
          <p:nvPr/>
        </p:nvSpPr>
        <p:spPr>
          <a:xfrm>
            <a:off x="3807051" y="1792950"/>
            <a:ext cx="1648264" cy="2061712"/>
          </a:xfrm>
          <a:custGeom>
            <a:avLst/>
            <a:gdLst/>
            <a:ahLst/>
            <a:cxnLst/>
            <a:rect l="l" t="t" r="r" b="b"/>
            <a:pathLst>
              <a:path w="37251" h="46595" fill="none" extrusionOk="0">
                <a:moveTo>
                  <a:pt x="25705" y="409"/>
                </a:moveTo>
                <a:lnTo>
                  <a:pt x="25705" y="409"/>
                </a:lnTo>
                <a:lnTo>
                  <a:pt x="24807" y="164"/>
                </a:lnTo>
                <a:lnTo>
                  <a:pt x="23909" y="41"/>
                </a:lnTo>
                <a:lnTo>
                  <a:pt x="22971" y="1"/>
                </a:lnTo>
                <a:lnTo>
                  <a:pt x="22073" y="41"/>
                </a:lnTo>
                <a:lnTo>
                  <a:pt x="21176" y="164"/>
                </a:lnTo>
                <a:lnTo>
                  <a:pt x="20278" y="368"/>
                </a:lnTo>
                <a:lnTo>
                  <a:pt x="19421" y="653"/>
                </a:lnTo>
                <a:lnTo>
                  <a:pt x="18605" y="1021"/>
                </a:lnTo>
                <a:lnTo>
                  <a:pt x="18605" y="1021"/>
                </a:lnTo>
                <a:lnTo>
                  <a:pt x="17422" y="1633"/>
                </a:lnTo>
                <a:lnTo>
                  <a:pt x="16239" y="2367"/>
                </a:lnTo>
                <a:lnTo>
                  <a:pt x="15668" y="2734"/>
                </a:lnTo>
                <a:lnTo>
                  <a:pt x="15096" y="3142"/>
                </a:lnTo>
                <a:lnTo>
                  <a:pt x="14566" y="3550"/>
                </a:lnTo>
                <a:lnTo>
                  <a:pt x="14036" y="3999"/>
                </a:lnTo>
                <a:lnTo>
                  <a:pt x="13546" y="4448"/>
                </a:lnTo>
                <a:lnTo>
                  <a:pt x="13138" y="4897"/>
                </a:lnTo>
                <a:lnTo>
                  <a:pt x="12771" y="5386"/>
                </a:lnTo>
                <a:lnTo>
                  <a:pt x="12444" y="5876"/>
                </a:lnTo>
                <a:lnTo>
                  <a:pt x="12159" y="6365"/>
                </a:lnTo>
                <a:lnTo>
                  <a:pt x="11996" y="6896"/>
                </a:lnTo>
                <a:lnTo>
                  <a:pt x="11873" y="7426"/>
                </a:lnTo>
                <a:lnTo>
                  <a:pt x="11873" y="7957"/>
                </a:lnTo>
                <a:lnTo>
                  <a:pt x="11873" y="7957"/>
                </a:lnTo>
                <a:lnTo>
                  <a:pt x="11914" y="8814"/>
                </a:lnTo>
                <a:lnTo>
                  <a:pt x="11996" y="9548"/>
                </a:lnTo>
                <a:lnTo>
                  <a:pt x="12159" y="10201"/>
                </a:lnTo>
                <a:lnTo>
                  <a:pt x="12281" y="10772"/>
                </a:lnTo>
                <a:lnTo>
                  <a:pt x="12485" y="11262"/>
                </a:lnTo>
                <a:lnTo>
                  <a:pt x="12648" y="11710"/>
                </a:lnTo>
                <a:lnTo>
                  <a:pt x="13056" y="12445"/>
                </a:lnTo>
                <a:lnTo>
                  <a:pt x="13424" y="13179"/>
                </a:lnTo>
                <a:lnTo>
                  <a:pt x="13587" y="13546"/>
                </a:lnTo>
                <a:lnTo>
                  <a:pt x="13709" y="13954"/>
                </a:lnTo>
                <a:lnTo>
                  <a:pt x="13791" y="14362"/>
                </a:lnTo>
                <a:lnTo>
                  <a:pt x="13832" y="14852"/>
                </a:lnTo>
                <a:lnTo>
                  <a:pt x="13832" y="15382"/>
                </a:lnTo>
                <a:lnTo>
                  <a:pt x="13791" y="16035"/>
                </a:lnTo>
                <a:lnTo>
                  <a:pt x="13791" y="16035"/>
                </a:lnTo>
                <a:lnTo>
                  <a:pt x="13709" y="16729"/>
                </a:lnTo>
                <a:lnTo>
                  <a:pt x="13546" y="17504"/>
                </a:lnTo>
                <a:lnTo>
                  <a:pt x="13220" y="19177"/>
                </a:lnTo>
                <a:lnTo>
                  <a:pt x="12893" y="20931"/>
                </a:lnTo>
                <a:lnTo>
                  <a:pt x="12730" y="21870"/>
                </a:lnTo>
                <a:lnTo>
                  <a:pt x="12608" y="22808"/>
                </a:lnTo>
                <a:lnTo>
                  <a:pt x="12526" y="23746"/>
                </a:lnTo>
                <a:lnTo>
                  <a:pt x="12485" y="24644"/>
                </a:lnTo>
                <a:lnTo>
                  <a:pt x="12485" y="25542"/>
                </a:lnTo>
                <a:lnTo>
                  <a:pt x="12526" y="26439"/>
                </a:lnTo>
                <a:lnTo>
                  <a:pt x="12648" y="27296"/>
                </a:lnTo>
                <a:lnTo>
                  <a:pt x="12852" y="28071"/>
                </a:lnTo>
                <a:lnTo>
                  <a:pt x="13016" y="28479"/>
                </a:lnTo>
                <a:lnTo>
                  <a:pt x="13179" y="28846"/>
                </a:lnTo>
                <a:lnTo>
                  <a:pt x="13342" y="29173"/>
                </a:lnTo>
                <a:lnTo>
                  <a:pt x="13587" y="29540"/>
                </a:lnTo>
                <a:lnTo>
                  <a:pt x="13587" y="29540"/>
                </a:lnTo>
                <a:lnTo>
                  <a:pt x="13791" y="29866"/>
                </a:lnTo>
                <a:lnTo>
                  <a:pt x="13913" y="30152"/>
                </a:lnTo>
                <a:lnTo>
                  <a:pt x="13995" y="30438"/>
                </a:lnTo>
                <a:lnTo>
                  <a:pt x="14036" y="30723"/>
                </a:lnTo>
                <a:lnTo>
                  <a:pt x="13995" y="31009"/>
                </a:lnTo>
                <a:lnTo>
                  <a:pt x="13954" y="31254"/>
                </a:lnTo>
                <a:lnTo>
                  <a:pt x="13832" y="31498"/>
                </a:lnTo>
                <a:lnTo>
                  <a:pt x="13668" y="31743"/>
                </a:lnTo>
                <a:lnTo>
                  <a:pt x="13464" y="31988"/>
                </a:lnTo>
                <a:lnTo>
                  <a:pt x="13260" y="32192"/>
                </a:lnTo>
                <a:lnTo>
                  <a:pt x="12689" y="32641"/>
                </a:lnTo>
                <a:lnTo>
                  <a:pt x="11996" y="33049"/>
                </a:lnTo>
                <a:lnTo>
                  <a:pt x="11220" y="33457"/>
                </a:lnTo>
                <a:lnTo>
                  <a:pt x="9466" y="34273"/>
                </a:lnTo>
                <a:lnTo>
                  <a:pt x="7589" y="35130"/>
                </a:lnTo>
                <a:lnTo>
                  <a:pt x="6651" y="35578"/>
                </a:lnTo>
                <a:lnTo>
                  <a:pt x="5753" y="36109"/>
                </a:lnTo>
                <a:lnTo>
                  <a:pt x="4896" y="36639"/>
                </a:lnTo>
                <a:lnTo>
                  <a:pt x="4121" y="37210"/>
                </a:lnTo>
                <a:lnTo>
                  <a:pt x="4121" y="37210"/>
                </a:lnTo>
                <a:lnTo>
                  <a:pt x="3387" y="37863"/>
                </a:lnTo>
                <a:lnTo>
                  <a:pt x="2693" y="38557"/>
                </a:lnTo>
                <a:lnTo>
                  <a:pt x="2040" y="39332"/>
                </a:lnTo>
                <a:lnTo>
                  <a:pt x="1469" y="40066"/>
                </a:lnTo>
                <a:lnTo>
                  <a:pt x="939" y="40882"/>
                </a:lnTo>
                <a:lnTo>
                  <a:pt x="531" y="41658"/>
                </a:lnTo>
                <a:lnTo>
                  <a:pt x="368" y="42025"/>
                </a:lnTo>
                <a:lnTo>
                  <a:pt x="204" y="42433"/>
                </a:lnTo>
                <a:lnTo>
                  <a:pt x="123" y="42800"/>
                </a:lnTo>
                <a:lnTo>
                  <a:pt x="41" y="43167"/>
                </a:lnTo>
                <a:lnTo>
                  <a:pt x="0" y="43494"/>
                </a:lnTo>
                <a:lnTo>
                  <a:pt x="0" y="43861"/>
                </a:lnTo>
                <a:lnTo>
                  <a:pt x="0" y="44187"/>
                </a:lnTo>
                <a:lnTo>
                  <a:pt x="82" y="44514"/>
                </a:lnTo>
                <a:lnTo>
                  <a:pt x="204" y="44799"/>
                </a:lnTo>
                <a:lnTo>
                  <a:pt x="368" y="45085"/>
                </a:lnTo>
                <a:lnTo>
                  <a:pt x="572" y="45371"/>
                </a:lnTo>
                <a:lnTo>
                  <a:pt x="816" y="45615"/>
                </a:lnTo>
                <a:lnTo>
                  <a:pt x="1102" y="45819"/>
                </a:lnTo>
                <a:lnTo>
                  <a:pt x="1469" y="46023"/>
                </a:lnTo>
                <a:lnTo>
                  <a:pt x="1877" y="46187"/>
                </a:lnTo>
                <a:lnTo>
                  <a:pt x="2326" y="46350"/>
                </a:lnTo>
                <a:lnTo>
                  <a:pt x="2816" y="46472"/>
                </a:lnTo>
                <a:lnTo>
                  <a:pt x="3387" y="46554"/>
                </a:lnTo>
                <a:lnTo>
                  <a:pt x="4040" y="46595"/>
                </a:lnTo>
                <a:lnTo>
                  <a:pt x="4733" y="46595"/>
                </a:lnTo>
                <a:lnTo>
                  <a:pt x="4733" y="46595"/>
                </a:lnTo>
                <a:lnTo>
                  <a:pt x="5427" y="46595"/>
                </a:lnTo>
                <a:lnTo>
                  <a:pt x="6080" y="46554"/>
                </a:lnTo>
                <a:lnTo>
                  <a:pt x="6651" y="46472"/>
                </a:lnTo>
                <a:lnTo>
                  <a:pt x="7181" y="46391"/>
                </a:lnTo>
                <a:lnTo>
                  <a:pt x="7671" y="46268"/>
                </a:lnTo>
                <a:lnTo>
                  <a:pt x="8120" y="46146"/>
                </a:lnTo>
                <a:lnTo>
                  <a:pt x="8528" y="45983"/>
                </a:lnTo>
                <a:lnTo>
                  <a:pt x="8854" y="45819"/>
                </a:lnTo>
                <a:lnTo>
                  <a:pt x="9180" y="45656"/>
                </a:lnTo>
                <a:lnTo>
                  <a:pt x="9507" y="45452"/>
                </a:lnTo>
                <a:lnTo>
                  <a:pt x="9752" y="45248"/>
                </a:lnTo>
                <a:lnTo>
                  <a:pt x="9996" y="45003"/>
                </a:lnTo>
                <a:lnTo>
                  <a:pt x="10445" y="44555"/>
                </a:lnTo>
                <a:lnTo>
                  <a:pt x="10812" y="44065"/>
                </a:lnTo>
                <a:lnTo>
                  <a:pt x="11424" y="43086"/>
                </a:lnTo>
                <a:lnTo>
                  <a:pt x="11792" y="42637"/>
                </a:lnTo>
                <a:lnTo>
                  <a:pt x="12159" y="42229"/>
                </a:lnTo>
                <a:lnTo>
                  <a:pt x="12404" y="42025"/>
                </a:lnTo>
                <a:lnTo>
                  <a:pt x="12608" y="41862"/>
                </a:lnTo>
                <a:lnTo>
                  <a:pt x="12893" y="41699"/>
                </a:lnTo>
                <a:lnTo>
                  <a:pt x="13179" y="41535"/>
                </a:lnTo>
                <a:lnTo>
                  <a:pt x="13505" y="41413"/>
                </a:lnTo>
                <a:lnTo>
                  <a:pt x="13832" y="41331"/>
                </a:lnTo>
                <a:lnTo>
                  <a:pt x="14240" y="41250"/>
                </a:lnTo>
                <a:lnTo>
                  <a:pt x="14688" y="41168"/>
                </a:lnTo>
                <a:lnTo>
                  <a:pt x="14688" y="41168"/>
                </a:lnTo>
                <a:lnTo>
                  <a:pt x="15586" y="41168"/>
                </a:lnTo>
                <a:lnTo>
                  <a:pt x="16524" y="41209"/>
                </a:lnTo>
                <a:lnTo>
                  <a:pt x="17422" y="41331"/>
                </a:lnTo>
                <a:lnTo>
                  <a:pt x="18361" y="41495"/>
                </a:lnTo>
                <a:lnTo>
                  <a:pt x="19258" y="41739"/>
                </a:lnTo>
                <a:lnTo>
                  <a:pt x="20156" y="41984"/>
                </a:lnTo>
                <a:lnTo>
                  <a:pt x="21910" y="42474"/>
                </a:lnTo>
                <a:lnTo>
                  <a:pt x="22726" y="42678"/>
                </a:lnTo>
                <a:lnTo>
                  <a:pt x="23501" y="42882"/>
                </a:lnTo>
                <a:lnTo>
                  <a:pt x="24277" y="43004"/>
                </a:lnTo>
                <a:lnTo>
                  <a:pt x="24970" y="43045"/>
                </a:lnTo>
                <a:lnTo>
                  <a:pt x="25297" y="43045"/>
                </a:lnTo>
                <a:lnTo>
                  <a:pt x="25623" y="43045"/>
                </a:lnTo>
                <a:lnTo>
                  <a:pt x="25949" y="42963"/>
                </a:lnTo>
                <a:lnTo>
                  <a:pt x="26235" y="42923"/>
                </a:lnTo>
                <a:lnTo>
                  <a:pt x="26521" y="42800"/>
                </a:lnTo>
                <a:lnTo>
                  <a:pt x="26765" y="42637"/>
                </a:lnTo>
                <a:lnTo>
                  <a:pt x="27051" y="42474"/>
                </a:lnTo>
                <a:lnTo>
                  <a:pt x="27255" y="42270"/>
                </a:lnTo>
                <a:lnTo>
                  <a:pt x="27255" y="42270"/>
                </a:lnTo>
                <a:lnTo>
                  <a:pt x="27500" y="42066"/>
                </a:lnTo>
                <a:lnTo>
                  <a:pt x="27785" y="41862"/>
                </a:lnTo>
                <a:lnTo>
                  <a:pt x="28153" y="41658"/>
                </a:lnTo>
                <a:lnTo>
                  <a:pt x="28520" y="41495"/>
                </a:lnTo>
                <a:lnTo>
                  <a:pt x="29336" y="41209"/>
                </a:lnTo>
                <a:lnTo>
                  <a:pt x="30274" y="40964"/>
                </a:lnTo>
                <a:lnTo>
                  <a:pt x="32314" y="40474"/>
                </a:lnTo>
                <a:lnTo>
                  <a:pt x="33334" y="40230"/>
                </a:lnTo>
                <a:lnTo>
                  <a:pt x="34273" y="39985"/>
                </a:lnTo>
                <a:lnTo>
                  <a:pt x="35170" y="39740"/>
                </a:lnTo>
                <a:lnTo>
                  <a:pt x="35578" y="39577"/>
                </a:lnTo>
                <a:lnTo>
                  <a:pt x="35945" y="39414"/>
                </a:lnTo>
                <a:lnTo>
                  <a:pt x="36272" y="39250"/>
                </a:lnTo>
                <a:lnTo>
                  <a:pt x="36598" y="39046"/>
                </a:lnTo>
                <a:lnTo>
                  <a:pt x="36843" y="38842"/>
                </a:lnTo>
                <a:lnTo>
                  <a:pt x="37006" y="38598"/>
                </a:lnTo>
                <a:lnTo>
                  <a:pt x="37169" y="38353"/>
                </a:lnTo>
                <a:lnTo>
                  <a:pt x="37251" y="38067"/>
                </a:lnTo>
                <a:lnTo>
                  <a:pt x="37251" y="37782"/>
                </a:lnTo>
                <a:lnTo>
                  <a:pt x="37210" y="37455"/>
                </a:lnTo>
                <a:lnTo>
                  <a:pt x="37088" y="37129"/>
                </a:lnTo>
                <a:lnTo>
                  <a:pt x="36884" y="36762"/>
                </a:lnTo>
                <a:lnTo>
                  <a:pt x="36598" y="36354"/>
                </a:lnTo>
                <a:lnTo>
                  <a:pt x="36231" y="35905"/>
                </a:lnTo>
                <a:lnTo>
                  <a:pt x="36231" y="35905"/>
                </a:lnTo>
                <a:lnTo>
                  <a:pt x="34681" y="34273"/>
                </a:lnTo>
                <a:lnTo>
                  <a:pt x="33334" y="32886"/>
                </a:lnTo>
                <a:lnTo>
                  <a:pt x="32151" y="31743"/>
                </a:lnTo>
                <a:lnTo>
                  <a:pt x="31661" y="31213"/>
                </a:lnTo>
                <a:lnTo>
                  <a:pt x="31253" y="30723"/>
                </a:lnTo>
                <a:lnTo>
                  <a:pt x="30845" y="30234"/>
                </a:lnTo>
                <a:lnTo>
                  <a:pt x="30560" y="29744"/>
                </a:lnTo>
                <a:lnTo>
                  <a:pt x="30274" y="29295"/>
                </a:lnTo>
                <a:lnTo>
                  <a:pt x="30111" y="28806"/>
                </a:lnTo>
                <a:lnTo>
                  <a:pt x="29989" y="28275"/>
                </a:lnTo>
                <a:lnTo>
                  <a:pt x="29948" y="27745"/>
                </a:lnTo>
                <a:lnTo>
                  <a:pt x="29948" y="27174"/>
                </a:lnTo>
                <a:lnTo>
                  <a:pt x="30029" y="26562"/>
                </a:lnTo>
                <a:lnTo>
                  <a:pt x="30029" y="26562"/>
                </a:lnTo>
                <a:lnTo>
                  <a:pt x="30111" y="26235"/>
                </a:lnTo>
                <a:lnTo>
                  <a:pt x="30111" y="25950"/>
                </a:lnTo>
                <a:lnTo>
                  <a:pt x="30111" y="25623"/>
                </a:lnTo>
                <a:lnTo>
                  <a:pt x="30070" y="25297"/>
                </a:lnTo>
                <a:lnTo>
                  <a:pt x="29948" y="24685"/>
                </a:lnTo>
                <a:lnTo>
                  <a:pt x="29703" y="24073"/>
                </a:lnTo>
                <a:lnTo>
                  <a:pt x="29417" y="23461"/>
                </a:lnTo>
                <a:lnTo>
                  <a:pt x="29050" y="22890"/>
                </a:lnTo>
                <a:lnTo>
                  <a:pt x="28642" y="22278"/>
                </a:lnTo>
                <a:lnTo>
                  <a:pt x="28193" y="21625"/>
                </a:lnTo>
                <a:lnTo>
                  <a:pt x="27214" y="20360"/>
                </a:lnTo>
                <a:lnTo>
                  <a:pt x="26235" y="19014"/>
                </a:lnTo>
                <a:lnTo>
                  <a:pt x="25745" y="18320"/>
                </a:lnTo>
                <a:lnTo>
                  <a:pt x="25337" y="17586"/>
                </a:lnTo>
                <a:lnTo>
                  <a:pt x="24929" y="16810"/>
                </a:lnTo>
                <a:lnTo>
                  <a:pt x="24603" y="16035"/>
                </a:lnTo>
                <a:lnTo>
                  <a:pt x="24603" y="16035"/>
                </a:lnTo>
                <a:lnTo>
                  <a:pt x="24481" y="15627"/>
                </a:lnTo>
                <a:lnTo>
                  <a:pt x="24440" y="15178"/>
                </a:lnTo>
                <a:lnTo>
                  <a:pt x="24399" y="14689"/>
                </a:lnTo>
                <a:lnTo>
                  <a:pt x="24440" y="14199"/>
                </a:lnTo>
                <a:lnTo>
                  <a:pt x="24521" y="13669"/>
                </a:lnTo>
                <a:lnTo>
                  <a:pt x="24644" y="13138"/>
                </a:lnTo>
                <a:lnTo>
                  <a:pt x="24766" y="12567"/>
                </a:lnTo>
                <a:lnTo>
                  <a:pt x="24929" y="11996"/>
                </a:lnTo>
                <a:lnTo>
                  <a:pt x="25337" y="10854"/>
                </a:lnTo>
                <a:lnTo>
                  <a:pt x="25827" y="9670"/>
                </a:lnTo>
                <a:lnTo>
                  <a:pt x="26847" y="7263"/>
                </a:lnTo>
                <a:lnTo>
                  <a:pt x="27337" y="6121"/>
                </a:lnTo>
                <a:lnTo>
                  <a:pt x="27745" y="5060"/>
                </a:lnTo>
                <a:lnTo>
                  <a:pt x="28030" y="4040"/>
                </a:lnTo>
                <a:lnTo>
                  <a:pt x="28153" y="3550"/>
                </a:lnTo>
                <a:lnTo>
                  <a:pt x="28234" y="3101"/>
                </a:lnTo>
                <a:lnTo>
                  <a:pt x="28234" y="2693"/>
                </a:lnTo>
                <a:lnTo>
                  <a:pt x="28234" y="2285"/>
                </a:lnTo>
                <a:lnTo>
                  <a:pt x="28153" y="1959"/>
                </a:lnTo>
                <a:lnTo>
                  <a:pt x="28030" y="1633"/>
                </a:lnTo>
                <a:lnTo>
                  <a:pt x="27826" y="1347"/>
                </a:lnTo>
                <a:lnTo>
                  <a:pt x="27581" y="1102"/>
                </a:lnTo>
                <a:lnTo>
                  <a:pt x="27255" y="898"/>
                </a:lnTo>
                <a:lnTo>
                  <a:pt x="26888" y="735"/>
                </a:lnTo>
                <a:lnTo>
                  <a:pt x="25705" y="4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37"/>
          <p:cNvSpPr/>
          <p:nvPr/>
        </p:nvSpPr>
        <p:spPr>
          <a:xfrm>
            <a:off x="4944413" y="1811003"/>
            <a:ext cx="44" cy="4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37"/>
          <p:cNvSpPr/>
          <p:nvPr/>
        </p:nvSpPr>
        <p:spPr>
          <a:xfrm>
            <a:off x="5410172" y="3381646"/>
            <a:ext cx="44" cy="4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37"/>
          <p:cNvSpPr/>
          <p:nvPr/>
        </p:nvSpPr>
        <p:spPr>
          <a:xfrm>
            <a:off x="3779970" y="2397737"/>
            <a:ext cx="373759" cy="442342"/>
          </a:xfrm>
          <a:custGeom>
            <a:avLst/>
            <a:gdLst/>
            <a:ahLst/>
            <a:cxnLst/>
            <a:rect l="l" t="t" r="r" b="b"/>
            <a:pathLst>
              <a:path w="8447" h="9997" fill="none" extrusionOk="0">
                <a:moveTo>
                  <a:pt x="7100" y="1633"/>
                </a:moveTo>
                <a:lnTo>
                  <a:pt x="7100" y="1633"/>
                </a:lnTo>
                <a:lnTo>
                  <a:pt x="6855" y="1388"/>
                </a:lnTo>
                <a:lnTo>
                  <a:pt x="6569" y="1143"/>
                </a:lnTo>
                <a:lnTo>
                  <a:pt x="6202" y="939"/>
                </a:lnTo>
                <a:lnTo>
                  <a:pt x="5794" y="694"/>
                </a:lnTo>
                <a:lnTo>
                  <a:pt x="5345" y="490"/>
                </a:lnTo>
                <a:lnTo>
                  <a:pt x="4856" y="286"/>
                </a:lnTo>
                <a:lnTo>
                  <a:pt x="4366" y="164"/>
                </a:lnTo>
                <a:lnTo>
                  <a:pt x="3876" y="42"/>
                </a:lnTo>
                <a:lnTo>
                  <a:pt x="3387" y="1"/>
                </a:lnTo>
                <a:lnTo>
                  <a:pt x="2856" y="1"/>
                </a:lnTo>
                <a:lnTo>
                  <a:pt x="2408" y="42"/>
                </a:lnTo>
                <a:lnTo>
                  <a:pt x="1959" y="205"/>
                </a:lnTo>
                <a:lnTo>
                  <a:pt x="1551" y="409"/>
                </a:lnTo>
                <a:lnTo>
                  <a:pt x="1347" y="572"/>
                </a:lnTo>
                <a:lnTo>
                  <a:pt x="1143" y="735"/>
                </a:lnTo>
                <a:lnTo>
                  <a:pt x="980" y="898"/>
                </a:lnTo>
                <a:lnTo>
                  <a:pt x="857" y="1102"/>
                </a:lnTo>
                <a:lnTo>
                  <a:pt x="694" y="1347"/>
                </a:lnTo>
                <a:lnTo>
                  <a:pt x="612" y="1633"/>
                </a:lnTo>
                <a:lnTo>
                  <a:pt x="612" y="1633"/>
                </a:lnTo>
                <a:lnTo>
                  <a:pt x="408" y="2204"/>
                </a:lnTo>
                <a:lnTo>
                  <a:pt x="245" y="2816"/>
                </a:lnTo>
                <a:lnTo>
                  <a:pt x="123" y="3428"/>
                </a:lnTo>
                <a:lnTo>
                  <a:pt x="41" y="4040"/>
                </a:lnTo>
                <a:lnTo>
                  <a:pt x="0" y="4693"/>
                </a:lnTo>
                <a:lnTo>
                  <a:pt x="0" y="5305"/>
                </a:lnTo>
                <a:lnTo>
                  <a:pt x="0" y="6447"/>
                </a:lnTo>
                <a:lnTo>
                  <a:pt x="123" y="7508"/>
                </a:lnTo>
                <a:lnTo>
                  <a:pt x="286" y="8324"/>
                </a:lnTo>
                <a:lnTo>
                  <a:pt x="449" y="8895"/>
                </a:lnTo>
                <a:lnTo>
                  <a:pt x="531" y="9058"/>
                </a:lnTo>
                <a:lnTo>
                  <a:pt x="612" y="9140"/>
                </a:lnTo>
                <a:lnTo>
                  <a:pt x="612" y="9140"/>
                </a:lnTo>
                <a:lnTo>
                  <a:pt x="1469" y="9466"/>
                </a:lnTo>
                <a:lnTo>
                  <a:pt x="2244" y="9670"/>
                </a:lnTo>
                <a:lnTo>
                  <a:pt x="3142" y="9874"/>
                </a:lnTo>
                <a:lnTo>
                  <a:pt x="3632" y="9956"/>
                </a:lnTo>
                <a:lnTo>
                  <a:pt x="4162" y="9997"/>
                </a:lnTo>
                <a:lnTo>
                  <a:pt x="4652" y="9997"/>
                </a:lnTo>
                <a:lnTo>
                  <a:pt x="5182" y="9956"/>
                </a:lnTo>
                <a:lnTo>
                  <a:pt x="5672" y="9834"/>
                </a:lnTo>
                <a:lnTo>
                  <a:pt x="6161" y="9670"/>
                </a:lnTo>
                <a:lnTo>
                  <a:pt x="6651" y="9426"/>
                </a:lnTo>
                <a:lnTo>
                  <a:pt x="7100" y="9140"/>
                </a:lnTo>
                <a:lnTo>
                  <a:pt x="7100" y="9140"/>
                </a:lnTo>
                <a:lnTo>
                  <a:pt x="7467" y="8773"/>
                </a:lnTo>
                <a:lnTo>
                  <a:pt x="7793" y="8324"/>
                </a:lnTo>
                <a:lnTo>
                  <a:pt x="8038" y="7875"/>
                </a:lnTo>
                <a:lnTo>
                  <a:pt x="8201" y="7386"/>
                </a:lnTo>
                <a:lnTo>
                  <a:pt x="8324" y="6855"/>
                </a:lnTo>
                <a:lnTo>
                  <a:pt x="8405" y="6325"/>
                </a:lnTo>
                <a:lnTo>
                  <a:pt x="8446" y="5754"/>
                </a:lnTo>
                <a:lnTo>
                  <a:pt x="8405" y="5223"/>
                </a:lnTo>
                <a:lnTo>
                  <a:pt x="8324" y="4652"/>
                </a:lnTo>
                <a:lnTo>
                  <a:pt x="8242" y="4122"/>
                </a:lnTo>
                <a:lnTo>
                  <a:pt x="8079" y="3632"/>
                </a:lnTo>
                <a:lnTo>
                  <a:pt x="7916" y="3142"/>
                </a:lnTo>
                <a:lnTo>
                  <a:pt x="7752" y="2694"/>
                </a:lnTo>
                <a:lnTo>
                  <a:pt x="7548" y="2286"/>
                </a:lnTo>
                <a:lnTo>
                  <a:pt x="7304" y="1918"/>
                </a:lnTo>
                <a:lnTo>
                  <a:pt x="7100" y="1633"/>
                </a:lnTo>
                <a:lnTo>
                  <a:pt x="7100" y="163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37"/>
          <p:cNvSpPr/>
          <p:nvPr/>
        </p:nvSpPr>
        <p:spPr>
          <a:xfrm>
            <a:off x="4094090" y="2469951"/>
            <a:ext cx="44" cy="4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1" name="Google Shape;1581;p37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37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37"/>
          <p:cNvSpPr/>
          <p:nvPr/>
        </p:nvSpPr>
        <p:spPr>
          <a:xfrm>
            <a:off x="3086173" y="3567804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37"/>
          <p:cNvSpPr/>
          <p:nvPr/>
        </p:nvSpPr>
        <p:spPr>
          <a:xfrm>
            <a:off x="3088108" y="3782811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37"/>
          <p:cNvSpPr/>
          <p:nvPr/>
        </p:nvSpPr>
        <p:spPr>
          <a:xfrm>
            <a:off x="3086173" y="3567804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37"/>
          <p:cNvSpPr/>
          <p:nvPr/>
        </p:nvSpPr>
        <p:spPr>
          <a:xfrm>
            <a:off x="3099727" y="3731964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37"/>
          <p:cNvSpPr/>
          <p:nvPr/>
        </p:nvSpPr>
        <p:spPr>
          <a:xfrm>
            <a:off x="3135475" y="1827881"/>
            <a:ext cx="0" cy="12"/>
          </a:xfrm>
          <a:custGeom>
            <a:avLst/>
            <a:gdLst/>
            <a:ahLst/>
            <a:cxnLst/>
            <a:rect l="l" t="t" r="r" b="b"/>
            <a:pathLst>
              <a:path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37"/>
          <p:cNvSpPr/>
          <p:nvPr/>
        </p:nvSpPr>
        <p:spPr>
          <a:xfrm>
            <a:off x="3135475" y="1832724"/>
            <a:ext cx="0" cy="12"/>
          </a:xfrm>
          <a:custGeom>
            <a:avLst/>
            <a:gdLst/>
            <a:ahLst/>
            <a:cxnLst/>
            <a:rect l="l" t="t" r="r" b="b"/>
            <a:pathLst>
              <a:path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37"/>
          <p:cNvSpPr txBox="1"/>
          <p:nvPr/>
        </p:nvSpPr>
        <p:spPr>
          <a:xfrm>
            <a:off x="459713" y="3262601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0" name="Google Shape;1590;p37"/>
          <p:cNvSpPr txBox="1"/>
          <p:nvPr/>
        </p:nvSpPr>
        <p:spPr>
          <a:xfrm>
            <a:off x="459725" y="3692200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1" name="Google Shape;1591;p37"/>
          <p:cNvSpPr txBox="1"/>
          <p:nvPr/>
        </p:nvSpPr>
        <p:spPr>
          <a:xfrm>
            <a:off x="6806688" y="132291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2" name="Google Shape;1592;p37"/>
          <p:cNvSpPr txBox="1"/>
          <p:nvPr/>
        </p:nvSpPr>
        <p:spPr>
          <a:xfrm>
            <a:off x="6858000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3" name="Google Shape;1593;p37"/>
          <p:cNvSpPr txBox="1"/>
          <p:nvPr/>
        </p:nvSpPr>
        <p:spPr>
          <a:xfrm>
            <a:off x="6858000" y="36922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4" name="Google Shape;1594;p37"/>
          <p:cNvSpPr txBox="1"/>
          <p:nvPr/>
        </p:nvSpPr>
        <p:spPr>
          <a:xfrm>
            <a:off x="6806700" y="32626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5" name="Google Shape;1595;p37"/>
          <p:cNvSpPr txBox="1"/>
          <p:nvPr/>
        </p:nvSpPr>
        <p:spPr>
          <a:xfrm>
            <a:off x="459888" y="13229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6" name="Google Shape;1596;p37"/>
          <p:cNvSpPr txBox="1"/>
          <p:nvPr/>
        </p:nvSpPr>
        <p:spPr>
          <a:xfrm>
            <a:off x="459899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97" name="Google Shape;1597;p37"/>
          <p:cNvGrpSpPr/>
          <p:nvPr/>
        </p:nvGrpSpPr>
        <p:grpSpPr>
          <a:xfrm>
            <a:off x="2289112" y="1684605"/>
            <a:ext cx="670735" cy="670735"/>
            <a:chOff x="3878887" y="6197780"/>
            <a:chExt cx="670735" cy="670735"/>
          </a:xfrm>
        </p:grpSpPr>
        <p:sp>
          <p:nvSpPr>
            <p:cNvPr id="1598" name="Google Shape;1598;p37"/>
            <p:cNvSpPr/>
            <p:nvPr/>
          </p:nvSpPr>
          <p:spPr>
            <a:xfrm>
              <a:off x="3878887" y="6197780"/>
              <a:ext cx="670735" cy="670735"/>
            </a:xfrm>
            <a:custGeom>
              <a:avLst/>
              <a:gdLst/>
              <a:ahLst/>
              <a:cxnLst/>
              <a:rect l="l" t="t" r="r" b="b"/>
              <a:pathLst>
                <a:path w="89941" h="89941" extrusionOk="0">
                  <a:moveTo>
                    <a:pt x="44970" y="0"/>
                  </a:moveTo>
                  <a:lnTo>
                    <a:pt x="42628" y="59"/>
                  </a:lnTo>
                  <a:lnTo>
                    <a:pt x="40345" y="234"/>
                  </a:lnTo>
                  <a:lnTo>
                    <a:pt x="38120" y="527"/>
                  </a:lnTo>
                  <a:lnTo>
                    <a:pt x="35894" y="937"/>
                  </a:lnTo>
                  <a:lnTo>
                    <a:pt x="33728" y="1405"/>
                  </a:lnTo>
                  <a:lnTo>
                    <a:pt x="31620" y="2050"/>
                  </a:lnTo>
                  <a:lnTo>
                    <a:pt x="29512" y="2752"/>
                  </a:lnTo>
                  <a:lnTo>
                    <a:pt x="27462" y="3513"/>
                  </a:lnTo>
                  <a:lnTo>
                    <a:pt x="25472" y="4450"/>
                  </a:lnTo>
                  <a:lnTo>
                    <a:pt x="23539" y="5446"/>
                  </a:lnTo>
                  <a:lnTo>
                    <a:pt x="21665" y="6500"/>
                  </a:lnTo>
                  <a:lnTo>
                    <a:pt x="19850" y="7671"/>
                  </a:lnTo>
                  <a:lnTo>
                    <a:pt x="18035" y="8959"/>
                  </a:lnTo>
                  <a:lnTo>
                    <a:pt x="16337" y="10247"/>
                  </a:lnTo>
                  <a:lnTo>
                    <a:pt x="14756" y="11711"/>
                  </a:lnTo>
                  <a:lnTo>
                    <a:pt x="13175" y="13175"/>
                  </a:lnTo>
                  <a:lnTo>
                    <a:pt x="11711" y="14756"/>
                  </a:lnTo>
                  <a:lnTo>
                    <a:pt x="10247" y="16337"/>
                  </a:lnTo>
                  <a:lnTo>
                    <a:pt x="8959" y="18035"/>
                  </a:lnTo>
                  <a:lnTo>
                    <a:pt x="7671" y="19850"/>
                  </a:lnTo>
                  <a:lnTo>
                    <a:pt x="6500" y="21666"/>
                  </a:lnTo>
                  <a:lnTo>
                    <a:pt x="5446" y="23539"/>
                  </a:lnTo>
                  <a:lnTo>
                    <a:pt x="4450" y="25472"/>
                  </a:lnTo>
                  <a:lnTo>
                    <a:pt x="3513" y="27463"/>
                  </a:lnTo>
                  <a:lnTo>
                    <a:pt x="2752" y="29512"/>
                  </a:lnTo>
                  <a:lnTo>
                    <a:pt x="2049" y="31620"/>
                  </a:lnTo>
                  <a:lnTo>
                    <a:pt x="1405" y="33728"/>
                  </a:lnTo>
                  <a:lnTo>
                    <a:pt x="937" y="35894"/>
                  </a:lnTo>
                  <a:lnTo>
                    <a:pt x="527" y="38120"/>
                  </a:lnTo>
                  <a:lnTo>
                    <a:pt x="234" y="40345"/>
                  </a:lnTo>
                  <a:lnTo>
                    <a:pt x="59" y="42628"/>
                  </a:lnTo>
                  <a:lnTo>
                    <a:pt x="0" y="44971"/>
                  </a:lnTo>
                  <a:lnTo>
                    <a:pt x="59" y="47313"/>
                  </a:lnTo>
                  <a:lnTo>
                    <a:pt x="234" y="49596"/>
                  </a:lnTo>
                  <a:lnTo>
                    <a:pt x="527" y="51822"/>
                  </a:lnTo>
                  <a:lnTo>
                    <a:pt x="937" y="54047"/>
                  </a:lnTo>
                  <a:lnTo>
                    <a:pt x="1405" y="56213"/>
                  </a:lnTo>
                  <a:lnTo>
                    <a:pt x="2049" y="58321"/>
                  </a:lnTo>
                  <a:lnTo>
                    <a:pt x="2752" y="60429"/>
                  </a:lnTo>
                  <a:lnTo>
                    <a:pt x="3513" y="62479"/>
                  </a:lnTo>
                  <a:lnTo>
                    <a:pt x="4450" y="64469"/>
                  </a:lnTo>
                  <a:lnTo>
                    <a:pt x="5446" y="66402"/>
                  </a:lnTo>
                  <a:lnTo>
                    <a:pt x="6500" y="68276"/>
                  </a:lnTo>
                  <a:lnTo>
                    <a:pt x="7671" y="70091"/>
                  </a:lnTo>
                  <a:lnTo>
                    <a:pt x="8959" y="71906"/>
                  </a:lnTo>
                  <a:lnTo>
                    <a:pt x="10247" y="73604"/>
                  </a:lnTo>
                  <a:lnTo>
                    <a:pt x="11711" y="75185"/>
                  </a:lnTo>
                  <a:lnTo>
                    <a:pt x="13175" y="76766"/>
                  </a:lnTo>
                  <a:lnTo>
                    <a:pt x="14756" y="78230"/>
                  </a:lnTo>
                  <a:lnTo>
                    <a:pt x="16337" y="79694"/>
                  </a:lnTo>
                  <a:lnTo>
                    <a:pt x="18035" y="80982"/>
                  </a:lnTo>
                  <a:lnTo>
                    <a:pt x="19850" y="82270"/>
                  </a:lnTo>
                  <a:lnTo>
                    <a:pt x="21665" y="83441"/>
                  </a:lnTo>
                  <a:lnTo>
                    <a:pt x="23539" y="84495"/>
                  </a:lnTo>
                  <a:lnTo>
                    <a:pt x="25472" y="85491"/>
                  </a:lnTo>
                  <a:lnTo>
                    <a:pt x="27462" y="86428"/>
                  </a:lnTo>
                  <a:lnTo>
                    <a:pt x="29512" y="87189"/>
                  </a:lnTo>
                  <a:lnTo>
                    <a:pt x="31620" y="87892"/>
                  </a:lnTo>
                  <a:lnTo>
                    <a:pt x="33728" y="88536"/>
                  </a:lnTo>
                  <a:lnTo>
                    <a:pt x="35894" y="89004"/>
                  </a:lnTo>
                  <a:lnTo>
                    <a:pt x="38120" y="89414"/>
                  </a:lnTo>
                  <a:lnTo>
                    <a:pt x="40345" y="89707"/>
                  </a:lnTo>
                  <a:lnTo>
                    <a:pt x="42628" y="89882"/>
                  </a:lnTo>
                  <a:lnTo>
                    <a:pt x="44970" y="89941"/>
                  </a:lnTo>
                  <a:lnTo>
                    <a:pt x="47313" y="89882"/>
                  </a:lnTo>
                  <a:lnTo>
                    <a:pt x="49596" y="89707"/>
                  </a:lnTo>
                  <a:lnTo>
                    <a:pt x="51821" y="89414"/>
                  </a:lnTo>
                  <a:lnTo>
                    <a:pt x="54047" y="89004"/>
                  </a:lnTo>
                  <a:lnTo>
                    <a:pt x="56213" y="88536"/>
                  </a:lnTo>
                  <a:lnTo>
                    <a:pt x="58321" y="87892"/>
                  </a:lnTo>
                  <a:lnTo>
                    <a:pt x="60429" y="87189"/>
                  </a:lnTo>
                  <a:lnTo>
                    <a:pt x="62479" y="86428"/>
                  </a:lnTo>
                  <a:lnTo>
                    <a:pt x="64469" y="85491"/>
                  </a:lnTo>
                  <a:lnTo>
                    <a:pt x="66402" y="84495"/>
                  </a:lnTo>
                  <a:lnTo>
                    <a:pt x="68276" y="83441"/>
                  </a:lnTo>
                  <a:lnTo>
                    <a:pt x="70091" y="82270"/>
                  </a:lnTo>
                  <a:lnTo>
                    <a:pt x="71906" y="80982"/>
                  </a:lnTo>
                  <a:lnTo>
                    <a:pt x="73604" y="79694"/>
                  </a:lnTo>
                  <a:lnTo>
                    <a:pt x="75185" y="78230"/>
                  </a:lnTo>
                  <a:lnTo>
                    <a:pt x="76766" y="76766"/>
                  </a:lnTo>
                  <a:lnTo>
                    <a:pt x="78230" y="75185"/>
                  </a:lnTo>
                  <a:lnTo>
                    <a:pt x="79694" y="73604"/>
                  </a:lnTo>
                  <a:lnTo>
                    <a:pt x="80982" y="71906"/>
                  </a:lnTo>
                  <a:lnTo>
                    <a:pt x="82270" y="70091"/>
                  </a:lnTo>
                  <a:lnTo>
                    <a:pt x="83441" y="68276"/>
                  </a:lnTo>
                  <a:lnTo>
                    <a:pt x="84495" y="66402"/>
                  </a:lnTo>
                  <a:lnTo>
                    <a:pt x="85491" y="64469"/>
                  </a:lnTo>
                  <a:lnTo>
                    <a:pt x="86428" y="62479"/>
                  </a:lnTo>
                  <a:lnTo>
                    <a:pt x="87189" y="60429"/>
                  </a:lnTo>
                  <a:lnTo>
                    <a:pt x="87892" y="58321"/>
                  </a:lnTo>
                  <a:lnTo>
                    <a:pt x="88536" y="56213"/>
                  </a:lnTo>
                  <a:lnTo>
                    <a:pt x="89004" y="54047"/>
                  </a:lnTo>
                  <a:lnTo>
                    <a:pt x="89414" y="51822"/>
                  </a:lnTo>
                  <a:lnTo>
                    <a:pt x="89707" y="49596"/>
                  </a:lnTo>
                  <a:lnTo>
                    <a:pt x="89882" y="47313"/>
                  </a:lnTo>
                  <a:lnTo>
                    <a:pt x="89941" y="44971"/>
                  </a:lnTo>
                  <a:lnTo>
                    <a:pt x="89882" y="42628"/>
                  </a:lnTo>
                  <a:lnTo>
                    <a:pt x="89707" y="40345"/>
                  </a:lnTo>
                  <a:lnTo>
                    <a:pt x="89414" y="38120"/>
                  </a:lnTo>
                  <a:lnTo>
                    <a:pt x="89004" y="35894"/>
                  </a:lnTo>
                  <a:lnTo>
                    <a:pt x="88536" y="33728"/>
                  </a:lnTo>
                  <a:lnTo>
                    <a:pt x="87892" y="31620"/>
                  </a:lnTo>
                  <a:lnTo>
                    <a:pt x="87189" y="29512"/>
                  </a:lnTo>
                  <a:lnTo>
                    <a:pt x="86428" y="27463"/>
                  </a:lnTo>
                  <a:lnTo>
                    <a:pt x="85491" y="25472"/>
                  </a:lnTo>
                  <a:lnTo>
                    <a:pt x="84495" y="23539"/>
                  </a:lnTo>
                  <a:lnTo>
                    <a:pt x="83441" y="21666"/>
                  </a:lnTo>
                  <a:lnTo>
                    <a:pt x="82270" y="19850"/>
                  </a:lnTo>
                  <a:lnTo>
                    <a:pt x="80982" y="18035"/>
                  </a:lnTo>
                  <a:lnTo>
                    <a:pt x="79694" y="16337"/>
                  </a:lnTo>
                  <a:lnTo>
                    <a:pt x="78230" y="14756"/>
                  </a:lnTo>
                  <a:lnTo>
                    <a:pt x="76766" y="13175"/>
                  </a:lnTo>
                  <a:lnTo>
                    <a:pt x="75185" y="11711"/>
                  </a:lnTo>
                  <a:lnTo>
                    <a:pt x="73604" y="10247"/>
                  </a:lnTo>
                  <a:lnTo>
                    <a:pt x="71906" y="8959"/>
                  </a:lnTo>
                  <a:lnTo>
                    <a:pt x="70091" y="7671"/>
                  </a:lnTo>
                  <a:lnTo>
                    <a:pt x="68276" y="6500"/>
                  </a:lnTo>
                  <a:lnTo>
                    <a:pt x="66402" y="5446"/>
                  </a:lnTo>
                  <a:lnTo>
                    <a:pt x="64469" y="4450"/>
                  </a:lnTo>
                  <a:lnTo>
                    <a:pt x="62479" y="3513"/>
                  </a:lnTo>
                  <a:lnTo>
                    <a:pt x="60429" y="2752"/>
                  </a:lnTo>
                  <a:lnTo>
                    <a:pt x="58321" y="2050"/>
                  </a:lnTo>
                  <a:lnTo>
                    <a:pt x="56213" y="1405"/>
                  </a:lnTo>
                  <a:lnTo>
                    <a:pt x="54047" y="937"/>
                  </a:lnTo>
                  <a:lnTo>
                    <a:pt x="51821" y="527"/>
                  </a:lnTo>
                  <a:lnTo>
                    <a:pt x="49596" y="234"/>
                  </a:lnTo>
                  <a:lnTo>
                    <a:pt x="47313" y="59"/>
                  </a:lnTo>
                  <a:lnTo>
                    <a:pt x="44970" y="0"/>
                  </a:lnTo>
                  <a:close/>
                </a:path>
              </a:pathLst>
            </a:custGeom>
            <a:solidFill>
              <a:srgbClr val="BFE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3878887" y="6197780"/>
              <a:ext cx="670735" cy="670735"/>
            </a:xfrm>
            <a:custGeom>
              <a:avLst/>
              <a:gdLst/>
              <a:ahLst/>
              <a:cxnLst/>
              <a:rect l="l" t="t" r="r" b="b"/>
              <a:pathLst>
                <a:path w="89941" h="89941" fill="none" extrusionOk="0">
                  <a:moveTo>
                    <a:pt x="89941" y="44971"/>
                  </a:moveTo>
                  <a:lnTo>
                    <a:pt x="89941" y="44971"/>
                  </a:lnTo>
                  <a:lnTo>
                    <a:pt x="89882" y="47313"/>
                  </a:lnTo>
                  <a:lnTo>
                    <a:pt x="89707" y="49596"/>
                  </a:lnTo>
                  <a:lnTo>
                    <a:pt x="89414" y="51822"/>
                  </a:lnTo>
                  <a:lnTo>
                    <a:pt x="89004" y="54047"/>
                  </a:lnTo>
                  <a:lnTo>
                    <a:pt x="88536" y="56213"/>
                  </a:lnTo>
                  <a:lnTo>
                    <a:pt x="87892" y="58321"/>
                  </a:lnTo>
                  <a:lnTo>
                    <a:pt x="87189" y="60429"/>
                  </a:lnTo>
                  <a:lnTo>
                    <a:pt x="86428" y="62479"/>
                  </a:lnTo>
                  <a:lnTo>
                    <a:pt x="85491" y="64469"/>
                  </a:lnTo>
                  <a:lnTo>
                    <a:pt x="84495" y="66402"/>
                  </a:lnTo>
                  <a:lnTo>
                    <a:pt x="83441" y="68276"/>
                  </a:lnTo>
                  <a:lnTo>
                    <a:pt x="82270" y="70091"/>
                  </a:lnTo>
                  <a:lnTo>
                    <a:pt x="80982" y="71906"/>
                  </a:lnTo>
                  <a:lnTo>
                    <a:pt x="79694" y="73604"/>
                  </a:lnTo>
                  <a:lnTo>
                    <a:pt x="78230" y="75185"/>
                  </a:lnTo>
                  <a:lnTo>
                    <a:pt x="76766" y="76766"/>
                  </a:lnTo>
                  <a:lnTo>
                    <a:pt x="75185" y="78230"/>
                  </a:lnTo>
                  <a:lnTo>
                    <a:pt x="73604" y="79694"/>
                  </a:lnTo>
                  <a:lnTo>
                    <a:pt x="71906" y="80982"/>
                  </a:lnTo>
                  <a:lnTo>
                    <a:pt x="70091" y="82270"/>
                  </a:lnTo>
                  <a:lnTo>
                    <a:pt x="68276" y="83441"/>
                  </a:lnTo>
                  <a:lnTo>
                    <a:pt x="66402" y="84495"/>
                  </a:lnTo>
                  <a:lnTo>
                    <a:pt x="64469" y="85491"/>
                  </a:lnTo>
                  <a:lnTo>
                    <a:pt x="62479" y="86428"/>
                  </a:lnTo>
                  <a:lnTo>
                    <a:pt x="60429" y="87189"/>
                  </a:lnTo>
                  <a:lnTo>
                    <a:pt x="58321" y="87892"/>
                  </a:lnTo>
                  <a:lnTo>
                    <a:pt x="56213" y="88536"/>
                  </a:lnTo>
                  <a:lnTo>
                    <a:pt x="54047" y="89004"/>
                  </a:lnTo>
                  <a:lnTo>
                    <a:pt x="51821" y="89414"/>
                  </a:lnTo>
                  <a:lnTo>
                    <a:pt x="49596" y="89707"/>
                  </a:lnTo>
                  <a:lnTo>
                    <a:pt x="47313" y="89882"/>
                  </a:lnTo>
                  <a:lnTo>
                    <a:pt x="44970" y="89941"/>
                  </a:lnTo>
                  <a:lnTo>
                    <a:pt x="44970" y="89941"/>
                  </a:lnTo>
                  <a:lnTo>
                    <a:pt x="42628" y="89882"/>
                  </a:lnTo>
                  <a:lnTo>
                    <a:pt x="40345" y="89707"/>
                  </a:lnTo>
                  <a:lnTo>
                    <a:pt x="38120" y="89414"/>
                  </a:lnTo>
                  <a:lnTo>
                    <a:pt x="35894" y="89004"/>
                  </a:lnTo>
                  <a:lnTo>
                    <a:pt x="33728" y="88536"/>
                  </a:lnTo>
                  <a:lnTo>
                    <a:pt x="31620" y="87892"/>
                  </a:lnTo>
                  <a:lnTo>
                    <a:pt x="29512" y="87189"/>
                  </a:lnTo>
                  <a:lnTo>
                    <a:pt x="27462" y="86428"/>
                  </a:lnTo>
                  <a:lnTo>
                    <a:pt x="25472" y="85491"/>
                  </a:lnTo>
                  <a:lnTo>
                    <a:pt x="23539" y="84495"/>
                  </a:lnTo>
                  <a:lnTo>
                    <a:pt x="21665" y="83441"/>
                  </a:lnTo>
                  <a:lnTo>
                    <a:pt x="19850" y="82270"/>
                  </a:lnTo>
                  <a:lnTo>
                    <a:pt x="18035" y="80982"/>
                  </a:lnTo>
                  <a:lnTo>
                    <a:pt x="16337" y="79694"/>
                  </a:lnTo>
                  <a:lnTo>
                    <a:pt x="14756" y="78230"/>
                  </a:lnTo>
                  <a:lnTo>
                    <a:pt x="13175" y="76766"/>
                  </a:lnTo>
                  <a:lnTo>
                    <a:pt x="11711" y="75185"/>
                  </a:lnTo>
                  <a:lnTo>
                    <a:pt x="10247" y="73604"/>
                  </a:lnTo>
                  <a:lnTo>
                    <a:pt x="8959" y="71906"/>
                  </a:lnTo>
                  <a:lnTo>
                    <a:pt x="7671" y="70091"/>
                  </a:lnTo>
                  <a:lnTo>
                    <a:pt x="6500" y="68276"/>
                  </a:lnTo>
                  <a:lnTo>
                    <a:pt x="5446" y="66402"/>
                  </a:lnTo>
                  <a:lnTo>
                    <a:pt x="4450" y="64469"/>
                  </a:lnTo>
                  <a:lnTo>
                    <a:pt x="3513" y="62479"/>
                  </a:lnTo>
                  <a:lnTo>
                    <a:pt x="2752" y="60429"/>
                  </a:lnTo>
                  <a:lnTo>
                    <a:pt x="2049" y="58321"/>
                  </a:lnTo>
                  <a:lnTo>
                    <a:pt x="1405" y="56213"/>
                  </a:lnTo>
                  <a:lnTo>
                    <a:pt x="937" y="54047"/>
                  </a:lnTo>
                  <a:lnTo>
                    <a:pt x="527" y="51822"/>
                  </a:lnTo>
                  <a:lnTo>
                    <a:pt x="234" y="49596"/>
                  </a:lnTo>
                  <a:lnTo>
                    <a:pt x="59" y="47313"/>
                  </a:lnTo>
                  <a:lnTo>
                    <a:pt x="0" y="44971"/>
                  </a:lnTo>
                  <a:lnTo>
                    <a:pt x="0" y="44971"/>
                  </a:lnTo>
                  <a:lnTo>
                    <a:pt x="59" y="42628"/>
                  </a:lnTo>
                  <a:lnTo>
                    <a:pt x="234" y="40345"/>
                  </a:lnTo>
                  <a:lnTo>
                    <a:pt x="527" y="38120"/>
                  </a:lnTo>
                  <a:lnTo>
                    <a:pt x="937" y="35894"/>
                  </a:lnTo>
                  <a:lnTo>
                    <a:pt x="1405" y="33728"/>
                  </a:lnTo>
                  <a:lnTo>
                    <a:pt x="2049" y="31620"/>
                  </a:lnTo>
                  <a:lnTo>
                    <a:pt x="2752" y="29512"/>
                  </a:lnTo>
                  <a:lnTo>
                    <a:pt x="3513" y="27463"/>
                  </a:lnTo>
                  <a:lnTo>
                    <a:pt x="4450" y="25472"/>
                  </a:lnTo>
                  <a:lnTo>
                    <a:pt x="5446" y="23539"/>
                  </a:lnTo>
                  <a:lnTo>
                    <a:pt x="6500" y="21666"/>
                  </a:lnTo>
                  <a:lnTo>
                    <a:pt x="7671" y="19850"/>
                  </a:lnTo>
                  <a:lnTo>
                    <a:pt x="8959" y="18035"/>
                  </a:lnTo>
                  <a:lnTo>
                    <a:pt x="10247" y="16337"/>
                  </a:lnTo>
                  <a:lnTo>
                    <a:pt x="11711" y="14756"/>
                  </a:lnTo>
                  <a:lnTo>
                    <a:pt x="13175" y="13175"/>
                  </a:lnTo>
                  <a:lnTo>
                    <a:pt x="14756" y="11711"/>
                  </a:lnTo>
                  <a:lnTo>
                    <a:pt x="16337" y="10247"/>
                  </a:lnTo>
                  <a:lnTo>
                    <a:pt x="18035" y="8959"/>
                  </a:lnTo>
                  <a:lnTo>
                    <a:pt x="19850" y="7671"/>
                  </a:lnTo>
                  <a:lnTo>
                    <a:pt x="21665" y="6500"/>
                  </a:lnTo>
                  <a:lnTo>
                    <a:pt x="23539" y="5446"/>
                  </a:lnTo>
                  <a:lnTo>
                    <a:pt x="25472" y="4450"/>
                  </a:lnTo>
                  <a:lnTo>
                    <a:pt x="27462" y="3513"/>
                  </a:lnTo>
                  <a:lnTo>
                    <a:pt x="29512" y="2752"/>
                  </a:lnTo>
                  <a:lnTo>
                    <a:pt x="31620" y="2050"/>
                  </a:lnTo>
                  <a:lnTo>
                    <a:pt x="33728" y="1405"/>
                  </a:lnTo>
                  <a:lnTo>
                    <a:pt x="35894" y="937"/>
                  </a:lnTo>
                  <a:lnTo>
                    <a:pt x="38120" y="527"/>
                  </a:lnTo>
                  <a:lnTo>
                    <a:pt x="40345" y="234"/>
                  </a:lnTo>
                  <a:lnTo>
                    <a:pt x="42628" y="59"/>
                  </a:lnTo>
                  <a:lnTo>
                    <a:pt x="44970" y="0"/>
                  </a:lnTo>
                  <a:lnTo>
                    <a:pt x="44970" y="0"/>
                  </a:lnTo>
                  <a:lnTo>
                    <a:pt x="47313" y="59"/>
                  </a:lnTo>
                  <a:lnTo>
                    <a:pt x="49596" y="234"/>
                  </a:lnTo>
                  <a:lnTo>
                    <a:pt x="51821" y="527"/>
                  </a:lnTo>
                  <a:lnTo>
                    <a:pt x="54047" y="937"/>
                  </a:lnTo>
                  <a:lnTo>
                    <a:pt x="56213" y="1405"/>
                  </a:lnTo>
                  <a:lnTo>
                    <a:pt x="58321" y="2050"/>
                  </a:lnTo>
                  <a:lnTo>
                    <a:pt x="60429" y="2752"/>
                  </a:lnTo>
                  <a:lnTo>
                    <a:pt x="62479" y="3513"/>
                  </a:lnTo>
                  <a:lnTo>
                    <a:pt x="64469" y="4450"/>
                  </a:lnTo>
                  <a:lnTo>
                    <a:pt x="66402" y="5446"/>
                  </a:lnTo>
                  <a:lnTo>
                    <a:pt x="68276" y="6500"/>
                  </a:lnTo>
                  <a:lnTo>
                    <a:pt x="70091" y="7671"/>
                  </a:lnTo>
                  <a:lnTo>
                    <a:pt x="71906" y="8959"/>
                  </a:lnTo>
                  <a:lnTo>
                    <a:pt x="73604" y="10247"/>
                  </a:lnTo>
                  <a:lnTo>
                    <a:pt x="75185" y="11711"/>
                  </a:lnTo>
                  <a:lnTo>
                    <a:pt x="76766" y="13175"/>
                  </a:lnTo>
                  <a:lnTo>
                    <a:pt x="78230" y="14756"/>
                  </a:lnTo>
                  <a:lnTo>
                    <a:pt x="79694" y="16337"/>
                  </a:lnTo>
                  <a:lnTo>
                    <a:pt x="80982" y="18035"/>
                  </a:lnTo>
                  <a:lnTo>
                    <a:pt x="82270" y="19850"/>
                  </a:lnTo>
                  <a:lnTo>
                    <a:pt x="83441" y="21666"/>
                  </a:lnTo>
                  <a:lnTo>
                    <a:pt x="84495" y="23539"/>
                  </a:lnTo>
                  <a:lnTo>
                    <a:pt x="85491" y="25472"/>
                  </a:lnTo>
                  <a:lnTo>
                    <a:pt x="86428" y="27463"/>
                  </a:lnTo>
                  <a:lnTo>
                    <a:pt x="87189" y="29512"/>
                  </a:lnTo>
                  <a:lnTo>
                    <a:pt x="87892" y="31620"/>
                  </a:lnTo>
                  <a:lnTo>
                    <a:pt x="88536" y="33728"/>
                  </a:lnTo>
                  <a:lnTo>
                    <a:pt x="89004" y="35894"/>
                  </a:lnTo>
                  <a:lnTo>
                    <a:pt x="89414" y="38120"/>
                  </a:lnTo>
                  <a:lnTo>
                    <a:pt x="89707" y="40345"/>
                  </a:lnTo>
                  <a:lnTo>
                    <a:pt x="89882" y="42628"/>
                  </a:lnTo>
                  <a:lnTo>
                    <a:pt x="89941" y="44971"/>
                  </a:lnTo>
                  <a:lnTo>
                    <a:pt x="89941" y="449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4549615" y="6533144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4078442" y="6327033"/>
              <a:ext cx="333194" cy="333194"/>
            </a:xfrm>
            <a:custGeom>
              <a:avLst/>
              <a:gdLst/>
              <a:ahLst/>
              <a:cxnLst/>
              <a:rect l="l" t="t" r="r" b="b"/>
              <a:pathLst>
                <a:path w="44679" h="44679" extrusionOk="0">
                  <a:moveTo>
                    <a:pt x="44679" y="0"/>
                  </a:moveTo>
                  <a:lnTo>
                    <a:pt x="32850" y="2284"/>
                  </a:lnTo>
                  <a:lnTo>
                    <a:pt x="1" y="35134"/>
                  </a:lnTo>
                  <a:lnTo>
                    <a:pt x="9545" y="44678"/>
                  </a:lnTo>
                  <a:lnTo>
                    <a:pt x="42395" y="11829"/>
                  </a:lnTo>
                  <a:lnTo>
                    <a:pt x="44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4078442" y="6327033"/>
              <a:ext cx="333194" cy="333194"/>
            </a:xfrm>
            <a:custGeom>
              <a:avLst/>
              <a:gdLst/>
              <a:ahLst/>
              <a:cxnLst/>
              <a:rect l="l" t="t" r="r" b="b"/>
              <a:pathLst>
                <a:path w="44679" h="44679" fill="none" extrusionOk="0">
                  <a:moveTo>
                    <a:pt x="9545" y="44678"/>
                  </a:moveTo>
                  <a:lnTo>
                    <a:pt x="1" y="35134"/>
                  </a:lnTo>
                  <a:lnTo>
                    <a:pt x="32850" y="2284"/>
                  </a:lnTo>
                  <a:lnTo>
                    <a:pt x="44679" y="0"/>
                  </a:lnTo>
                  <a:lnTo>
                    <a:pt x="42395" y="11829"/>
                  </a:lnTo>
                  <a:lnTo>
                    <a:pt x="9545" y="446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4149624" y="666022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4113813" y="6327033"/>
              <a:ext cx="297823" cy="333194"/>
            </a:xfrm>
            <a:custGeom>
              <a:avLst/>
              <a:gdLst/>
              <a:ahLst/>
              <a:cxnLst/>
              <a:rect l="l" t="t" r="r" b="b"/>
              <a:pathLst>
                <a:path w="39936" h="44679" extrusionOk="0">
                  <a:moveTo>
                    <a:pt x="39936" y="0"/>
                  </a:moveTo>
                  <a:lnTo>
                    <a:pt x="1" y="39877"/>
                  </a:lnTo>
                  <a:lnTo>
                    <a:pt x="4802" y="44678"/>
                  </a:lnTo>
                  <a:lnTo>
                    <a:pt x="37652" y="11829"/>
                  </a:lnTo>
                  <a:lnTo>
                    <a:pt x="39936" y="0"/>
                  </a:lnTo>
                  <a:close/>
                </a:path>
              </a:pathLst>
            </a:custGeom>
            <a:solidFill>
              <a:srgbClr val="E9E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4113813" y="6327033"/>
              <a:ext cx="297823" cy="333194"/>
            </a:xfrm>
            <a:custGeom>
              <a:avLst/>
              <a:gdLst/>
              <a:ahLst/>
              <a:cxnLst/>
              <a:rect l="l" t="t" r="r" b="b"/>
              <a:pathLst>
                <a:path w="39936" h="44679" fill="none" extrusionOk="0">
                  <a:moveTo>
                    <a:pt x="1" y="39877"/>
                  </a:moveTo>
                  <a:lnTo>
                    <a:pt x="4802" y="44678"/>
                  </a:lnTo>
                  <a:lnTo>
                    <a:pt x="37652" y="11829"/>
                  </a:lnTo>
                  <a:lnTo>
                    <a:pt x="39936" y="0"/>
                  </a:lnTo>
                  <a:lnTo>
                    <a:pt x="1" y="398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4113813" y="662440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3984992" y="6601701"/>
              <a:ext cx="151976" cy="151969"/>
            </a:xfrm>
            <a:custGeom>
              <a:avLst/>
              <a:gdLst/>
              <a:ahLst/>
              <a:cxnLst/>
              <a:rect l="l" t="t" r="r" b="b"/>
              <a:pathLst>
                <a:path w="20379" h="20378" extrusionOk="0">
                  <a:moveTo>
                    <a:pt x="11712" y="1"/>
                  </a:moveTo>
                  <a:lnTo>
                    <a:pt x="1" y="11712"/>
                  </a:lnTo>
                  <a:lnTo>
                    <a:pt x="8609" y="20378"/>
                  </a:lnTo>
                  <a:lnTo>
                    <a:pt x="20378" y="8667"/>
                  </a:lnTo>
                  <a:lnTo>
                    <a:pt x="11712" y="1"/>
                  </a:lnTo>
                  <a:close/>
                </a:path>
              </a:pathLst>
            </a:custGeom>
            <a:solidFill>
              <a:srgbClr val="FFD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3984992" y="6601701"/>
              <a:ext cx="151976" cy="151969"/>
            </a:xfrm>
            <a:custGeom>
              <a:avLst/>
              <a:gdLst/>
              <a:ahLst/>
              <a:cxnLst/>
              <a:rect l="l" t="t" r="r" b="b"/>
              <a:pathLst>
                <a:path w="20379" h="20378" fill="none" extrusionOk="0">
                  <a:moveTo>
                    <a:pt x="11712" y="1"/>
                  </a:moveTo>
                  <a:lnTo>
                    <a:pt x="20378" y="8667"/>
                  </a:lnTo>
                  <a:lnTo>
                    <a:pt x="8609" y="20378"/>
                  </a:lnTo>
                  <a:lnTo>
                    <a:pt x="1" y="11712"/>
                  </a:lnTo>
                  <a:lnTo>
                    <a:pt x="117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4072335" y="6601701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4016873" y="6634014"/>
              <a:ext cx="119656" cy="119656"/>
            </a:xfrm>
            <a:custGeom>
              <a:avLst/>
              <a:gdLst/>
              <a:ahLst/>
              <a:cxnLst/>
              <a:rect l="l" t="t" r="r" b="b"/>
              <a:pathLst>
                <a:path w="16045" h="16045" extrusionOk="0">
                  <a:moveTo>
                    <a:pt x="11712" y="1"/>
                  </a:moveTo>
                  <a:lnTo>
                    <a:pt x="0" y="11712"/>
                  </a:lnTo>
                  <a:lnTo>
                    <a:pt x="4334" y="16045"/>
                  </a:lnTo>
                  <a:lnTo>
                    <a:pt x="16045" y="4334"/>
                  </a:lnTo>
                  <a:lnTo>
                    <a:pt x="11712" y="1"/>
                  </a:lnTo>
                  <a:close/>
                </a:path>
              </a:pathLst>
            </a:custGeom>
            <a:solidFill>
              <a:srgbClr val="FDBA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4016873" y="6634014"/>
              <a:ext cx="119656" cy="119656"/>
            </a:xfrm>
            <a:custGeom>
              <a:avLst/>
              <a:gdLst/>
              <a:ahLst/>
              <a:cxnLst/>
              <a:rect l="l" t="t" r="r" b="b"/>
              <a:pathLst>
                <a:path w="16045" h="16045" fill="none" extrusionOk="0">
                  <a:moveTo>
                    <a:pt x="0" y="11712"/>
                  </a:moveTo>
                  <a:lnTo>
                    <a:pt x="11712" y="1"/>
                  </a:lnTo>
                  <a:lnTo>
                    <a:pt x="16045" y="4334"/>
                  </a:lnTo>
                  <a:lnTo>
                    <a:pt x="4334" y="16045"/>
                  </a:lnTo>
                  <a:lnTo>
                    <a:pt x="0" y="117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4016873" y="672134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4013816" y="6630524"/>
              <a:ext cx="93890" cy="94330"/>
            </a:xfrm>
            <a:custGeom>
              <a:avLst/>
              <a:gdLst/>
              <a:ahLst/>
              <a:cxnLst/>
              <a:rect l="l" t="t" r="r" b="b"/>
              <a:pathLst>
                <a:path w="12590" h="12649" extrusionOk="0">
                  <a:moveTo>
                    <a:pt x="3924" y="0"/>
                  </a:moveTo>
                  <a:lnTo>
                    <a:pt x="1" y="3982"/>
                  </a:lnTo>
                  <a:lnTo>
                    <a:pt x="8667" y="12648"/>
                  </a:lnTo>
                  <a:lnTo>
                    <a:pt x="12590" y="8667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4013816" y="6630524"/>
              <a:ext cx="93890" cy="94330"/>
            </a:xfrm>
            <a:custGeom>
              <a:avLst/>
              <a:gdLst/>
              <a:ahLst/>
              <a:cxnLst/>
              <a:rect l="l" t="t" r="r" b="b"/>
              <a:pathLst>
                <a:path w="12590" h="12649" fill="none" extrusionOk="0">
                  <a:moveTo>
                    <a:pt x="3924" y="0"/>
                  </a:moveTo>
                  <a:lnTo>
                    <a:pt x="12590" y="8667"/>
                  </a:lnTo>
                  <a:lnTo>
                    <a:pt x="8667" y="12648"/>
                  </a:lnTo>
                  <a:lnTo>
                    <a:pt x="1" y="3982"/>
                  </a:lnTo>
                  <a:lnTo>
                    <a:pt x="392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4043071" y="6630524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4045696" y="6662837"/>
              <a:ext cx="62009" cy="62017"/>
            </a:xfrm>
            <a:custGeom>
              <a:avLst/>
              <a:gdLst/>
              <a:ahLst/>
              <a:cxnLst/>
              <a:rect l="l" t="t" r="r" b="b"/>
              <a:pathLst>
                <a:path w="8315" h="8316" extrusionOk="0">
                  <a:moveTo>
                    <a:pt x="3982" y="0"/>
                  </a:moveTo>
                  <a:lnTo>
                    <a:pt x="0" y="3982"/>
                  </a:lnTo>
                  <a:lnTo>
                    <a:pt x="4392" y="8315"/>
                  </a:lnTo>
                  <a:lnTo>
                    <a:pt x="8315" y="4334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rgbClr val="FF9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4045696" y="6662837"/>
              <a:ext cx="62009" cy="62017"/>
            </a:xfrm>
            <a:custGeom>
              <a:avLst/>
              <a:gdLst/>
              <a:ahLst/>
              <a:cxnLst/>
              <a:rect l="l" t="t" r="r" b="b"/>
              <a:pathLst>
                <a:path w="8315" h="8316" fill="none" extrusionOk="0">
                  <a:moveTo>
                    <a:pt x="0" y="3982"/>
                  </a:moveTo>
                  <a:lnTo>
                    <a:pt x="3982" y="0"/>
                  </a:lnTo>
                  <a:lnTo>
                    <a:pt x="8315" y="4334"/>
                  </a:lnTo>
                  <a:lnTo>
                    <a:pt x="4392" y="8315"/>
                  </a:lnTo>
                  <a:lnTo>
                    <a:pt x="0" y="3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4045696" y="6692533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4043944" y="6551049"/>
              <a:ext cx="143676" cy="143236"/>
            </a:xfrm>
            <a:custGeom>
              <a:avLst/>
              <a:gdLst/>
              <a:ahLst/>
              <a:cxnLst/>
              <a:rect l="l" t="t" r="r" b="b"/>
              <a:pathLst>
                <a:path w="19266" h="19207" extrusionOk="0">
                  <a:moveTo>
                    <a:pt x="5974" y="0"/>
                  </a:moveTo>
                  <a:lnTo>
                    <a:pt x="1" y="5973"/>
                  </a:lnTo>
                  <a:lnTo>
                    <a:pt x="13293" y="19206"/>
                  </a:lnTo>
                  <a:lnTo>
                    <a:pt x="19266" y="13292"/>
                  </a:lnTo>
                  <a:lnTo>
                    <a:pt x="5974" y="0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4043944" y="6551049"/>
              <a:ext cx="143676" cy="143236"/>
            </a:xfrm>
            <a:custGeom>
              <a:avLst/>
              <a:gdLst/>
              <a:ahLst/>
              <a:cxnLst/>
              <a:rect l="l" t="t" r="r" b="b"/>
              <a:pathLst>
                <a:path w="19266" h="19207" fill="none" extrusionOk="0">
                  <a:moveTo>
                    <a:pt x="5974" y="0"/>
                  </a:moveTo>
                  <a:lnTo>
                    <a:pt x="19266" y="13292"/>
                  </a:lnTo>
                  <a:lnTo>
                    <a:pt x="13293" y="19206"/>
                  </a:lnTo>
                  <a:lnTo>
                    <a:pt x="1" y="5973"/>
                  </a:lnTo>
                  <a:lnTo>
                    <a:pt x="59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4088487" y="655104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4093290" y="6600396"/>
              <a:ext cx="94330" cy="93890"/>
            </a:xfrm>
            <a:custGeom>
              <a:avLst/>
              <a:gdLst/>
              <a:ahLst/>
              <a:cxnLst/>
              <a:rect l="l" t="t" r="r" b="b"/>
              <a:pathLst>
                <a:path w="12649" h="12590" extrusionOk="0">
                  <a:moveTo>
                    <a:pt x="5973" y="0"/>
                  </a:moveTo>
                  <a:lnTo>
                    <a:pt x="1" y="5973"/>
                  </a:lnTo>
                  <a:lnTo>
                    <a:pt x="6676" y="12589"/>
                  </a:lnTo>
                  <a:lnTo>
                    <a:pt x="12649" y="6675"/>
                  </a:lnTo>
                  <a:lnTo>
                    <a:pt x="5973" y="0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4093290" y="6600396"/>
              <a:ext cx="94330" cy="93890"/>
            </a:xfrm>
            <a:custGeom>
              <a:avLst/>
              <a:gdLst/>
              <a:ahLst/>
              <a:cxnLst/>
              <a:rect l="l" t="t" r="r" b="b"/>
              <a:pathLst>
                <a:path w="12649" h="12590" fill="none" extrusionOk="0">
                  <a:moveTo>
                    <a:pt x="1" y="5973"/>
                  </a:moveTo>
                  <a:lnTo>
                    <a:pt x="5973" y="0"/>
                  </a:lnTo>
                  <a:lnTo>
                    <a:pt x="12649" y="6675"/>
                  </a:lnTo>
                  <a:lnTo>
                    <a:pt x="6676" y="12589"/>
                  </a:lnTo>
                  <a:lnTo>
                    <a:pt x="1" y="59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4093290" y="6644932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37"/>
          <p:cNvGrpSpPr/>
          <p:nvPr/>
        </p:nvGrpSpPr>
        <p:grpSpPr>
          <a:xfrm>
            <a:off x="6207908" y="3624279"/>
            <a:ext cx="670742" cy="670742"/>
            <a:chOff x="6297771" y="3624279"/>
            <a:chExt cx="670742" cy="670742"/>
          </a:xfrm>
        </p:grpSpPr>
        <p:sp>
          <p:nvSpPr>
            <p:cNvPr id="1626" name="Google Shape;1626;p37"/>
            <p:cNvSpPr/>
            <p:nvPr/>
          </p:nvSpPr>
          <p:spPr>
            <a:xfrm>
              <a:off x="6297771" y="3624279"/>
              <a:ext cx="670742" cy="670742"/>
            </a:xfrm>
            <a:custGeom>
              <a:avLst/>
              <a:gdLst/>
              <a:ahLst/>
              <a:cxnLst/>
              <a:rect l="l" t="t" r="r" b="b"/>
              <a:pathLst>
                <a:path w="89942" h="89942" extrusionOk="0">
                  <a:moveTo>
                    <a:pt x="44971" y="1"/>
                  </a:moveTo>
                  <a:lnTo>
                    <a:pt x="42628" y="59"/>
                  </a:lnTo>
                  <a:lnTo>
                    <a:pt x="40345" y="235"/>
                  </a:lnTo>
                  <a:lnTo>
                    <a:pt x="38120" y="528"/>
                  </a:lnTo>
                  <a:lnTo>
                    <a:pt x="35894" y="938"/>
                  </a:lnTo>
                  <a:lnTo>
                    <a:pt x="33728" y="1406"/>
                  </a:lnTo>
                  <a:lnTo>
                    <a:pt x="31620" y="2050"/>
                  </a:lnTo>
                  <a:lnTo>
                    <a:pt x="29512" y="2753"/>
                  </a:lnTo>
                  <a:lnTo>
                    <a:pt x="27462" y="3514"/>
                  </a:lnTo>
                  <a:lnTo>
                    <a:pt x="25472" y="4451"/>
                  </a:lnTo>
                  <a:lnTo>
                    <a:pt x="23539" y="5447"/>
                  </a:lnTo>
                  <a:lnTo>
                    <a:pt x="21666" y="6501"/>
                  </a:lnTo>
                  <a:lnTo>
                    <a:pt x="19850" y="7672"/>
                  </a:lnTo>
                  <a:lnTo>
                    <a:pt x="18035" y="8960"/>
                  </a:lnTo>
                  <a:lnTo>
                    <a:pt x="16337" y="10248"/>
                  </a:lnTo>
                  <a:lnTo>
                    <a:pt x="14756" y="11712"/>
                  </a:lnTo>
                  <a:lnTo>
                    <a:pt x="13175" y="13176"/>
                  </a:lnTo>
                  <a:lnTo>
                    <a:pt x="11711" y="14757"/>
                  </a:lnTo>
                  <a:lnTo>
                    <a:pt x="10247" y="16338"/>
                  </a:lnTo>
                  <a:lnTo>
                    <a:pt x="8959" y="18036"/>
                  </a:lnTo>
                  <a:lnTo>
                    <a:pt x="7671" y="19851"/>
                  </a:lnTo>
                  <a:lnTo>
                    <a:pt x="6500" y="21666"/>
                  </a:lnTo>
                  <a:lnTo>
                    <a:pt x="5446" y="23540"/>
                  </a:lnTo>
                  <a:lnTo>
                    <a:pt x="4450" y="25472"/>
                  </a:lnTo>
                  <a:lnTo>
                    <a:pt x="3513" y="27463"/>
                  </a:lnTo>
                  <a:lnTo>
                    <a:pt x="2752" y="29513"/>
                  </a:lnTo>
                  <a:lnTo>
                    <a:pt x="2049" y="31621"/>
                  </a:lnTo>
                  <a:lnTo>
                    <a:pt x="1405" y="33729"/>
                  </a:lnTo>
                  <a:lnTo>
                    <a:pt x="937" y="35895"/>
                  </a:lnTo>
                  <a:lnTo>
                    <a:pt x="527" y="38120"/>
                  </a:lnTo>
                  <a:lnTo>
                    <a:pt x="234" y="40345"/>
                  </a:lnTo>
                  <a:lnTo>
                    <a:pt x="59" y="42629"/>
                  </a:lnTo>
                  <a:lnTo>
                    <a:pt x="0" y="44971"/>
                  </a:lnTo>
                  <a:lnTo>
                    <a:pt x="59" y="47314"/>
                  </a:lnTo>
                  <a:lnTo>
                    <a:pt x="234" y="49597"/>
                  </a:lnTo>
                  <a:lnTo>
                    <a:pt x="527" y="51822"/>
                  </a:lnTo>
                  <a:lnTo>
                    <a:pt x="937" y="54047"/>
                  </a:lnTo>
                  <a:lnTo>
                    <a:pt x="1405" y="56214"/>
                  </a:lnTo>
                  <a:lnTo>
                    <a:pt x="2049" y="58322"/>
                  </a:lnTo>
                  <a:lnTo>
                    <a:pt x="2752" y="60430"/>
                  </a:lnTo>
                  <a:lnTo>
                    <a:pt x="3513" y="62479"/>
                  </a:lnTo>
                  <a:lnTo>
                    <a:pt x="4450" y="64470"/>
                  </a:lnTo>
                  <a:lnTo>
                    <a:pt x="5446" y="66403"/>
                  </a:lnTo>
                  <a:lnTo>
                    <a:pt x="6500" y="68276"/>
                  </a:lnTo>
                  <a:lnTo>
                    <a:pt x="7671" y="70092"/>
                  </a:lnTo>
                  <a:lnTo>
                    <a:pt x="8959" y="71907"/>
                  </a:lnTo>
                  <a:lnTo>
                    <a:pt x="10247" y="73605"/>
                  </a:lnTo>
                  <a:lnTo>
                    <a:pt x="11711" y="75186"/>
                  </a:lnTo>
                  <a:lnTo>
                    <a:pt x="13175" y="76767"/>
                  </a:lnTo>
                  <a:lnTo>
                    <a:pt x="14756" y="78231"/>
                  </a:lnTo>
                  <a:lnTo>
                    <a:pt x="16337" y="79695"/>
                  </a:lnTo>
                  <a:lnTo>
                    <a:pt x="18035" y="80983"/>
                  </a:lnTo>
                  <a:lnTo>
                    <a:pt x="19850" y="82271"/>
                  </a:lnTo>
                  <a:lnTo>
                    <a:pt x="21666" y="83442"/>
                  </a:lnTo>
                  <a:lnTo>
                    <a:pt x="23539" y="84496"/>
                  </a:lnTo>
                  <a:lnTo>
                    <a:pt x="25472" y="85492"/>
                  </a:lnTo>
                  <a:lnTo>
                    <a:pt x="27462" y="86428"/>
                  </a:lnTo>
                  <a:lnTo>
                    <a:pt x="29512" y="87190"/>
                  </a:lnTo>
                  <a:lnTo>
                    <a:pt x="31620" y="87892"/>
                  </a:lnTo>
                  <a:lnTo>
                    <a:pt x="33728" y="88536"/>
                  </a:lnTo>
                  <a:lnTo>
                    <a:pt x="35894" y="89005"/>
                  </a:lnTo>
                  <a:lnTo>
                    <a:pt x="38120" y="89415"/>
                  </a:lnTo>
                  <a:lnTo>
                    <a:pt x="40345" y="89708"/>
                  </a:lnTo>
                  <a:lnTo>
                    <a:pt x="42628" y="89883"/>
                  </a:lnTo>
                  <a:lnTo>
                    <a:pt x="44971" y="89942"/>
                  </a:lnTo>
                  <a:lnTo>
                    <a:pt x="47313" y="89883"/>
                  </a:lnTo>
                  <a:lnTo>
                    <a:pt x="49596" y="89708"/>
                  </a:lnTo>
                  <a:lnTo>
                    <a:pt x="51822" y="89415"/>
                  </a:lnTo>
                  <a:lnTo>
                    <a:pt x="54047" y="89005"/>
                  </a:lnTo>
                  <a:lnTo>
                    <a:pt x="56213" y="88536"/>
                  </a:lnTo>
                  <a:lnTo>
                    <a:pt x="58321" y="87892"/>
                  </a:lnTo>
                  <a:lnTo>
                    <a:pt x="60429" y="87190"/>
                  </a:lnTo>
                  <a:lnTo>
                    <a:pt x="62479" y="86428"/>
                  </a:lnTo>
                  <a:lnTo>
                    <a:pt x="64469" y="85492"/>
                  </a:lnTo>
                  <a:lnTo>
                    <a:pt x="66402" y="84496"/>
                  </a:lnTo>
                  <a:lnTo>
                    <a:pt x="68276" y="83442"/>
                  </a:lnTo>
                  <a:lnTo>
                    <a:pt x="70091" y="82271"/>
                  </a:lnTo>
                  <a:lnTo>
                    <a:pt x="71906" y="80983"/>
                  </a:lnTo>
                  <a:lnTo>
                    <a:pt x="73604" y="79695"/>
                  </a:lnTo>
                  <a:lnTo>
                    <a:pt x="75185" y="78231"/>
                  </a:lnTo>
                  <a:lnTo>
                    <a:pt x="76766" y="76767"/>
                  </a:lnTo>
                  <a:lnTo>
                    <a:pt x="78230" y="75186"/>
                  </a:lnTo>
                  <a:lnTo>
                    <a:pt x="79694" y="73605"/>
                  </a:lnTo>
                  <a:lnTo>
                    <a:pt x="80982" y="71907"/>
                  </a:lnTo>
                  <a:lnTo>
                    <a:pt x="82270" y="70092"/>
                  </a:lnTo>
                  <a:lnTo>
                    <a:pt x="83441" y="68276"/>
                  </a:lnTo>
                  <a:lnTo>
                    <a:pt x="84495" y="66403"/>
                  </a:lnTo>
                  <a:lnTo>
                    <a:pt x="85491" y="64470"/>
                  </a:lnTo>
                  <a:lnTo>
                    <a:pt x="86428" y="62479"/>
                  </a:lnTo>
                  <a:lnTo>
                    <a:pt x="87189" y="60430"/>
                  </a:lnTo>
                  <a:lnTo>
                    <a:pt x="87892" y="58322"/>
                  </a:lnTo>
                  <a:lnTo>
                    <a:pt x="88536" y="56214"/>
                  </a:lnTo>
                  <a:lnTo>
                    <a:pt x="89004" y="54047"/>
                  </a:lnTo>
                  <a:lnTo>
                    <a:pt x="89414" y="51822"/>
                  </a:lnTo>
                  <a:lnTo>
                    <a:pt x="89707" y="49597"/>
                  </a:lnTo>
                  <a:lnTo>
                    <a:pt x="89882" y="47314"/>
                  </a:lnTo>
                  <a:lnTo>
                    <a:pt x="89941" y="44971"/>
                  </a:lnTo>
                  <a:lnTo>
                    <a:pt x="89882" y="42629"/>
                  </a:lnTo>
                  <a:lnTo>
                    <a:pt x="89707" y="40345"/>
                  </a:lnTo>
                  <a:lnTo>
                    <a:pt x="89414" y="38120"/>
                  </a:lnTo>
                  <a:lnTo>
                    <a:pt x="89004" y="35895"/>
                  </a:lnTo>
                  <a:lnTo>
                    <a:pt x="88536" y="33729"/>
                  </a:lnTo>
                  <a:lnTo>
                    <a:pt x="87892" y="31621"/>
                  </a:lnTo>
                  <a:lnTo>
                    <a:pt x="87189" y="29513"/>
                  </a:lnTo>
                  <a:lnTo>
                    <a:pt x="86428" y="27463"/>
                  </a:lnTo>
                  <a:lnTo>
                    <a:pt x="85491" y="25472"/>
                  </a:lnTo>
                  <a:lnTo>
                    <a:pt x="84495" y="23540"/>
                  </a:lnTo>
                  <a:lnTo>
                    <a:pt x="83441" y="21666"/>
                  </a:lnTo>
                  <a:lnTo>
                    <a:pt x="82270" y="19851"/>
                  </a:lnTo>
                  <a:lnTo>
                    <a:pt x="80982" y="18036"/>
                  </a:lnTo>
                  <a:lnTo>
                    <a:pt x="79694" y="16338"/>
                  </a:lnTo>
                  <a:lnTo>
                    <a:pt x="78230" y="14757"/>
                  </a:lnTo>
                  <a:lnTo>
                    <a:pt x="76766" y="13176"/>
                  </a:lnTo>
                  <a:lnTo>
                    <a:pt x="75185" y="11712"/>
                  </a:lnTo>
                  <a:lnTo>
                    <a:pt x="73604" y="10248"/>
                  </a:lnTo>
                  <a:lnTo>
                    <a:pt x="71906" y="8960"/>
                  </a:lnTo>
                  <a:lnTo>
                    <a:pt x="70091" y="7672"/>
                  </a:lnTo>
                  <a:lnTo>
                    <a:pt x="68276" y="6501"/>
                  </a:lnTo>
                  <a:lnTo>
                    <a:pt x="66402" y="5447"/>
                  </a:lnTo>
                  <a:lnTo>
                    <a:pt x="64469" y="4451"/>
                  </a:lnTo>
                  <a:lnTo>
                    <a:pt x="62479" y="3514"/>
                  </a:lnTo>
                  <a:lnTo>
                    <a:pt x="60429" y="2753"/>
                  </a:lnTo>
                  <a:lnTo>
                    <a:pt x="58321" y="2050"/>
                  </a:lnTo>
                  <a:lnTo>
                    <a:pt x="56213" y="1406"/>
                  </a:lnTo>
                  <a:lnTo>
                    <a:pt x="54047" y="938"/>
                  </a:lnTo>
                  <a:lnTo>
                    <a:pt x="51822" y="528"/>
                  </a:lnTo>
                  <a:lnTo>
                    <a:pt x="49596" y="235"/>
                  </a:lnTo>
                  <a:lnTo>
                    <a:pt x="47313" y="59"/>
                  </a:lnTo>
                  <a:lnTo>
                    <a:pt x="44971" y="1"/>
                  </a:lnTo>
                  <a:close/>
                </a:path>
              </a:pathLst>
            </a:custGeom>
            <a:solidFill>
              <a:srgbClr val="BFE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6297771" y="3624279"/>
              <a:ext cx="670742" cy="670742"/>
            </a:xfrm>
            <a:custGeom>
              <a:avLst/>
              <a:gdLst/>
              <a:ahLst/>
              <a:cxnLst/>
              <a:rect l="l" t="t" r="r" b="b"/>
              <a:pathLst>
                <a:path w="89942" h="89942" fill="none" extrusionOk="0">
                  <a:moveTo>
                    <a:pt x="89941" y="44971"/>
                  </a:moveTo>
                  <a:lnTo>
                    <a:pt x="89941" y="44971"/>
                  </a:lnTo>
                  <a:lnTo>
                    <a:pt x="89882" y="47314"/>
                  </a:lnTo>
                  <a:lnTo>
                    <a:pt x="89707" y="49597"/>
                  </a:lnTo>
                  <a:lnTo>
                    <a:pt x="89414" y="51822"/>
                  </a:lnTo>
                  <a:lnTo>
                    <a:pt x="89004" y="54047"/>
                  </a:lnTo>
                  <a:lnTo>
                    <a:pt x="88536" y="56214"/>
                  </a:lnTo>
                  <a:lnTo>
                    <a:pt x="87892" y="58322"/>
                  </a:lnTo>
                  <a:lnTo>
                    <a:pt x="87189" y="60430"/>
                  </a:lnTo>
                  <a:lnTo>
                    <a:pt x="86428" y="62479"/>
                  </a:lnTo>
                  <a:lnTo>
                    <a:pt x="85491" y="64470"/>
                  </a:lnTo>
                  <a:lnTo>
                    <a:pt x="84495" y="66403"/>
                  </a:lnTo>
                  <a:lnTo>
                    <a:pt x="83441" y="68276"/>
                  </a:lnTo>
                  <a:lnTo>
                    <a:pt x="82270" y="70092"/>
                  </a:lnTo>
                  <a:lnTo>
                    <a:pt x="80982" y="71907"/>
                  </a:lnTo>
                  <a:lnTo>
                    <a:pt x="79694" y="73605"/>
                  </a:lnTo>
                  <a:lnTo>
                    <a:pt x="78230" y="75186"/>
                  </a:lnTo>
                  <a:lnTo>
                    <a:pt x="76766" y="76767"/>
                  </a:lnTo>
                  <a:lnTo>
                    <a:pt x="75185" y="78231"/>
                  </a:lnTo>
                  <a:lnTo>
                    <a:pt x="73604" y="79695"/>
                  </a:lnTo>
                  <a:lnTo>
                    <a:pt x="71906" y="80983"/>
                  </a:lnTo>
                  <a:lnTo>
                    <a:pt x="70091" y="82271"/>
                  </a:lnTo>
                  <a:lnTo>
                    <a:pt x="68276" y="83442"/>
                  </a:lnTo>
                  <a:lnTo>
                    <a:pt x="66402" y="84496"/>
                  </a:lnTo>
                  <a:lnTo>
                    <a:pt x="64469" y="85492"/>
                  </a:lnTo>
                  <a:lnTo>
                    <a:pt x="62479" y="86428"/>
                  </a:lnTo>
                  <a:lnTo>
                    <a:pt x="60429" y="87190"/>
                  </a:lnTo>
                  <a:lnTo>
                    <a:pt x="58321" y="87892"/>
                  </a:lnTo>
                  <a:lnTo>
                    <a:pt x="56213" y="88536"/>
                  </a:lnTo>
                  <a:lnTo>
                    <a:pt x="54047" y="89005"/>
                  </a:lnTo>
                  <a:lnTo>
                    <a:pt x="51822" y="89415"/>
                  </a:lnTo>
                  <a:lnTo>
                    <a:pt x="49596" y="89708"/>
                  </a:lnTo>
                  <a:lnTo>
                    <a:pt x="47313" y="89883"/>
                  </a:lnTo>
                  <a:lnTo>
                    <a:pt x="44971" y="89942"/>
                  </a:lnTo>
                  <a:lnTo>
                    <a:pt x="44971" y="89942"/>
                  </a:lnTo>
                  <a:lnTo>
                    <a:pt x="42628" y="89883"/>
                  </a:lnTo>
                  <a:lnTo>
                    <a:pt x="40345" y="89708"/>
                  </a:lnTo>
                  <a:lnTo>
                    <a:pt x="38120" y="89415"/>
                  </a:lnTo>
                  <a:lnTo>
                    <a:pt x="35894" y="89005"/>
                  </a:lnTo>
                  <a:lnTo>
                    <a:pt x="33728" y="88536"/>
                  </a:lnTo>
                  <a:lnTo>
                    <a:pt x="31620" y="87892"/>
                  </a:lnTo>
                  <a:lnTo>
                    <a:pt x="29512" y="87190"/>
                  </a:lnTo>
                  <a:lnTo>
                    <a:pt x="27462" y="86428"/>
                  </a:lnTo>
                  <a:lnTo>
                    <a:pt x="25472" y="85492"/>
                  </a:lnTo>
                  <a:lnTo>
                    <a:pt x="23539" y="84496"/>
                  </a:lnTo>
                  <a:lnTo>
                    <a:pt x="21666" y="83442"/>
                  </a:lnTo>
                  <a:lnTo>
                    <a:pt x="19850" y="82271"/>
                  </a:lnTo>
                  <a:lnTo>
                    <a:pt x="18035" y="80983"/>
                  </a:lnTo>
                  <a:lnTo>
                    <a:pt x="16337" y="79695"/>
                  </a:lnTo>
                  <a:lnTo>
                    <a:pt x="14756" y="78231"/>
                  </a:lnTo>
                  <a:lnTo>
                    <a:pt x="13175" y="76767"/>
                  </a:lnTo>
                  <a:lnTo>
                    <a:pt x="11711" y="75186"/>
                  </a:lnTo>
                  <a:lnTo>
                    <a:pt x="10247" y="73605"/>
                  </a:lnTo>
                  <a:lnTo>
                    <a:pt x="8959" y="71907"/>
                  </a:lnTo>
                  <a:lnTo>
                    <a:pt x="7671" y="70092"/>
                  </a:lnTo>
                  <a:lnTo>
                    <a:pt x="6500" y="68276"/>
                  </a:lnTo>
                  <a:lnTo>
                    <a:pt x="5446" y="66403"/>
                  </a:lnTo>
                  <a:lnTo>
                    <a:pt x="4450" y="64470"/>
                  </a:lnTo>
                  <a:lnTo>
                    <a:pt x="3513" y="62479"/>
                  </a:lnTo>
                  <a:lnTo>
                    <a:pt x="2752" y="60430"/>
                  </a:lnTo>
                  <a:lnTo>
                    <a:pt x="2049" y="58322"/>
                  </a:lnTo>
                  <a:lnTo>
                    <a:pt x="1405" y="56214"/>
                  </a:lnTo>
                  <a:lnTo>
                    <a:pt x="937" y="54047"/>
                  </a:lnTo>
                  <a:lnTo>
                    <a:pt x="527" y="51822"/>
                  </a:lnTo>
                  <a:lnTo>
                    <a:pt x="234" y="49597"/>
                  </a:lnTo>
                  <a:lnTo>
                    <a:pt x="59" y="47314"/>
                  </a:lnTo>
                  <a:lnTo>
                    <a:pt x="0" y="44971"/>
                  </a:lnTo>
                  <a:lnTo>
                    <a:pt x="0" y="44971"/>
                  </a:lnTo>
                  <a:lnTo>
                    <a:pt x="59" y="42629"/>
                  </a:lnTo>
                  <a:lnTo>
                    <a:pt x="234" y="40345"/>
                  </a:lnTo>
                  <a:lnTo>
                    <a:pt x="527" y="38120"/>
                  </a:lnTo>
                  <a:lnTo>
                    <a:pt x="937" y="35895"/>
                  </a:lnTo>
                  <a:lnTo>
                    <a:pt x="1405" y="33729"/>
                  </a:lnTo>
                  <a:lnTo>
                    <a:pt x="2049" y="31621"/>
                  </a:lnTo>
                  <a:lnTo>
                    <a:pt x="2752" y="29513"/>
                  </a:lnTo>
                  <a:lnTo>
                    <a:pt x="3513" y="27463"/>
                  </a:lnTo>
                  <a:lnTo>
                    <a:pt x="4450" y="25472"/>
                  </a:lnTo>
                  <a:lnTo>
                    <a:pt x="5446" y="23540"/>
                  </a:lnTo>
                  <a:lnTo>
                    <a:pt x="6500" y="21666"/>
                  </a:lnTo>
                  <a:lnTo>
                    <a:pt x="7671" y="19851"/>
                  </a:lnTo>
                  <a:lnTo>
                    <a:pt x="8959" y="18036"/>
                  </a:lnTo>
                  <a:lnTo>
                    <a:pt x="10247" y="16338"/>
                  </a:lnTo>
                  <a:lnTo>
                    <a:pt x="11711" y="14757"/>
                  </a:lnTo>
                  <a:lnTo>
                    <a:pt x="13175" y="13176"/>
                  </a:lnTo>
                  <a:lnTo>
                    <a:pt x="14756" y="11712"/>
                  </a:lnTo>
                  <a:lnTo>
                    <a:pt x="16337" y="10248"/>
                  </a:lnTo>
                  <a:lnTo>
                    <a:pt x="18035" y="8960"/>
                  </a:lnTo>
                  <a:lnTo>
                    <a:pt x="19850" y="7672"/>
                  </a:lnTo>
                  <a:lnTo>
                    <a:pt x="21666" y="6501"/>
                  </a:lnTo>
                  <a:lnTo>
                    <a:pt x="23539" y="5447"/>
                  </a:lnTo>
                  <a:lnTo>
                    <a:pt x="25472" y="4451"/>
                  </a:lnTo>
                  <a:lnTo>
                    <a:pt x="27462" y="3514"/>
                  </a:lnTo>
                  <a:lnTo>
                    <a:pt x="29512" y="2753"/>
                  </a:lnTo>
                  <a:lnTo>
                    <a:pt x="31620" y="2050"/>
                  </a:lnTo>
                  <a:lnTo>
                    <a:pt x="33728" y="1406"/>
                  </a:lnTo>
                  <a:lnTo>
                    <a:pt x="35894" y="938"/>
                  </a:lnTo>
                  <a:lnTo>
                    <a:pt x="38120" y="528"/>
                  </a:lnTo>
                  <a:lnTo>
                    <a:pt x="40345" y="235"/>
                  </a:lnTo>
                  <a:lnTo>
                    <a:pt x="42628" y="59"/>
                  </a:lnTo>
                  <a:lnTo>
                    <a:pt x="44971" y="1"/>
                  </a:lnTo>
                  <a:lnTo>
                    <a:pt x="44971" y="1"/>
                  </a:lnTo>
                  <a:lnTo>
                    <a:pt x="47313" y="59"/>
                  </a:lnTo>
                  <a:lnTo>
                    <a:pt x="49596" y="235"/>
                  </a:lnTo>
                  <a:lnTo>
                    <a:pt x="51822" y="528"/>
                  </a:lnTo>
                  <a:lnTo>
                    <a:pt x="54047" y="938"/>
                  </a:lnTo>
                  <a:lnTo>
                    <a:pt x="56213" y="1406"/>
                  </a:lnTo>
                  <a:lnTo>
                    <a:pt x="58321" y="2050"/>
                  </a:lnTo>
                  <a:lnTo>
                    <a:pt x="60429" y="2753"/>
                  </a:lnTo>
                  <a:lnTo>
                    <a:pt x="62479" y="3514"/>
                  </a:lnTo>
                  <a:lnTo>
                    <a:pt x="64469" y="4451"/>
                  </a:lnTo>
                  <a:lnTo>
                    <a:pt x="66402" y="5447"/>
                  </a:lnTo>
                  <a:lnTo>
                    <a:pt x="68276" y="6501"/>
                  </a:lnTo>
                  <a:lnTo>
                    <a:pt x="70091" y="7672"/>
                  </a:lnTo>
                  <a:lnTo>
                    <a:pt x="71906" y="8960"/>
                  </a:lnTo>
                  <a:lnTo>
                    <a:pt x="73604" y="10248"/>
                  </a:lnTo>
                  <a:lnTo>
                    <a:pt x="75185" y="11712"/>
                  </a:lnTo>
                  <a:lnTo>
                    <a:pt x="76766" y="13176"/>
                  </a:lnTo>
                  <a:lnTo>
                    <a:pt x="78230" y="14757"/>
                  </a:lnTo>
                  <a:lnTo>
                    <a:pt x="79694" y="16338"/>
                  </a:lnTo>
                  <a:lnTo>
                    <a:pt x="80982" y="18036"/>
                  </a:lnTo>
                  <a:lnTo>
                    <a:pt x="82270" y="19851"/>
                  </a:lnTo>
                  <a:lnTo>
                    <a:pt x="83441" y="21666"/>
                  </a:lnTo>
                  <a:lnTo>
                    <a:pt x="84495" y="23540"/>
                  </a:lnTo>
                  <a:lnTo>
                    <a:pt x="85491" y="25472"/>
                  </a:lnTo>
                  <a:lnTo>
                    <a:pt x="86428" y="27463"/>
                  </a:lnTo>
                  <a:lnTo>
                    <a:pt x="87189" y="29513"/>
                  </a:lnTo>
                  <a:lnTo>
                    <a:pt x="87892" y="31621"/>
                  </a:lnTo>
                  <a:lnTo>
                    <a:pt x="88536" y="33729"/>
                  </a:lnTo>
                  <a:lnTo>
                    <a:pt x="89004" y="35895"/>
                  </a:lnTo>
                  <a:lnTo>
                    <a:pt x="89414" y="38120"/>
                  </a:lnTo>
                  <a:lnTo>
                    <a:pt x="89707" y="40345"/>
                  </a:lnTo>
                  <a:lnTo>
                    <a:pt x="89882" y="42629"/>
                  </a:lnTo>
                  <a:lnTo>
                    <a:pt x="89941" y="44971"/>
                  </a:lnTo>
                  <a:lnTo>
                    <a:pt x="89941" y="449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6968506" y="395965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6327899" y="4098949"/>
              <a:ext cx="610478" cy="196073"/>
            </a:xfrm>
            <a:custGeom>
              <a:avLst/>
              <a:gdLst/>
              <a:ahLst/>
              <a:cxnLst/>
              <a:rect l="l" t="t" r="r" b="b"/>
              <a:pathLst>
                <a:path w="81861" h="26292" extrusionOk="0">
                  <a:moveTo>
                    <a:pt x="0" y="0"/>
                  </a:moveTo>
                  <a:lnTo>
                    <a:pt x="703" y="1464"/>
                  </a:lnTo>
                  <a:lnTo>
                    <a:pt x="1464" y="2870"/>
                  </a:lnTo>
                  <a:lnTo>
                    <a:pt x="2225" y="4216"/>
                  </a:lnTo>
                  <a:lnTo>
                    <a:pt x="3045" y="5563"/>
                  </a:lnTo>
                  <a:lnTo>
                    <a:pt x="3924" y="6910"/>
                  </a:lnTo>
                  <a:lnTo>
                    <a:pt x="4860" y="8198"/>
                  </a:lnTo>
                  <a:lnTo>
                    <a:pt x="5856" y="9428"/>
                  </a:lnTo>
                  <a:lnTo>
                    <a:pt x="6851" y="10658"/>
                  </a:lnTo>
                  <a:lnTo>
                    <a:pt x="7905" y="11829"/>
                  </a:lnTo>
                  <a:lnTo>
                    <a:pt x="8959" y="13000"/>
                  </a:lnTo>
                  <a:lnTo>
                    <a:pt x="10130" y="14054"/>
                  </a:lnTo>
                  <a:lnTo>
                    <a:pt x="11302" y="15108"/>
                  </a:lnTo>
                  <a:lnTo>
                    <a:pt x="12473" y="16162"/>
                  </a:lnTo>
                  <a:lnTo>
                    <a:pt x="13702" y="17157"/>
                  </a:lnTo>
                  <a:lnTo>
                    <a:pt x="14991" y="18094"/>
                  </a:lnTo>
                  <a:lnTo>
                    <a:pt x="16337" y="18972"/>
                  </a:lnTo>
                  <a:lnTo>
                    <a:pt x="17684" y="19792"/>
                  </a:lnTo>
                  <a:lnTo>
                    <a:pt x="19031" y="20612"/>
                  </a:lnTo>
                  <a:lnTo>
                    <a:pt x="20436" y="21373"/>
                  </a:lnTo>
                  <a:lnTo>
                    <a:pt x="21841" y="22076"/>
                  </a:lnTo>
                  <a:lnTo>
                    <a:pt x="23305" y="22720"/>
                  </a:lnTo>
                  <a:lnTo>
                    <a:pt x="24828" y="23305"/>
                  </a:lnTo>
                  <a:lnTo>
                    <a:pt x="26350" y="23891"/>
                  </a:lnTo>
                  <a:lnTo>
                    <a:pt x="27873" y="24359"/>
                  </a:lnTo>
                  <a:lnTo>
                    <a:pt x="29454" y="24828"/>
                  </a:lnTo>
                  <a:lnTo>
                    <a:pt x="31035" y="25179"/>
                  </a:lnTo>
                  <a:lnTo>
                    <a:pt x="32616" y="25531"/>
                  </a:lnTo>
                  <a:lnTo>
                    <a:pt x="34255" y="25823"/>
                  </a:lnTo>
                  <a:lnTo>
                    <a:pt x="35895" y="25999"/>
                  </a:lnTo>
                  <a:lnTo>
                    <a:pt x="37534" y="26175"/>
                  </a:lnTo>
                  <a:lnTo>
                    <a:pt x="39232" y="26233"/>
                  </a:lnTo>
                  <a:lnTo>
                    <a:pt x="40931" y="26292"/>
                  </a:lnTo>
                  <a:lnTo>
                    <a:pt x="42629" y="26233"/>
                  </a:lnTo>
                  <a:lnTo>
                    <a:pt x="44327" y="26175"/>
                  </a:lnTo>
                  <a:lnTo>
                    <a:pt x="45966" y="25999"/>
                  </a:lnTo>
                  <a:lnTo>
                    <a:pt x="47606" y="25823"/>
                  </a:lnTo>
                  <a:lnTo>
                    <a:pt x="49245" y="25531"/>
                  </a:lnTo>
                  <a:lnTo>
                    <a:pt x="50826" y="25179"/>
                  </a:lnTo>
                  <a:lnTo>
                    <a:pt x="52407" y="24828"/>
                  </a:lnTo>
                  <a:lnTo>
                    <a:pt x="53988" y="24359"/>
                  </a:lnTo>
                  <a:lnTo>
                    <a:pt x="55511" y="23891"/>
                  </a:lnTo>
                  <a:lnTo>
                    <a:pt x="57033" y="23305"/>
                  </a:lnTo>
                  <a:lnTo>
                    <a:pt x="58556" y="22720"/>
                  </a:lnTo>
                  <a:lnTo>
                    <a:pt x="60020" y="22076"/>
                  </a:lnTo>
                  <a:lnTo>
                    <a:pt x="61425" y="21373"/>
                  </a:lnTo>
                  <a:lnTo>
                    <a:pt x="62830" y="20612"/>
                  </a:lnTo>
                  <a:lnTo>
                    <a:pt x="64177" y="19792"/>
                  </a:lnTo>
                  <a:lnTo>
                    <a:pt x="65524" y="18972"/>
                  </a:lnTo>
                  <a:lnTo>
                    <a:pt x="66871" y="18094"/>
                  </a:lnTo>
                  <a:lnTo>
                    <a:pt x="68159" y="17157"/>
                  </a:lnTo>
                  <a:lnTo>
                    <a:pt x="69388" y="16162"/>
                  </a:lnTo>
                  <a:lnTo>
                    <a:pt x="70560" y="15108"/>
                  </a:lnTo>
                  <a:lnTo>
                    <a:pt x="71731" y="14054"/>
                  </a:lnTo>
                  <a:lnTo>
                    <a:pt x="72902" y="13000"/>
                  </a:lnTo>
                  <a:lnTo>
                    <a:pt x="73956" y="11829"/>
                  </a:lnTo>
                  <a:lnTo>
                    <a:pt x="75010" y="10658"/>
                  </a:lnTo>
                  <a:lnTo>
                    <a:pt x="76005" y="9428"/>
                  </a:lnTo>
                  <a:lnTo>
                    <a:pt x="77001" y="8198"/>
                  </a:lnTo>
                  <a:lnTo>
                    <a:pt x="77937" y="6910"/>
                  </a:lnTo>
                  <a:lnTo>
                    <a:pt x="78816" y="5563"/>
                  </a:lnTo>
                  <a:lnTo>
                    <a:pt x="79636" y="4216"/>
                  </a:lnTo>
                  <a:lnTo>
                    <a:pt x="80397" y="2870"/>
                  </a:lnTo>
                  <a:lnTo>
                    <a:pt x="81158" y="1464"/>
                  </a:lnTo>
                  <a:lnTo>
                    <a:pt x="81861" y="0"/>
                  </a:lnTo>
                  <a:close/>
                </a:path>
              </a:pathLst>
            </a:custGeom>
            <a:solidFill>
              <a:srgbClr val="4A7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7"/>
            <p:cNvSpPr/>
            <p:nvPr/>
          </p:nvSpPr>
          <p:spPr>
            <a:xfrm>
              <a:off x="6327899" y="4098949"/>
              <a:ext cx="610478" cy="196073"/>
            </a:xfrm>
            <a:custGeom>
              <a:avLst/>
              <a:gdLst/>
              <a:ahLst/>
              <a:cxnLst/>
              <a:rect l="l" t="t" r="r" b="b"/>
              <a:pathLst>
                <a:path w="81861" h="2629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03" y="1464"/>
                  </a:lnTo>
                  <a:lnTo>
                    <a:pt x="1464" y="2870"/>
                  </a:lnTo>
                  <a:lnTo>
                    <a:pt x="2225" y="4216"/>
                  </a:lnTo>
                  <a:lnTo>
                    <a:pt x="3045" y="5563"/>
                  </a:lnTo>
                  <a:lnTo>
                    <a:pt x="3924" y="6910"/>
                  </a:lnTo>
                  <a:lnTo>
                    <a:pt x="4860" y="8198"/>
                  </a:lnTo>
                  <a:lnTo>
                    <a:pt x="5856" y="9428"/>
                  </a:lnTo>
                  <a:lnTo>
                    <a:pt x="6851" y="10658"/>
                  </a:lnTo>
                  <a:lnTo>
                    <a:pt x="7905" y="11829"/>
                  </a:lnTo>
                  <a:lnTo>
                    <a:pt x="8959" y="13000"/>
                  </a:lnTo>
                  <a:lnTo>
                    <a:pt x="10130" y="14054"/>
                  </a:lnTo>
                  <a:lnTo>
                    <a:pt x="11302" y="15108"/>
                  </a:lnTo>
                  <a:lnTo>
                    <a:pt x="12473" y="16162"/>
                  </a:lnTo>
                  <a:lnTo>
                    <a:pt x="13702" y="17157"/>
                  </a:lnTo>
                  <a:lnTo>
                    <a:pt x="14991" y="18094"/>
                  </a:lnTo>
                  <a:lnTo>
                    <a:pt x="16337" y="18972"/>
                  </a:lnTo>
                  <a:lnTo>
                    <a:pt x="17684" y="19792"/>
                  </a:lnTo>
                  <a:lnTo>
                    <a:pt x="19031" y="20612"/>
                  </a:lnTo>
                  <a:lnTo>
                    <a:pt x="20436" y="21373"/>
                  </a:lnTo>
                  <a:lnTo>
                    <a:pt x="21841" y="22076"/>
                  </a:lnTo>
                  <a:lnTo>
                    <a:pt x="23305" y="22720"/>
                  </a:lnTo>
                  <a:lnTo>
                    <a:pt x="24828" y="23305"/>
                  </a:lnTo>
                  <a:lnTo>
                    <a:pt x="26350" y="23891"/>
                  </a:lnTo>
                  <a:lnTo>
                    <a:pt x="27873" y="24359"/>
                  </a:lnTo>
                  <a:lnTo>
                    <a:pt x="29454" y="24828"/>
                  </a:lnTo>
                  <a:lnTo>
                    <a:pt x="31035" y="25179"/>
                  </a:lnTo>
                  <a:lnTo>
                    <a:pt x="32616" y="25531"/>
                  </a:lnTo>
                  <a:lnTo>
                    <a:pt x="34255" y="25823"/>
                  </a:lnTo>
                  <a:lnTo>
                    <a:pt x="35895" y="25999"/>
                  </a:lnTo>
                  <a:lnTo>
                    <a:pt x="37534" y="26175"/>
                  </a:lnTo>
                  <a:lnTo>
                    <a:pt x="39232" y="26233"/>
                  </a:lnTo>
                  <a:lnTo>
                    <a:pt x="40931" y="26292"/>
                  </a:lnTo>
                  <a:lnTo>
                    <a:pt x="40931" y="26292"/>
                  </a:lnTo>
                  <a:lnTo>
                    <a:pt x="42629" y="26233"/>
                  </a:lnTo>
                  <a:lnTo>
                    <a:pt x="44327" y="26175"/>
                  </a:lnTo>
                  <a:lnTo>
                    <a:pt x="45966" y="25999"/>
                  </a:lnTo>
                  <a:lnTo>
                    <a:pt x="47606" y="25823"/>
                  </a:lnTo>
                  <a:lnTo>
                    <a:pt x="49245" y="25531"/>
                  </a:lnTo>
                  <a:lnTo>
                    <a:pt x="50826" y="25179"/>
                  </a:lnTo>
                  <a:lnTo>
                    <a:pt x="52407" y="24828"/>
                  </a:lnTo>
                  <a:lnTo>
                    <a:pt x="53988" y="24359"/>
                  </a:lnTo>
                  <a:lnTo>
                    <a:pt x="55511" y="23891"/>
                  </a:lnTo>
                  <a:lnTo>
                    <a:pt x="57033" y="23305"/>
                  </a:lnTo>
                  <a:lnTo>
                    <a:pt x="58556" y="22720"/>
                  </a:lnTo>
                  <a:lnTo>
                    <a:pt x="60020" y="22076"/>
                  </a:lnTo>
                  <a:lnTo>
                    <a:pt x="61425" y="21373"/>
                  </a:lnTo>
                  <a:lnTo>
                    <a:pt x="62830" y="20612"/>
                  </a:lnTo>
                  <a:lnTo>
                    <a:pt x="64177" y="19792"/>
                  </a:lnTo>
                  <a:lnTo>
                    <a:pt x="65524" y="18972"/>
                  </a:lnTo>
                  <a:lnTo>
                    <a:pt x="66871" y="18094"/>
                  </a:lnTo>
                  <a:lnTo>
                    <a:pt x="68159" y="17157"/>
                  </a:lnTo>
                  <a:lnTo>
                    <a:pt x="69388" y="16162"/>
                  </a:lnTo>
                  <a:lnTo>
                    <a:pt x="70560" y="15108"/>
                  </a:lnTo>
                  <a:lnTo>
                    <a:pt x="71731" y="14054"/>
                  </a:lnTo>
                  <a:lnTo>
                    <a:pt x="72902" y="13000"/>
                  </a:lnTo>
                  <a:lnTo>
                    <a:pt x="73956" y="11829"/>
                  </a:lnTo>
                  <a:lnTo>
                    <a:pt x="75010" y="10658"/>
                  </a:lnTo>
                  <a:lnTo>
                    <a:pt x="76005" y="9428"/>
                  </a:lnTo>
                  <a:lnTo>
                    <a:pt x="77001" y="8198"/>
                  </a:lnTo>
                  <a:lnTo>
                    <a:pt x="77937" y="6910"/>
                  </a:lnTo>
                  <a:lnTo>
                    <a:pt x="78816" y="5563"/>
                  </a:lnTo>
                  <a:lnTo>
                    <a:pt x="79636" y="4216"/>
                  </a:lnTo>
                  <a:lnTo>
                    <a:pt x="80397" y="2870"/>
                  </a:lnTo>
                  <a:lnTo>
                    <a:pt x="81158" y="1464"/>
                  </a:lnTo>
                  <a:lnTo>
                    <a:pt x="81861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7"/>
            <p:cNvSpPr/>
            <p:nvPr/>
          </p:nvSpPr>
          <p:spPr>
            <a:xfrm>
              <a:off x="6327899" y="409894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6507371" y="3872748"/>
              <a:ext cx="293893" cy="36691"/>
            </a:xfrm>
            <a:custGeom>
              <a:avLst/>
              <a:gdLst/>
              <a:ahLst/>
              <a:cxnLst/>
              <a:rect l="l" t="t" r="r" b="b"/>
              <a:pathLst>
                <a:path w="39409" h="4920" extrusionOk="0">
                  <a:moveTo>
                    <a:pt x="1" y="1"/>
                  </a:moveTo>
                  <a:lnTo>
                    <a:pt x="1" y="4920"/>
                  </a:lnTo>
                  <a:lnTo>
                    <a:pt x="39408" y="4920"/>
                  </a:lnTo>
                  <a:lnTo>
                    <a:pt x="39408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6633134" y="3872748"/>
              <a:ext cx="168129" cy="36691"/>
            </a:xfrm>
            <a:custGeom>
              <a:avLst/>
              <a:gdLst/>
              <a:ahLst/>
              <a:cxnLst/>
              <a:rect l="l" t="t" r="r" b="b"/>
              <a:pathLst>
                <a:path w="22545" h="4920" extrusionOk="0">
                  <a:moveTo>
                    <a:pt x="1" y="1"/>
                  </a:moveTo>
                  <a:lnTo>
                    <a:pt x="1" y="4920"/>
                  </a:lnTo>
                  <a:lnTo>
                    <a:pt x="22544" y="4920"/>
                  </a:lnTo>
                  <a:lnTo>
                    <a:pt x="22544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6331829" y="4022964"/>
              <a:ext cx="614849" cy="36691"/>
            </a:xfrm>
            <a:custGeom>
              <a:avLst/>
              <a:gdLst/>
              <a:ahLst/>
              <a:cxnLst/>
              <a:rect l="l" t="t" r="r" b="b"/>
              <a:pathLst>
                <a:path w="82447" h="4920" extrusionOk="0">
                  <a:moveTo>
                    <a:pt x="0" y="1"/>
                  </a:moveTo>
                  <a:lnTo>
                    <a:pt x="0" y="4920"/>
                  </a:lnTo>
                  <a:lnTo>
                    <a:pt x="82446" y="4920"/>
                  </a:lnTo>
                  <a:lnTo>
                    <a:pt x="82446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6633134" y="4022964"/>
              <a:ext cx="313543" cy="36691"/>
            </a:xfrm>
            <a:custGeom>
              <a:avLst/>
              <a:gdLst/>
              <a:ahLst/>
              <a:cxnLst/>
              <a:rect l="l" t="t" r="r" b="b"/>
              <a:pathLst>
                <a:path w="42044" h="4920" extrusionOk="0">
                  <a:moveTo>
                    <a:pt x="1" y="1"/>
                  </a:moveTo>
                  <a:lnTo>
                    <a:pt x="1" y="4920"/>
                  </a:lnTo>
                  <a:lnTo>
                    <a:pt x="42043" y="4920"/>
                  </a:lnTo>
                  <a:lnTo>
                    <a:pt x="42043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6499078" y="4029952"/>
              <a:ext cx="268127" cy="78177"/>
            </a:xfrm>
            <a:custGeom>
              <a:avLst/>
              <a:gdLst/>
              <a:ahLst/>
              <a:cxnLst/>
              <a:rect l="l" t="t" r="r" b="b"/>
              <a:pathLst>
                <a:path w="35954" h="10483" extrusionOk="0">
                  <a:moveTo>
                    <a:pt x="0" y="1"/>
                  </a:moveTo>
                  <a:lnTo>
                    <a:pt x="0" y="10482"/>
                  </a:lnTo>
                  <a:lnTo>
                    <a:pt x="17977" y="4861"/>
                  </a:lnTo>
                  <a:lnTo>
                    <a:pt x="35953" y="10482"/>
                  </a:lnTo>
                  <a:lnTo>
                    <a:pt x="35953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6499078" y="4029952"/>
              <a:ext cx="268127" cy="78177"/>
            </a:xfrm>
            <a:custGeom>
              <a:avLst/>
              <a:gdLst/>
              <a:ahLst/>
              <a:cxnLst/>
              <a:rect l="l" t="t" r="r" b="b"/>
              <a:pathLst>
                <a:path w="35954" h="10483" fill="none" extrusionOk="0">
                  <a:moveTo>
                    <a:pt x="35953" y="10482"/>
                  </a:moveTo>
                  <a:lnTo>
                    <a:pt x="17977" y="4861"/>
                  </a:lnTo>
                  <a:lnTo>
                    <a:pt x="0" y="10482"/>
                  </a:lnTo>
                  <a:lnTo>
                    <a:pt x="0" y="1"/>
                  </a:lnTo>
                  <a:lnTo>
                    <a:pt x="35953" y="1"/>
                  </a:lnTo>
                  <a:lnTo>
                    <a:pt x="35953" y="10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6767198" y="4108121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6633134" y="4029952"/>
              <a:ext cx="134071" cy="78177"/>
            </a:xfrm>
            <a:custGeom>
              <a:avLst/>
              <a:gdLst/>
              <a:ahLst/>
              <a:cxnLst/>
              <a:rect l="l" t="t" r="r" b="b"/>
              <a:pathLst>
                <a:path w="17978" h="10483" extrusionOk="0">
                  <a:moveTo>
                    <a:pt x="1" y="1"/>
                  </a:moveTo>
                  <a:lnTo>
                    <a:pt x="1" y="4861"/>
                  </a:lnTo>
                  <a:lnTo>
                    <a:pt x="17977" y="10482"/>
                  </a:lnTo>
                  <a:lnTo>
                    <a:pt x="17977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6633134" y="4029952"/>
              <a:ext cx="134071" cy="78177"/>
            </a:xfrm>
            <a:custGeom>
              <a:avLst/>
              <a:gdLst/>
              <a:ahLst/>
              <a:cxnLst/>
              <a:rect l="l" t="t" r="r" b="b"/>
              <a:pathLst>
                <a:path w="17978" h="10483" fill="none" extrusionOk="0">
                  <a:moveTo>
                    <a:pt x="17977" y="1"/>
                  </a:moveTo>
                  <a:lnTo>
                    <a:pt x="1" y="1"/>
                  </a:lnTo>
                  <a:lnTo>
                    <a:pt x="1" y="4861"/>
                  </a:lnTo>
                  <a:lnTo>
                    <a:pt x="17977" y="10482"/>
                  </a:lnTo>
                  <a:lnTo>
                    <a:pt x="179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6767198" y="4029952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6466758" y="3732577"/>
              <a:ext cx="45864" cy="137561"/>
            </a:xfrm>
            <a:custGeom>
              <a:avLst/>
              <a:gdLst/>
              <a:ahLst/>
              <a:cxnLst/>
              <a:rect l="l" t="t" r="r" b="b"/>
              <a:pathLst>
                <a:path w="6150" h="18446" extrusionOk="0">
                  <a:moveTo>
                    <a:pt x="3046" y="1"/>
                  </a:moveTo>
                  <a:lnTo>
                    <a:pt x="1" y="5973"/>
                  </a:lnTo>
                  <a:lnTo>
                    <a:pt x="1" y="18446"/>
                  </a:lnTo>
                  <a:lnTo>
                    <a:pt x="6149" y="18446"/>
                  </a:lnTo>
                  <a:lnTo>
                    <a:pt x="6149" y="5973"/>
                  </a:lnTo>
                  <a:lnTo>
                    <a:pt x="3046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6466758" y="3732577"/>
              <a:ext cx="45864" cy="137561"/>
            </a:xfrm>
            <a:custGeom>
              <a:avLst/>
              <a:gdLst/>
              <a:ahLst/>
              <a:cxnLst/>
              <a:rect l="l" t="t" r="r" b="b"/>
              <a:pathLst>
                <a:path w="6150" h="18446" fill="none" extrusionOk="0">
                  <a:moveTo>
                    <a:pt x="6149" y="18446"/>
                  </a:moveTo>
                  <a:lnTo>
                    <a:pt x="1" y="18446"/>
                  </a:lnTo>
                  <a:lnTo>
                    <a:pt x="1" y="5973"/>
                  </a:lnTo>
                  <a:lnTo>
                    <a:pt x="3046" y="1"/>
                  </a:lnTo>
                  <a:lnTo>
                    <a:pt x="6149" y="5973"/>
                  </a:lnTo>
                  <a:lnTo>
                    <a:pt x="6149" y="184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6512614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6429209" y="3758342"/>
              <a:ext cx="37556" cy="111795"/>
            </a:xfrm>
            <a:custGeom>
              <a:avLst/>
              <a:gdLst/>
              <a:ahLst/>
              <a:cxnLst/>
              <a:rect l="l" t="t" r="r" b="b"/>
              <a:pathLst>
                <a:path w="5036" h="14991" extrusionOk="0">
                  <a:moveTo>
                    <a:pt x="2518" y="0"/>
                  </a:moveTo>
                  <a:lnTo>
                    <a:pt x="0" y="4860"/>
                  </a:lnTo>
                  <a:lnTo>
                    <a:pt x="0" y="14991"/>
                  </a:lnTo>
                  <a:lnTo>
                    <a:pt x="5036" y="14991"/>
                  </a:lnTo>
                  <a:lnTo>
                    <a:pt x="5036" y="4860"/>
                  </a:lnTo>
                  <a:lnTo>
                    <a:pt x="2518" y="0"/>
                  </a:lnTo>
                  <a:close/>
                </a:path>
              </a:pathLst>
            </a:custGeom>
            <a:solidFill>
              <a:srgbClr val="70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6429209" y="3758342"/>
              <a:ext cx="37556" cy="111795"/>
            </a:xfrm>
            <a:custGeom>
              <a:avLst/>
              <a:gdLst/>
              <a:ahLst/>
              <a:cxnLst/>
              <a:rect l="l" t="t" r="r" b="b"/>
              <a:pathLst>
                <a:path w="5036" h="14991" fill="none" extrusionOk="0">
                  <a:moveTo>
                    <a:pt x="5036" y="14991"/>
                  </a:moveTo>
                  <a:lnTo>
                    <a:pt x="0" y="14991"/>
                  </a:lnTo>
                  <a:lnTo>
                    <a:pt x="0" y="4860"/>
                  </a:lnTo>
                  <a:lnTo>
                    <a:pt x="2518" y="0"/>
                  </a:lnTo>
                  <a:lnTo>
                    <a:pt x="5036" y="4860"/>
                  </a:lnTo>
                  <a:lnTo>
                    <a:pt x="5036" y="14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6466758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6306936" y="3870130"/>
              <a:ext cx="159829" cy="221406"/>
            </a:xfrm>
            <a:custGeom>
              <a:avLst/>
              <a:gdLst/>
              <a:ahLst/>
              <a:cxnLst/>
              <a:rect l="l" t="t" r="r" b="b"/>
              <a:pathLst>
                <a:path w="21432" h="29689" extrusionOk="0">
                  <a:moveTo>
                    <a:pt x="16396" y="1"/>
                  </a:moveTo>
                  <a:lnTo>
                    <a:pt x="1" y="22486"/>
                  </a:lnTo>
                  <a:lnTo>
                    <a:pt x="469" y="24360"/>
                  </a:lnTo>
                  <a:lnTo>
                    <a:pt x="1055" y="26116"/>
                  </a:lnTo>
                  <a:lnTo>
                    <a:pt x="1640" y="27931"/>
                  </a:lnTo>
                  <a:lnTo>
                    <a:pt x="2343" y="29688"/>
                  </a:lnTo>
                  <a:lnTo>
                    <a:pt x="21432" y="3631"/>
                  </a:lnTo>
                  <a:lnTo>
                    <a:pt x="16396" y="1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6306936" y="3870130"/>
              <a:ext cx="159829" cy="221406"/>
            </a:xfrm>
            <a:custGeom>
              <a:avLst/>
              <a:gdLst/>
              <a:ahLst/>
              <a:cxnLst/>
              <a:rect l="l" t="t" r="r" b="b"/>
              <a:pathLst>
                <a:path w="21432" h="29689" fill="none" extrusionOk="0">
                  <a:moveTo>
                    <a:pt x="2343" y="29688"/>
                  </a:moveTo>
                  <a:lnTo>
                    <a:pt x="21432" y="3631"/>
                  </a:lnTo>
                  <a:lnTo>
                    <a:pt x="16396" y="1"/>
                  </a:lnTo>
                  <a:lnTo>
                    <a:pt x="1" y="22486"/>
                  </a:lnTo>
                  <a:lnTo>
                    <a:pt x="1" y="22486"/>
                  </a:lnTo>
                  <a:lnTo>
                    <a:pt x="469" y="24360"/>
                  </a:lnTo>
                  <a:lnTo>
                    <a:pt x="1055" y="26116"/>
                  </a:lnTo>
                  <a:lnTo>
                    <a:pt x="1640" y="27931"/>
                  </a:lnTo>
                  <a:lnTo>
                    <a:pt x="2343" y="29688"/>
                  </a:lnTo>
                  <a:lnTo>
                    <a:pt x="2343" y="29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6324401" y="4091528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6799511" y="3870130"/>
              <a:ext cx="159829" cy="221406"/>
            </a:xfrm>
            <a:custGeom>
              <a:avLst/>
              <a:gdLst/>
              <a:ahLst/>
              <a:cxnLst/>
              <a:rect l="l" t="t" r="r" b="b"/>
              <a:pathLst>
                <a:path w="21432" h="29689" extrusionOk="0">
                  <a:moveTo>
                    <a:pt x="5094" y="1"/>
                  </a:moveTo>
                  <a:lnTo>
                    <a:pt x="0" y="3631"/>
                  </a:lnTo>
                  <a:lnTo>
                    <a:pt x="19089" y="29688"/>
                  </a:lnTo>
                  <a:lnTo>
                    <a:pt x="19792" y="27931"/>
                  </a:lnTo>
                  <a:lnTo>
                    <a:pt x="20377" y="26116"/>
                  </a:lnTo>
                  <a:lnTo>
                    <a:pt x="20963" y="24360"/>
                  </a:lnTo>
                  <a:lnTo>
                    <a:pt x="21431" y="22486"/>
                  </a:lnTo>
                  <a:lnTo>
                    <a:pt x="5094" y="1"/>
                  </a:ln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7"/>
            <p:cNvSpPr/>
            <p:nvPr/>
          </p:nvSpPr>
          <p:spPr>
            <a:xfrm>
              <a:off x="6799511" y="3870130"/>
              <a:ext cx="159829" cy="221406"/>
            </a:xfrm>
            <a:custGeom>
              <a:avLst/>
              <a:gdLst/>
              <a:ahLst/>
              <a:cxnLst/>
              <a:rect l="l" t="t" r="r" b="b"/>
              <a:pathLst>
                <a:path w="21432" h="29689" fill="none" extrusionOk="0">
                  <a:moveTo>
                    <a:pt x="19089" y="29688"/>
                  </a:moveTo>
                  <a:lnTo>
                    <a:pt x="0" y="3631"/>
                  </a:lnTo>
                  <a:lnTo>
                    <a:pt x="5094" y="1"/>
                  </a:lnTo>
                  <a:lnTo>
                    <a:pt x="21431" y="22486"/>
                  </a:lnTo>
                  <a:lnTo>
                    <a:pt x="21431" y="22486"/>
                  </a:lnTo>
                  <a:lnTo>
                    <a:pt x="20963" y="24360"/>
                  </a:lnTo>
                  <a:lnTo>
                    <a:pt x="20377" y="26116"/>
                  </a:lnTo>
                  <a:lnTo>
                    <a:pt x="19792" y="27931"/>
                  </a:lnTo>
                  <a:lnTo>
                    <a:pt x="19089" y="29688"/>
                  </a:lnTo>
                  <a:lnTo>
                    <a:pt x="19089" y="296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7"/>
            <p:cNvSpPr/>
            <p:nvPr/>
          </p:nvSpPr>
          <p:spPr>
            <a:xfrm>
              <a:off x="6941867" y="4091528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6512614" y="3758342"/>
              <a:ext cx="37563" cy="111795"/>
            </a:xfrm>
            <a:custGeom>
              <a:avLst/>
              <a:gdLst/>
              <a:ahLst/>
              <a:cxnLst/>
              <a:rect l="l" t="t" r="r" b="b"/>
              <a:pathLst>
                <a:path w="5037" h="14991" extrusionOk="0">
                  <a:moveTo>
                    <a:pt x="2518" y="0"/>
                  </a:moveTo>
                  <a:lnTo>
                    <a:pt x="0" y="4860"/>
                  </a:lnTo>
                  <a:lnTo>
                    <a:pt x="0" y="14991"/>
                  </a:lnTo>
                  <a:lnTo>
                    <a:pt x="5036" y="14991"/>
                  </a:lnTo>
                  <a:lnTo>
                    <a:pt x="5036" y="4860"/>
                  </a:lnTo>
                  <a:lnTo>
                    <a:pt x="2518" y="0"/>
                  </a:lnTo>
                  <a:close/>
                </a:path>
              </a:pathLst>
            </a:custGeom>
            <a:solidFill>
              <a:srgbClr val="70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6512614" y="3758342"/>
              <a:ext cx="37563" cy="111795"/>
            </a:xfrm>
            <a:custGeom>
              <a:avLst/>
              <a:gdLst/>
              <a:ahLst/>
              <a:cxnLst/>
              <a:rect l="l" t="t" r="r" b="b"/>
              <a:pathLst>
                <a:path w="5037" h="14991" fill="none" extrusionOk="0">
                  <a:moveTo>
                    <a:pt x="5036" y="14991"/>
                  </a:moveTo>
                  <a:lnTo>
                    <a:pt x="0" y="14991"/>
                  </a:lnTo>
                  <a:lnTo>
                    <a:pt x="0" y="4860"/>
                  </a:lnTo>
                  <a:lnTo>
                    <a:pt x="2518" y="0"/>
                  </a:lnTo>
                  <a:lnTo>
                    <a:pt x="5036" y="4860"/>
                  </a:lnTo>
                  <a:lnTo>
                    <a:pt x="5036" y="14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6550170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6429209" y="3843059"/>
              <a:ext cx="120968" cy="265069"/>
            </a:xfrm>
            <a:custGeom>
              <a:avLst/>
              <a:gdLst/>
              <a:ahLst/>
              <a:cxnLst/>
              <a:rect l="l" t="t" r="r" b="b"/>
              <a:pathLst>
                <a:path w="16221" h="35544" extrusionOk="0">
                  <a:moveTo>
                    <a:pt x="0" y="0"/>
                  </a:moveTo>
                  <a:lnTo>
                    <a:pt x="0" y="35543"/>
                  </a:lnTo>
                  <a:lnTo>
                    <a:pt x="16220" y="35543"/>
                  </a:lnTo>
                  <a:lnTo>
                    <a:pt x="16220" y="0"/>
                  </a:lnTo>
                  <a:close/>
                </a:path>
              </a:pathLst>
            </a:custGeom>
            <a:solidFill>
              <a:srgbClr val="7E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6429209" y="4006371"/>
              <a:ext cx="120968" cy="105688"/>
            </a:xfrm>
            <a:custGeom>
              <a:avLst/>
              <a:gdLst/>
              <a:ahLst/>
              <a:cxnLst/>
              <a:rect l="l" t="t" r="r" b="b"/>
              <a:pathLst>
                <a:path w="16221" h="14172" extrusionOk="0">
                  <a:moveTo>
                    <a:pt x="0" y="1"/>
                  </a:moveTo>
                  <a:lnTo>
                    <a:pt x="0" y="14171"/>
                  </a:lnTo>
                  <a:lnTo>
                    <a:pt x="16220" y="14171"/>
                  </a:lnTo>
                  <a:lnTo>
                    <a:pt x="16220" y="1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6753655" y="3732577"/>
              <a:ext cx="45864" cy="137561"/>
            </a:xfrm>
            <a:custGeom>
              <a:avLst/>
              <a:gdLst/>
              <a:ahLst/>
              <a:cxnLst/>
              <a:rect l="l" t="t" r="r" b="b"/>
              <a:pathLst>
                <a:path w="6150" h="18446" extrusionOk="0">
                  <a:moveTo>
                    <a:pt x="3104" y="1"/>
                  </a:moveTo>
                  <a:lnTo>
                    <a:pt x="1" y="5973"/>
                  </a:lnTo>
                  <a:lnTo>
                    <a:pt x="1" y="18446"/>
                  </a:lnTo>
                  <a:lnTo>
                    <a:pt x="6149" y="18446"/>
                  </a:lnTo>
                  <a:lnTo>
                    <a:pt x="6149" y="5973"/>
                  </a:lnTo>
                  <a:lnTo>
                    <a:pt x="3104" y="1"/>
                  </a:lnTo>
                  <a:close/>
                </a:path>
              </a:pathLst>
            </a:custGeom>
            <a:solidFill>
              <a:srgbClr val="1214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6753655" y="3732577"/>
              <a:ext cx="45864" cy="137561"/>
            </a:xfrm>
            <a:custGeom>
              <a:avLst/>
              <a:gdLst/>
              <a:ahLst/>
              <a:cxnLst/>
              <a:rect l="l" t="t" r="r" b="b"/>
              <a:pathLst>
                <a:path w="6150" h="18446" fill="none" extrusionOk="0">
                  <a:moveTo>
                    <a:pt x="1" y="18446"/>
                  </a:moveTo>
                  <a:lnTo>
                    <a:pt x="6149" y="18446"/>
                  </a:lnTo>
                  <a:lnTo>
                    <a:pt x="6149" y="5973"/>
                  </a:lnTo>
                  <a:lnTo>
                    <a:pt x="3104" y="1"/>
                  </a:lnTo>
                  <a:lnTo>
                    <a:pt x="1" y="5973"/>
                  </a:lnTo>
                  <a:lnTo>
                    <a:pt x="1" y="184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6753655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6799511" y="3758342"/>
              <a:ext cx="37996" cy="111795"/>
            </a:xfrm>
            <a:custGeom>
              <a:avLst/>
              <a:gdLst/>
              <a:ahLst/>
              <a:cxnLst/>
              <a:rect l="l" t="t" r="r" b="b"/>
              <a:pathLst>
                <a:path w="5095" h="14991" extrusionOk="0">
                  <a:moveTo>
                    <a:pt x="2518" y="0"/>
                  </a:moveTo>
                  <a:lnTo>
                    <a:pt x="0" y="4860"/>
                  </a:lnTo>
                  <a:lnTo>
                    <a:pt x="0" y="14991"/>
                  </a:lnTo>
                  <a:lnTo>
                    <a:pt x="5094" y="14991"/>
                  </a:lnTo>
                  <a:lnTo>
                    <a:pt x="5094" y="4860"/>
                  </a:lnTo>
                  <a:lnTo>
                    <a:pt x="2518" y="0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6799511" y="3758342"/>
              <a:ext cx="37996" cy="111795"/>
            </a:xfrm>
            <a:custGeom>
              <a:avLst/>
              <a:gdLst/>
              <a:ahLst/>
              <a:cxnLst/>
              <a:rect l="l" t="t" r="r" b="b"/>
              <a:pathLst>
                <a:path w="5095" h="14991" fill="none" extrusionOk="0">
                  <a:moveTo>
                    <a:pt x="0" y="14991"/>
                  </a:moveTo>
                  <a:lnTo>
                    <a:pt x="5094" y="14991"/>
                  </a:lnTo>
                  <a:lnTo>
                    <a:pt x="5094" y="4860"/>
                  </a:lnTo>
                  <a:lnTo>
                    <a:pt x="2518" y="0"/>
                  </a:lnTo>
                  <a:lnTo>
                    <a:pt x="0" y="4860"/>
                  </a:lnTo>
                  <a:lnTo>
                    <a:pt x="0" y="14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6799511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6716107" y="3758342"/>
              <a:ext cx="37556" cy="111795"/>
            </a:xfrm>
            <a:custGeom>
              <a:avLst/>
              <a:gdLst/>
              <a:ahLst/>
              <a:cxnLst/>
              <a:rect l="l" t="t" r="r" b="b"/>
              <a:pathLst>
                <a:path w="5036" h="14991" extrusionOk="0">
                  <a:moveTo>
                    <a:pt x="2518" y="0"/>
                  </a:moveTo>
                  <a:lnTo>
                    <a:pt x="0" y="4860"/>
                  </a:lnTo>
                  <a:lnTo>
                    <a:pt x="0" y="14991"/>
                  </a:lnTo>
                  <a:lnTo>
                    <a:pt x="5036" y="14991"/>
                  </a:lnTo>
                  <a:lnTo>
                    <a:pt x="5036" y="4860"/>
                  </a:lnTo>
                  <a:lnTo>
                    <a:pt x="2518" y="0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6716107" y="3758342"/>
              <a:ext cx="37556" cy="111795"/>
            </a:xfrm>
            <a:custGeom>
              <a:avLst/>
              <a:gdLst/>
              <a:ahLst/>
              <a:cxnLst/>
              <a:rect l="l" t="t" r="r" b="b"/>
              <a:pathLst>
                <a:path w="5036" h="14991" fill="none" extrusionOk="0">
                  <a:moveTo>
                    <a:pt x="0" y="14991"/>
                  </a:moveTo>
                  <a:lnTo>
                    <a:pt x="5036" y="14991"/>
                  </a:lnTo>
                  <a:lnTo>
                    <a:pt x="5036" y="4860"/>
                  </a:lnTo>
                  <a:lnTo>
                    <a:pt x="2518" y="0"/>
                  </a:lnTo>
                  <a:lnTo>
                    <a:pt x="0" y="4860"/>
                  </a:lnTo>
                  <a:lnTo>
                    <a:pt x="0" y="149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6716107" y="3870130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6716107" y="3843059"/>
              <a:ext cx="121401" cy="265069"/>
            </a:xfrm>
            <a:custGeom>
              <a:avLst/>
              <a:gdLst/>
              <a:ahLst/>
              <a:cxnLst/>
              <a:rect l="l" t="t" r="r" b="b"/>
              <a:pathLst>
                <a:path w="16279" h="35544" extrusionOk="0">
                  <a:moveTo>
                    <a:pt x="0" y="0"/>
                  </a:moveTo>
                  <a:lnTo>
                    <a:pt x="0" y="35543"/>
                  </a:lnTo>
                  <a:lnTo>
                    <a:pt x="16278" y="35543"/>
                  </a:lnTo>
                  <a:lnTo>
                    <a:pt x="16278" y="0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6716107" y="4006371"/>
              <a:ext cx="121401" cy="105688"/>
            </a:xfrm>
            <a:custGeom>
              <a:avLst/>
              <a:gdLst/>
              <a:ahLst/>
              <a:cxnLst/>
              <a:rect l="l" t="t" r="r" b="b"/>
              <a:pathLst>
                <a:path w="16279" h="14172" extrusionOk="0">
                  <a:moveTo>
                    <a:pt x="0" y="1"/>
                  </a:moveTo>
                  <a:lnTo>
                    <a:pt x="0" y="14171"/>
                  </a:lnTo>
                  <a:lnTo>
                    <a:pt x="16278" y="14171"/>
                  </a:lnTo>
                  <a:lnTo>
                    <a:pt x="16278" y="1"/>
                  </a:ln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70" name="Google Shape;1670;p37"/>
          <p:cNvCxnSpPr/>
          <p:nvPr/>
        </p:nvCxnSpPr>
        <p:spPr>
          <a:xfrm>
            <a:off x="2663925" y="3959025"/>
            <a:ext cx="2516400" cy="345600"/>
          </a:xfrm>
          <a:prstGeom prst="bentConnector3">
            <a:avLst>
              <a:gd name="adj1" fmla="val 6337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71" name="Google Shape;1671;p37"/>
          <p:cNvGrpSpPr/>
          <p:nvPr/>
        </p:nvGrpSpPr>
        <p:grpSpPr>
          <a:xfrm>
            <a:off x="2265326" y="3624283"/>
            <a:ext cx="670742" cy="670742"/>
            <a:chOff x="2355188" y="3624283"/>
            <a:chExt cx="670742" cy="670742"/>
          </a:xfrm>
        </p:grpSpPr>
        <p:sp>
          <p:nvSpPr>
            <p:cNvPr id="1672" name="Google Shape;1672;p37"/>
            <p:cNvSpPr/>
            <p:nvPr/>
          </p:nvSpPr>
          <p:spPr>
            <a:xfrm>
              <a:off x="2355188" y="3624283"/>
              <a:ext cx="670742" cy="670742"/>
            </a:xfrm>
            <a:custGeom>
              <a:avLst/>
              <a:gdLst/>
              <a:ahLst/>
              <a:cxnLst/>
              <a:rect l="l" t="t" r="r" b="b"/>
              <a:pathLst>
                <a:path w="89942" h="89942" extrusionOk="0">
                  <a:moveTo>
                    <a:pt x="44971" y="0"/>
                  </a:moveTo>
                  <a:lnTo>
                    <a:pt x="42629" y="59"/>
                  </a:lnTo>
                  <a:lnTo>
                    <a:pt x="40345" y="235"/>
                  </a:lnTo>
                  <a:lnTo>
                    <a:pt x="38120" y="527"/>
                  </a:lnTo>
                  <a:lnTo>
                    <a:pt x="35895" y="937"/>
                  </a:lnTo>
                  <a:lnTo>
                    <a:pt x="33728" y="1406"/>
                  </a:lnTo>
                  <a:lnTo>
                    <a:pt x="31620" y="2050"/>
                  </a:lnTo>
                  <a:lnTo>
                    <a:pt x="29512" y="2753"/>
                  </a:lnTo>
                  <a:lnTo>
                    <a:pt x="27463" y="3514"/>
                  </a:lnTo>
                  <a:lnTo>
                    <a:pt x="25472" y="4451"/>
                  </a:lnTo>
                  <a:lnTo>
                    <a:pt x="23540" y="5446"/>
                  </a:lnTo>
                  <a:lnTo>
                    <a:pt x="21666" y="6500"/>
                  </a:lnTo>
                  <a:lnTo>
                    <a:pt x="19851" y="7671"/>
                  </a:lnTo>
                  <a:lnTo>
                    <a:pt x="18036" y="8959"/>
                  </a:lnTo>
                  <a:lnTo>
                    <a:pt x="16337" y="10248"/>
                  </a:lnTo>
                  <a:lnTo>
                    <a:pt x="14756" y="11711"/>
                  </a:lnTo>
                  <a:lnTo>
                    <a:pt x="13175" y="13175"/>
                  </a:lnTo>
                  <a:lnTo>
                    <a:pt x="11712" y="14756"/>
                  </a:lnTo>
                  <a:lnTo>
                    <a:pt x="10248" y="16337"/>
                  </a:lnTo>
                  <a:lnTo>
                    <a:pt x="8959" y="18035"/>
                  </a:lnTo>
                  <a:lnTo>
                    <a:pt x="7671" y="19851"/>
                  </a:lnTo>
                  <a:lnTo>
                    <a:pt x="6500" y="21666"/>
                  </a:lnTo>
                  <a:lnTo>
                    <a:pt x="5446" y="23540"/>
                  </a:lnTo>
                  <a:lnTo>
                    <a:pt x="4451" y="25472"/>
                  </a:lnTo>
                  <a:lnTo>
                    <a:pt x="3514" y="27463"/>
                  </a:lnTo>
                  <a:lnTo>
                    <a:pt x="2753" y="29512"/>
                  </a:lnTo>
                  <a:lnTo>
                    <a:pt x="2050" y="31620"/>
                  </a:lnTo>
                  <a:lnTo>
                    <a:pt x="1406" y="33728"/>
                  </a:lnTo>
                  <a:lnTo>
                    <a:pt x="937" y="35895"/>
                  </a:lnTo>
                  <a:lnTo>
                    <a:pt x="528" y="38120"/>
                  </a:lnTo>
                  <a:lnTo>
                    <a:pt x="235" y="40345"/>
                  </a:lnTo>
                  <a:lnTo>
                    <a:pt x="59" y="42629"/>
                  </a:lnTo>
                  <a:lnTo>
                    <a:pt x="1" y="44971"/>
                  </a:lnTo>
                  <a:lnTo>
                    <a:pt x="59" y="47313"/>
                  </a:lnTo>
                  <a:lnTo>
                    <a:pt x="235" y="49597"/>
                  </a:lnTo>
                  <a:lnTo>
                    <a:pt x="528" y="51822"/>
                  </a:lnTo>
                  <a:lnTo>
                    <a:pt x="937" y="54047"/>
                  </a:lnTo>
                  <a:lnTo>
                    <a:pt x="1406" y="56214"/>
                  </a:lnTo>
                  <a:lnTo>
                    <a:pt x="2050" y="58321"/>
                  </a:lnTo>
                  <a:lnTo>
                    <a:pt x="2753" y="60429"/>
                  </a:lnTo>
                  <a:lnTo>
                    <a:pt x="3514" y="62479"/>
                  </a:lnTo>
                  <a:lnTo>
                    <a:pt x="4451" y="64470"/>
                  </a:lnTo>
                  <a:lnTo>
                    <a:pt x="5446" y="66402"/>
                  </a:lnTo>
                  <a:lnTo>
                    <a:pt x="6500" y="68276"/>
                  </a:lnTo>
                  <a:lnTo>
                    <a:pt x="7671" y="70091"/>
                  </a:lnTo>
                  <a:lnTo>
                    <a:pt x="8959" y="71906"/>
                  </a:lnTo>
                  <a:lnTo>
                    <a:pt x="10248" y="73604"/>
                  </a:lnTo>
                  <a:lnTo>
                    <a:pt x="11712" y="75185"/>
                  </a:lnTo>
                  <a:lnTo>
                    <a:pt x="13175" y="76766"/>
                  </a:lnTo>
                  <a:lnTo>
                    <a:pt x="14756" y="78230"/>
                  </a:lnTo>
                  <a:lnTo>
                    <a:pt x="16337" y="79694"/>
                  </a:lnTo>
                  <a:lnTo>
                    <a:pt x="18036" y="80982"/>
                  </a:lnTo>
                  <a:lnTo>
                    <a:pt x="19851" y="82271"/>
                  </a:lnTo>
                  <a:lnTo>
                    <a:pt x="21666" y="83442"/>
                  </a:lnTo>
                  <a:lnTo>
                    <a:pt x="23540" y="84496"/>
                  </a:lnTo>
                  <a:lnTo>
                    <a:pt x="25472" y="85491"/>
                  </a:lnTo>
                  <a:lnTo>
                    <a:pt x="27463" y="86428"/>
                  </a:lnTo>
                  <a:lnTo>
                    <a:pt x="29512" y="87189"/>
                  </a:lnTo>
                  <a:lnTo>
                    <a:pt x="31620" y="87892"/>
                  </a:lnTo>
                  <a:lnTo>
                    <a:pt x="33728" y="88536"/>
                  </a:lnTo>
                  <a:lnTo>
                    <a:pt x="35895" y="89004"/>
                  </a:lnTo>
                  <a:lnTo>
                    <a:pt x="38120" y="89414"/>
                  </a:lnTo>
                  <a:lnTo>
                    <a:pt x="40345" y="89707"/>
                  </a:lnTo>
                  <a:lnTo>
                    <a:pt x="42629" y="89883"/>
                  </a:lnTo>
                  <a:lnTo>
                    <a:pt x="44971" y="89941"/>
                  </a:lnTo>
                  <a:lnTo>
                    <a:pt x="47313" y="89883"/>
                  </a:lnTo>
                  <a:lnTo>
                    <a:pt x="49597" y="89707"/>
                  </a:lnTo>
                  <a:lnTo>
                    <a:pt x="51822" y="89414"/>
                  </a:lnTo>
                  <a:lnTo>
                    <a:pt x="54047" y="89004"/>
                  </a:lnTo>
                  <a:lnTo>
                    <a:pt x="56214" y="88536"/>
                  </a:lnTo>
                  <a:lnTo>
                    <a:pt x="58322" y="87892"/>
                  </a:lnTo>
                  <a:lnTo>
                    <a:pt x="60430" y="87189"/>
                  </a:lnTo>
                  <a:lnTo>
                    <a:pt x="62479" y="86428"/>
                  </a:lnTo>
                  <a:lnTo>
                    <a:pt x="64470" y="85491"/>
                  </a:lnTo>
                  <a:lnTo>
                    <a:pt x="66402" y="84496"/>
                  </a:lnTo>
                  <a:lnTo>
                    <a:pt x="68276" y="83442"/>
                  </a:lnTo>
                  <a:lnTo>
                    <a:pt x="70091" y="82271"/>
                  </a:lnTo>
                  <a:lnTo>
                    <a:pt x="71906" y="80982"/>
                  </a:lnTo>
                  <a:lnTo>
                    <a:pt x="73605" y="79694"/>
                  </a:lnTo>
                  <a:lnTo>
                    <a:pt x="75186" y="78230"/>
                  </a:lnTo>
                  <a:lnTo>
                    <a:pt x="76767" y="76766"/>
                  </a:lnTo>
                  <a:lnTo>
                    <a:pt x="78230" y="75185"/>
                  </a:lnTo>
                  <a:lnTo>
                    <a:pt x="79694" y="73604"/>
                  </a:lnTo>
                  <a:lnTo>
                    <a:pt x="80983" y="71906"/>
                  </a:lnTo>
                  <a:lnTo>
                    <a:pt x="82271" y="70091"/>
                  </a:lnTo>
                  <a:lnTo>
                    <a:pt x="83442" y="68276"/>
                  </a:lnTo>
                  <a:lnTo>
                    <a:pt x="84496" y="66402"/>
                  </a:lnTo>
                  <a:lnTo>
                    <a:pt x="85491" y="64470"/>
                  </a:lnTo>
                  <a:lnTo>
                    <a:pt x="86428" y="62479"/>
                  </a:lnTo>
                  <a:lnTo>
                    <a:pt x="87189" y="60429"/>
                  </a:lnTo>
                  <a:lnTo>
                    <a:pt x="87892" y="58321"/>
                  </a:lnTo>
                  <a:lnTo>
                    <a:pt x="88536" y="56214"/>
                  </a:lnTo>
                  <a:lnTo>
                    <a:pt x="89005" y="54047"/>
                  </a:lnTo>
                  <a:lnTo>
                    <a:pt x="89415" y="51822"/>
                  </a:lnTo>
                  <a:lnTo>
                    <a:pt x="89707" y="49597"/>
                  </a:lnTo>
                  <a:lnTo>
                    <a:pt x="89883" y="47313"/>
                  </a:lnTo>
                  <a:lnTo>
                    <a:pt x="89942" y="44971"/>
                  </a:lnTo>
                  <a:lnTo>
                    <a:pt x="89883" y="42629"/>
                  </a:lnTo>
                  <a:lnTo>
                    <a:pt x="89707" y="40345"/>
                  </a:lnTo>
                  <a:lnTo>
                    <a:pt x="89415" y="38120"/>
                  </a:lnTo>
                  <a:lnTo>
                    <a:pt x="89005" y="35895"/>
                  </a:lnTo>
                  <a:lnTo>
                    <a:pt x="88536" y="33728"/>
                  </a:lnTo>
                  <a:lnTo>
                    <a:pt x="87892" y="31620"/>
                  </a:lnTo>
                  <a:lnTo>
                    <a:pt x="87189" y="29512"/>
                  </a:lnTo>
                  <a:lnTo>
                    <a:pt x="86428" y="27463"/>
                  </a:lnTo>
                  <a:lnTo>
                    <a:pt x="85491" y="25472"/>
                  </a:lnTo>
                  <a:lnTo>
                    <a:pt x="84496" y="23540"/>
                  </a:lnTo>
                  <a:lnTo>
                    <a:pt x="83442" y="21666"/>
                  </a:lnTo>
                  <a:lnTo>
                    <a:pt x="82271" y="19851"/>
                  </a:lnTo>
                  <a:lnTo>
                    <a:pt x="80983" y="18035"/>
                  </a:lnTo>
                  <a:lnTo>
                    <a:pt x="79694" y="16337"/>
                  </a:lnTo>
                  <a:lnTo>
                    <a:pt x="78230" y="14756"/>
                  </a:lnTo>
                  <a:lnTo>
                    <a:pt x="76767" y="13175"/>
                  </a:lnTo>
                  <a:lnTo>
                    <a:pt x="75186" y="11711"/>
                  </a:lnTo>
                  <a:lnTo>
                    <a:pt x="73605" y="10248"/>
                  </a:lnTo>
                  <a:lnTo>
                    <a:pt x="71906" y="8959"/>
                  </a:lnTo>
                  <a:lnTo>
                    <a:pt x="70091" y="7671"/>
                  </a:lnTo>
                  <a:lnTo>
                    <a:pt x="68276" y="6500"/>
                  </a:lnTo>
                  <a:lnTo>
                    <a:pt x="66402" y="5446"/>
                  </a:lnTo>
                  <a:lnTo>
                    <a:pt x="64470" y="4451"/>
                  </a:lnTo>
                  <a:lnTo>
                    <a:pt x="62479" y="3514"/>
                  </a:lnTo>
                  <a:lnTo>
                    <a:pt x="60430" y="2753"/>
                  </a:lnTo>
                  <a:lnTo>
                    <a:pt x="58322" y="2050"/>
                  </a:lnTo>
                  <a:lnTo>
                    <a:pt x="56214" y="1406"/>
                  </a:lnTo>
                  <a:lnTo>
                    <a:pt x="54047" y="937"/>
                  </a:lnTo>
                  <a:lnTo>
                    <a:pt x="51822" y="527"/>
                  </a:lnTo>
                  <a:lnTo>
                    <a:pt x="49597" y="235"/>
                  </a:lnTo>
                  <a:lnTo>
                    <a:pt x="47313" y="59"/>
                  </a:lnTo>
                  <a:lnTo>
                    <a:pt x="44971" y="0"/>
                  </a:lnTo>
                  <a:close/>
                </a:path>
              </a:pathLst>
            </a:custGeom>
            <a:solidFill>
              <a:srgbClr val="BFE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2355188" y="3624283"/>
              <a:ext cx="670742" cy="670742"/>
            </a:xfrm>
            <a:custGeom>
              <a:avLst/>
              <a:gdLst/>
              <a:ahLst/>
              <a:cxnLst/>
              <a:rect l="l" t="t" r="r" b="b"/>
              <a:pathLst>
                <a:path w="89942" h="89942" fill="none" extrusionOk="0">
                  <a:moveTo>
                    <a:pt x="89942" y="44971"/>
                  </a:moveTo>
                  <a:lnTo>
                    <a:pt x="89942" y="44971"/>
                  </a:lnTo>
                  <a:lnTo>
                    <a:pt x="89883" y="47313"/>
                  </a:lnTo>
                  <a:lnTo>
                    <a:pt x="89707" y="49597"/>
                  </a:lnTo>
                  <a:lnTo>
                    <a:pt x="89415" y="51822"/>
                  </a:lnTo>
                  <a:lnTo>
                    <a:pt x="89005" y="54047"/>
                  </a:lnTo>
                  <a:lnTo>
                    <a:pt x="88536" y="56214"/>
                  </a:lnTo>
                  <a:lnTo>
                    <a:pt x="87892" y="58321"/>
                  </a:lnTo>
                  <a:lnTo>
                    <a:pt x="87189" y="60429"/>
                  </a:lnTo>
                  <a:lnTo>
                    <a:pt x="86428" y="62479"/>
                  </a:lnTo>
                  <a:lnTo>
                    <a:pt x="85491" y="64470"/>
                  </a:lnTo>
                  <a:lnTo>
                    <a:pt x="84496" y="66402"/>
                  </a:lnTo>
                  <a:lnTo>
                    <a:pt x="83442" y="68276"/>
                  </a:lnTo>
                  <a:lnTo>
                    <a:pt x="82271" y="70091"/>
                  </a:lnTo>
                  <a:lnTo>
                    <a:pt x="80983" y="71906"/>
                  </a:lnTo>
                  <a:lnTo>
                    <a:pt x="79694" y="73604"/>
                  </a:lnTo>
                  <a:lnTo>
                    <a:pt x="78230" y="75185"/>
                  </a:lnTo>
                  <a:lnTo>
                    <a:pt x="76767" y="76766"/>
                  </a:lnTo>
                  <a:lnTo>
                    <a:pt x="75186" y="78230"/>
                  </a:lnTo>
                  <a:lnTo>
                    <a:pt x="73605" y="79694"/>
                  </a:lnTo>
                  <a:lnTo>
                    <a:pt x="71906" y="80982"/>
                  </a:lnTo>
                  <a:lnTo>
                    <a:pt x="70091" y="82271"/>
                  </a:lnTo>
                  <a:lnTo>
                    <a:pt x="68276" y="83442"/>
                  </a:lnTo>
                  <a:lnTo>
                    <a:pt x="66402" y="84496"/>
                  </a:lnTo>
                  <a:lnTo>
                    <a:pt x="64470" y="85491"/>
                  </a:lnTo>
                  <a:lnTo>
                    <a:pt x="62479" y="86428"/>
                  </a:lnTo>
                  <a:lnTo>
                    <a:pt x="60430" y="87189"/>
                  </a:lnTo>
                  <a:lnTo>
                    <a:pt x="58322" y="87892"/>
                  </a:lnTo>
                  <a:lnTo>
                    <a:pt x="56214" y="88536"/>
                  </a:lnTo>
                  <a:lnTo>
                    <a:pt x="54047" y="89004"/>
                  </a:lnTo>
                  <a:lnTo>
                    <a:pt x="51822" y="89414"/>
                  </a:lnTo>
                  <a:lnTo>
                    <a:pt x="49597" y="89707"/>
                  </a:lnTo>
                  <a:lnTo>
                    <a:pt x="47313" y="89883"/>
                  </a:lnTo>
                  <a:lnTo>
                    <a:pt x="44971" y="89941"/>
                  </a:lnTo>
                  <a:lnTo>
                    <a:pt x="44971" y="89941"/>
                  </a:lnTo>
                  <a:lnTo>
                    <a:pt x="42629" y="89883"/>
                  </a:lnTo>
                  <a:lnTo>
                    <a:pt x="40345" y="89707"/>
                  </a:lnTo>
                  <a:lnTo>
                    <a:pt x="38120" y="89414"/>
                  </a:lnTo>
                  <a:lnTo>
                    <a:pt x="35895" y="89004"/>
                  </a:lnTo>
                  <a:lnTo>
                    <a:pt x="33728" y="88536"/>
                  </a:lnTo>
                  <a:lnTo>
                    <a:pt x="31620" y="87892"/>
                  </a:lnTo>
                  <a:lnTo>
                    <a:pt x="29512" y="87189"/>
                  </a:lnTo>
                  <a:lnTo>
                    <a:pt x="27463" y="86428"/>
                  </a:lnTo>
                  <a:lnTo>
                    <a:pt x="25472" y="85491"/>
                  </a:lnTo>
                  <a:lnTo>
                    <a:pt x="23540" y="84496"/>
                  </a:lnTo>
                  <a:lnTo>
                    <a:pt x="21666" y="83442"/>
                  </a:lnTo>
                  <a:lnTo>
                    <a:pt x="19851" y="82271"/>
                  </a:lnTo>
                  <a:lnTo>
                    <a:pt x="18036" y="80982"/>
                  </a:lnTo>
                  <a:lnTo>
                    <a:pt x="16337" y="79694"/>
                  </a:lnTo>
                  <a:lnTo>
                    <a:pt x="14756" y="78230"/>
                  </a:lnTo>
                  <a:lnTo>
                    <a:pt x="13175" y="76766"/>
                  </a:lnTo>
                  <a:lnTo>
                    <a:pt x="11712" y="75185"/>
                  </a:lnTo>
                  <a:lnTo>
                    <a:pt x="10248" y="73604"/>
                  </a:lnTo>
                  <a:lnTo>
                    <a:pt x="8959" y="71906"/>
                  </a:lnTo>
                  <a:lnTo>
                    <a:pt x="7671" y="70091"/>
                  </a:lnTo>
                  <a:lnTo>
                    <a:pt x="6500" y="68276"/>
                  </a:lnTo>
                  <a:lnTo>
                    <a:pt x="5446" y="66402"/>
                  </a:lnTo>
                  <a:lnTo>
                    <a:pt x="4451" y="64470"/>
                  </a:lnTo>
                  <a:lnTo>
                    <a:pt x="3514" y="62479"/>
                  </a:lnTo>
                  <a:lnTo>
                    <a:pt x="2753" y="60429"/>
                  </a:lnTo>
                  <a:lnTo>
                    <a:pt x="2050" y="58321"/>
                  </a:lnTo>
                  <a:lnTo>
                    <a:pt x="1406" y="56214"/>
                  </a:lnTo>
                  <a:lnTo>
                    <a:pt x="937" y="54047"/>
                  </a:lnTo>
                  <a:lnTo>
                    <a:pt x="528" y="51822"/>
                  </a:lnTo>
                  <a:lnTo>
                    <a:pt x="235" y="49597"/>
                  </a:lnTo>
                  <a:lnTo>
                    <a:pt x="59" y="47313"/>
                  </a:lnTo>
                  <a:lnTo>
                    <a:pt x="1" y="44971"/>
                  </a:lnTo>
                  <a:lnTo>
                    <a:pt x="1" y="44971"/>
                  </a:lnTo>
                  <a:lnTo>
                    <a:pt x="59" y="42629"/>
                  </a:lnTo>
                  <a:lnTo>
                    <a:pt x="235" y="40345"/>
                  </a:lnTo>
                  <a:lnTo>
                    <a:pt x="528" y="38120"/>
                  </a:lnTo>
                  <a:lnTo>
                    <a:pt x="937" y="35895"/>
                  </a:lnTo>
                  <a:lnTo>
                    <a:pt x="1406" y="33728"/>
                  </a:lnTo>
                  <a:lnTo>
                    <a:pt x="2050" y="31620"/>
                  </a:lnTo>
                  <a:lnTo>
                    <a:pt x="2753" y="29512"/>
                  </a:lnTo>
                  <a:lnTo>
                    <a:pt x="3514" y="27463"/>
                  </a:lnTo>
                  <a:lnTo>
                    <a:pt x="4451" y="25472"/>
                  </a:lnTo>
                  <a:lnTo>
                    <a:pt x="5446" y="23540"/>
                  </a:lnTo>
                  <a:lnTo>
                    <a:pt x="6500" y="21666"/>
                  </a:lnTo>
                  <a:lnTo>
                    <a:pt x="7671" y="19851"/>
                  </a:lnTo>
                  <a:lnTo>
                    <a:pt x="8959" y="18035"/>
                  </a:lnTo>
                  <a:lnTo>
                    <a:pt x="10248" y="16337"/>
                  </a:lnTo>
                  <a:lnTo>
                    <a:pt x="11712" y="14756"/>
                  </a:lnTo>
                  <a:lnTo>
                    <a:pt x="13175" y="13175"/>
                  </a:lnTo>
                  <a:lnTo>
                    <a:pt x="14756" y="11711"/>
                  </a:lnTo>
                  <a:lnTo>
                    <a:pt x="16337" y="10248"/>
                  </a:lnTo>
                  <a:lnTo>
                    <a:pt x="18036" y="8959"/>
                  </a:lnTo>
                  <a:lnTo>
                    <a:pt x="19851" y="7671"/>
                  </a:lnTo>
                  <a:lnTo>
                    <a:pt x="21666" y="6500"/>
                  </a:lnTo>
                  <a:lnTo>
                    <a:pt x="23540" y="5446"/>
                  </a:lnTo>
                  <a:lnTo>
                    <a:pt x="25472" y="4451"/>
                  </a:lnTo>
                  <a:lnTo>
                    <a:pt x="27463" y="3514"/>
                  </a:lnTo>
                  <a:lnTo>
                    <a:pt x="29512" y="2753"/>
                  </a:lnTo>
                  <a:lnTo>
                    <a:pt x="31620" y="2050"/>
                  </a:lnTo>
                  <a:lnTo>
                    <a:pt x="33728" y="1406"/>
                  </a:lnTo>
                  <a:lnTo>
                    <a:pt x="35895" y="937"/>
                  </a:lnTo>
                  <a:lnTo>
                    <a:pt x="38120" y="527"/>
                  </a:lnTo>
                  <a:lnTo>
                    <a:pt x="40345" y="235"/>
                  </a:lnTo>
                  <a:lnTo>
                    <a:pt x="42629" y="59"/>
                  </a:lnTo>
                  <a:lnTo>
                    <a:pt x="44971" y="0"/>
                  </a:lnTo>
                  <a:lnTo>
                    <a:pt x="44971" y="0"/>
                  </a:lnTo>
                  <a:lnTo>
                    <a:pt x="47313" y="59"/>
                  </a:lnTo>
                  <a:lnTo>
                    <a:pt x="49597" y="235"/>
                  </a:lnTo>
                  <a:lnTo>
                    <a:pt x="51822" y="527"/>
                  </a:lnTo>
                  <a:lnTo>
                    <a:pt x="54047" y="937"/>
                  </a:lnTo>
                  <a:lnTo>
                    <a:pt x="56214" y="1406"/>
                  </a:lnTo>
                  <a:lnTo>
                    <a:pt x="58322" y="2050"/>
                  </a:lnTo>
                  <a:lnTo>
                    <a:pt x="60430" y="2753"/>
                  </a:lnTo>
                  <a:lnTo>
                    <a:pt x="62479" y="3514"/>
                  </a:lnTo>
                  <a:lnTo>
                    <a:pt x="64470" y="4451"/>
                  </a:lnTo>
                  <a:lnTo>
                    <a:pt x="66402" y="5446"/>
                  </a:lnTo>
                  <a:lnTo>
                    <a:pt x="68276" y="6500"/>
                  </a:lnTo>
                  <a:lnTo>
                    <a:pt x="70091" y="7671"/>
                  </a:lnTo>
                  <a:lnTo>
                    <a:pt x="71906" y="8959"/>
                  </a:lnTo>
                  <a:lnTo>
                    <a:pt x="73605" y="10248"/>
                  </a:lnTo>
                  <a:lnTo>
                    <a:pt x="75186" y="11711"/>
                  </a:lnTo>
                  <a:lnTo>
                    <a:pt x="76767" y="13175"/>
                  </a:lnTo>
                  <a:lnTo>
                    <a:pt x="78230" y="14756"/>
                  </a:lnTo>
                  <a:lnTo>
                    <a:pt x="79694" y="16337"/>
                  </a:lnTo>
                  <a:lnTo>
                    <a:pt x="80983" y="18035"/>
                  </a:lnTo>
                  <a:lnTo>
                    <a:pt x="82271" y="19851"/>
                  </a:lnTo>
                  <a:lnTo>
                    <a:pt x="83442" y="21666"/>
                  </a:lnTo>
                  <a:lnTo>
                    <a:pt x="84496" y="23540"/>
                  </a:lnTo>
                  <a:lnTo>
                    <a:pt x="85491" y="25472"/>
                  </a:lnTo>
                  <a:lnTo>
                    <a:pt x="86428" y="27463"/>
                  </a:lnTo>
                  <a:lnTo>
                    <a:pt x="87189" y="29512"/>
                  </a:lnTo>
                  <a:lnTo>
                    <a:pt x="87892" y="31620"/>
                  </a:lnTo>
                  <a:lnTo>
                    <a:pt x="88536" y="33728"/>
                  </a:lnTo>
                  <a:lnTo>
                    <a:pt x="89005" y="35895"/>
                  </a:lnTo>
                  <a:lnTo>
                    <a:pt x="89415" y="38120"/>
                  </a:lnTo>
                  <a:lnTo>
                    <a:pt x="89707" y="40345"/>
                  </a:lnTo>
                  <a:lnTo>
                    <a:pt x="89883" y="42629"/>
                  </a:lnTo>
                  <a:lnTo>
                    <a:pt x="89942" y="44971"/>
                  </a:lnTo>
                  <a:lnTo>
                    <a:pt x="89942" y="449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3025923" y="3959647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2482264" y="3831706"/>
              <a:ext cx="166817" cy="317466"/>
            </a:xfrm>
            <a:custGeom>
              <a:avLst/>
              <a:gdLst/>
              <a:ahLst/>
              <a:cxnLst/>
              <a:rect l="l" t="t" r="r" b="b"/>
              <a:pathLst>
                <a:path w="22369" h="42570" extrusionOk="0">
                  <a:moveTo>
                    <a:pt x="10189" y="0"/>
                  </a:moveTo>
                  <a:lnTo>
                    <a:pt x="9603" y="117"/>
                  </a:lnTo>
                  <a:lnTo>
                    <a:pt x="9018" y="234"/>
                  </a:lnTo>
                  <a:lnTo>
                    <a:pt x="8432" y="410"/>
                  </a:lnTo>
                  <a:lnTo>
                    <a:pt x="7905" y="644"/>
                  </a:lnTo>
                  <a:lnTo>
                    <a:pt x="7378" y="937"/>
                  </a:lnTo>
                  <a:lnTo>
                    <a:pt x="6910" y="1288"/>
                  </a:lnTo>
                  <a:lnTo>
                    <a:pt x="6441" y="1640"/>
                  </a:lnTo>
                  <a:lnTo>
                    <a:pt x="6031" y="2050"/>
                  </a:lnTo>
                  <a:lnTo>
                    <a:pt x="5680" y="2460"/>
                  </a:lnTo>
                  <a:lnTo>
                    <a:pt x="5329" y="2928"/>
                  </a:lnTo>
                  <a:lnTo>
                    <a:pt x="5036" y="3455"/>
                  </a:lnTo>
                  <a:lnTo>
                    <a:pt x="4802" y="3982"/>
                  </a:lnTo>
                  <a:lnTo>
                    <a:pt x="4567" y="4568"/>
                  </a:lnTo>
                  <a:lnTo>
                    <a:pt x="4392" y="5153"/>
                  </a:lnTo>
                  <a:lnTo>
                    <a:pt x="4333" y="5739"/>
                  </a:lnTo>
                  <a:lnTo>
                    <a:pt x="0" y="42570"/>
                  </a:lnTo>
                  <a:lnTo>
                    <a:pt x="22368" y="42570"/>
                  </a:lnTo>
                  <a:lnTo>
                    <a:pt x="18094" y="5739"/>
                  </a:lnTo>
                  <a:lnTo>
                    <a:pt x="17977" y="5153"/>
                  </a:lnTo>
                  <a:lnTo>
                    <a:pt x="17860" y="4568"/>
                  </a:lnTo>
                  <a:lnTo>
                    <a:pt x="17625" y="3982"/>
                  </a:lnTo>
                  <a:lnTo>
                    <a:pt x="17391" y="3455"/>
                  </a:lnTo>
                  <a:lnTo>
                    <a:pt x="17098" y="2928"/>
                  </a:lnTo>
                  <a:lnTo>
                    <a:pt x="16747" y="2460"/>
                  </a:lnTo>
                  <a:lnTo>
                    <a:pt x="16337" y="2050"/>
                  </a:lnTo>
                  <a:lnTo>
                    <a:pt x="15927" y="1640"/>
                  </a:lnTo>
                  <a:lnTo>
                    <a:pt x="15517" y="1288"/>
                  </a:lnTo>
                  <a:lnTo>
                    <a:pt x="14990" y="937"/>
                  </a:lnTo>
                  <a:lnTo>
                    <a:pt x="14522" y="644"/>
                  </a:lnTo>
                  <a:lnTo>
                    <a:pt x="13936" y="410"/>
                  </a:lnTo>
                  <a:lnTo>
                    <a:pt x="13409" y="234"/>
                  </a:lnTo>
                  <a:lnTo>
                    <a:pt x="12824" y="117"/>
                  </a:lnTo>
                  <a:lnTo>
                    <a:pt x="12238" y="0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7"/>
            <p:cNvSpPr/>
            <p:nvPr/>
          </p:nvSpPr>
          <p:spPr>
            <a:xfrm>
              <a:off x="2482264" y="3831706"/>
              <a:ext cx="166817" cy="317466"/>
            </a:xfrm>
            <a:custGeom>
              <a:avLst/>
              <a:gdLst/>
              <a:ahLst/>
              <a:cxnLst/>
              <a:rect l="l" t="t" r="r" b="b"/>
              <a:pathLst>
                <a:path w="22369" h="42570" fill="none" extrusionOk="0">
                  <a:moveTo>
                    <a:pt x="22368" y="42570"/>
                  </a:moveTo>
                  <a:lnTo>
                    <a:pt x="0" y="42570"/>
                  </a:lnTo>
                  <a:lnTo>
                    <a:pt x="4333" y="5739"/>
                  </a:lnTo>
                  <a:lnTo>
                    <a:pt x="4333" y="5739"/>
                  </a:lnTo>
                  <a:lnTo>
                    <a:pt x="4392" y="5153"/>
                  </a:lnTo>
                  <a:lnTo>
                    <a:pt x="4567" y="4568"/>
                  </a:lnTo>
                  <a:lnTo>
                    <a:pt x="4802" y="3982"/>
                  </a:lnTo>
                  <a:lnTo>
                    <a:pt x="5036" y="3455"/>
                  </a:lnTo>
                  <a:lnTo>
                    <a:pt x="5329" y="2928"/>
                  </a:lnTo>
                  <a:lnTo>
                    <a:pt x="5680" y="2460"/>
                  </a:lnTo>
                  <a:lnTo>
                    <a:pt x="6031" y="2050"/>
                  </a:lnTo>
                  <a:lnTo>
                    <a:pt x="6441" y="1640"/>
                  </a:lnTo>
                  <a:lnTo>
                    <a:pt x="6910" y="1288"/>
                  </a:lnTo>
                  <a:lnTo>
                    <a:pt x="7378" y="937"/>
                  </a:lnTo>
                  <a:lnTo>
                    <a:pt x="7905" y="644"/>
                  </a:lnTo>
                  <a:lnTo>
                    <a:pt x="8432" y="410"/>
                  </a:lnTo>
                  <a:lnTo>
                    <a:pt x="9018" y="234"/>
                  </a:lnTo>
                  <a:lnTo>
                    <a:pt x="9603" y="117"/>
                  </a:lnTo>
                  <a:lnTo>
                    <a:pt x="10189" y="0"/>
                  </a:lnTo>
                  <a:lnTo>
                    <a:pt x="10774" y="0"/>
                  </a:lnTo>
                  <a:lnTo>
                    <a:pt x="11594" y="0"/>
                  </a:lnTo>
                  <a:lnTo>
                    <a:pt x="11594" y="0"/>
                  </a:lnTo>
                  <a:lnTo>
                    <a:pt x="12238" y="0"/>
                  </a:lnTo>
                  <a:lnTo>
                    <a:pt x="12824" y="117"/>
                  </a:lnTo>
                  <a:lnTo>
                    <a:pt x="13409" y="234"/>
                  </a:lnTo>
                  <a:lnTo>
                    <a:pt x="13936" y="410"/>
                  </a:lnTo>
                  <a:lnTo>
                    <a:pt x="14522" y="644"/>
                  </a:lnTo>
                  <a:lnTo>
                    <a:pt x="14990" y="937"/>
                  </a:lnTo>
                  <a:lnTo>
                    <a:pt x="15517" y="1288"/>
                  </a:lnTo>
                  <a:lnTo>
                    <a:pt x="15927" y="1640"/>
                  </a:lnTo>
                  <a:lnTo>
                    <a:pt x="16337" y="2050"/>
                  </a:lnTo>
                  <a:lnTo>
                    <a:pt x="16747" y="2460"/>
                  </a:lnTo>
                  <a:lnTo>
                    <a:pt x="17098" y="2928"/>
                  </a:lnTo>
                  <a:lnTo>
                    <a:pt x="17391" y="3455"/>
                  </a:lnTo>
                  <a:lnTo>
                    <a:pt x="17625" y="3982"/>
                  </a:lnTo>
                  <a:lnTo>
                    <a:pt x="17860" y="4568"/>
                  </a:lnTo>
                  <a:lnTo>
                    <a:pt x="17977" y="5153"/>
                  </a:lnTo>
                  <a:lnTo>
                    <a:pt x="18094" y="5739"/>
                  </a:lnTo>
                  <a:lnTo>
                    <a:pt x="22368" y="42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7"/>
            <p:cNvSpPr/>
            <p:nvPr/>
          </p:nvSpPr>
          <p:spPr>
            <a:xfrm>
              <a:off x="2649073" y="4149165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7"/>
            <p:cNvSpPr/>
            <p:nvPr/>
          </p:nvSpPr>
          <p:spPr>
            <a:xfrm>
              <a:off x="2732038" y="3831706"/>
              <a:ext cx="166817" cy="317466"/>
            </a:xfrm>
            <a:custGeom>
              <a:avLst/>
              <a:gdLst/>
              <a:ahLst/>
              <a:cxnLst/>
              <a:rect l="l" t="t" r="r" b="b"/>
              <a:pathLst>
                <a:path w="22369" h="42570" extrusionOk="0">
                  <a:moveTo>
                    <a:pt x="10131" y="0"/>
                  </a:moveTo>
                  <a:lnTo>
                    <a:pt x="9545" y="117"/>
                  </a:lnTo>
                  <a:lnTo>
                    <a:pt x="8960" y="234"/>
                  </a:lnTo>
                  <a:lnTo>
                    <a:pt x="8433" y="410"/>
                  </a:lnTo>
                  <a:lnTo>
                    <a:pt x="7847" y="644"/>
                  </a:lnTo>
                  <a:lnTo>
                    <a:pt x="7379" y="937"/>
                  </a:lnTo>
                  <a:lnTo>
                    <a:pt x="6852" y="1288"/>
                  </a:lnTo>
                  <a:lnTo>
                    <a:pt x="6442" y="1640"/>
                  </a:lnTo>
                  <a:lnTo>
                    <a:pt x="6032" y="2050"/>
                  </a:lnTo>
                  <a:lnTo>
                    <a:pt x="5622" y="2460"/>
                  </a:lnTo>
                  <a:lnTo>
                    <a:pt x="5271" y="2928"/>
                  </a:lnTo>
                  <a:lnTo>
                    <a:pt x="4978" y="3455"/>
                  </a:lnTo>
                  <a:lnTo>
                    <a:pt x="4744" y="3982"/>
                  </a:lnTo>
                  <a:lnTo>
                    <a:pt x="4510" y="4568"/>
                  </a:lnTo>
                  <a:lnTo>
                    <a:pt x="4392" y="5153"/>
                  </a:lnTo>
                  <a:lnTo>
                    <a:pt x="4275" y="5739"/>
                  </a:lnTo>
                  <a:lnTo>
                    <a:pt x="1" y="42570"/>
                  </a:lnTo>
                  <a:lnTo>
                    <a:pt x="22369" y="42570"/>
                  </a:lnTo>
                  <a:lnTo>
                    <a:pt x="18036" y="5739"/>
                  </a:lnTo>
                  <a:lnTo>
                    <a:pt x="17977" y="5153"/>
                  </a:lnTo>
                  <a:lnTo>
                    <a:pt x="17802" y="4568"/>
                  </a:lnTo>
                  <a:lnTo>
                    <a:pt x="17567" y="3982"/>
                  </a:lnTo>
                  <a:lnTo>
                    <a:pt x="17333" y="3455"/>
                  </a:lnTo>
                  <a:lnTo>
                    <a:pt x="17040" y="2928"/>
                  </a:lnTo>
                  <a:lnTo>
                    <a:pt x="16689" y="2460"/>
                  </a:lnTo>
                  <a:lnTo>
                    <a:pt x="16338" y="2050"/>
                  </a:lnTo>
                  <a:lnTo>
                    <a:pt x="15928" y="1640"/>
                  </a:lnTo>
                  <a:lnTo>
                    <a:pt x="15459" y="1288"/>
                  </a:lnTo>
                  <a:lnTo>
                    <a:pt x="14991" y="937"/>
                  </a:lnTo>
                  <a:lnTo>
                    <a:pt x="14464" y="644"/>
                  </a:lnTo>
                  <a:lnTo>
                    <a:pt x="13937" y="410"/>
                  </a:lnTo>
                  <a:lnTo>
                    <a:pt x="13351" y="234"/>
                  </a:lnTo>
                  <a:lnTo>
                    <a:pt x="12766" y="117"/>
                  </a:lnTo>
                  <a:lnTo>
                    <a:pt x="12180" y="0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2732038" y="3831706"/>
              <a:ext cx="166817" cy="317466"/>
            </a:xfrm>
            <a:custGeom>
              <a:avLst/>
              <a:gdLst/>
              <a:ahLst/>
              <a:cxnLst/>
              <a:rect l="l" t="t" r="r" b="b"/>
              <a:pathLst>
                <a:path w="22369" h="42570" fill="none" extrusionOk="0">
                  <a:moveTo>
                    <a:pt x="22369" y="42570"/>
                  </a:moveTo>
                  <a:lnTo>
                    <a:pt x="1" y="42570"/>
                  </a:lnTo>
                  <a:lnTo>
                    <a:pt x="4275" y="5739"/>
                  </a:lnTo>
                  <a:lnTo>
                    <a:pt x="4275" y="5739"/>
                  </a:lnTo>
                  <a:lnTo>
                    <a:pt x="4392" y="5153"/>
                  </a:lnTo>
                  <a:lnTo>
                    <a:pt x="4510" y="4568"/>
                  </a:lnTo>
                  <a:lnTo>
                    <a:pt x="4744" y="3982"/>
                  </a:lnTo>
                  <a:lnTo>
                    <a:pt x="4978" y="3455"/>
                  </a:lnTo>
                  <a:lnTo>
                    <a:pt x="5271" y="2928"/>
                  </a:lnTo>
                  <a:lnTo>
                    <a:pt x="5622" y="2460"/>
                  </a:lnTo>
                  <a:lnTo>
                    <a:pt x="6032" y="2050"/>
                  </a:lnTo>
                  <a:lnTo>
                    <a:pt x="6442" y="1640"/>
                  </a:lnTo>
                  <a:lnTo>
                    <a:pt x="6852" y="1288"/>
                  </a:lnTo>
                  <a:lnTo>
                    <a:pt x="7379" y="937"/>
                  </a:lnTo>
                  <a:lnTo>
                    <a:pt x="7847" y="644"/>
                  </a:lnTo>
                  <a:lnTo>
                    <a:pt x="8433" y="410"/>
                  </a:lnTo>
                  <a:lnTo>
                    <a:pt x="8960" y="234"/>
                  </a:lnTo>
                  <a:lnTo>
                    <a:pt x="9545" y="117"/>
                  </a:lnTo>
                  <a:lnTo>
                    <a:pt x="10131" y="0"/>
                  </a:lnTo>
                  <a:lnTo>
                    <a:pt x="10775" y="0"/>
                  </a:lnTo>
                  <a:lnTo>
                    <a:pt x="11595" y="0"/>
                  </a:lnTo>
                  <a:lnTo>
                    <a:pt x="11595" y="0"/>
                  </a:lnTo>
                  <a:lnTo>
                    <a:pt x="12180" y="0"/>
                  </a:lnTo>
                  <a:lnTo>
                    <a:pt x="12766" y="117"/>
                  </a:lnTo>
                  <a:lnTo>
                    <a:pt x="13351" y="234"/>
                  </a:lnTo>
                  <a:lnTo>
                    <a:pt x="13937" y="410"/>
                  </a:lnTo>
                  <a:lnTo>
                    <a:pt x="14464" y="644"/>
                  </a:lnTo>
                  <a:lnTo>
                    <a:pt x="14991" y="937"/>
                  </a:lnTo>
                  <a:lnTo>
                    <a:pt x="15459" y="1288"/>
                  </a:lnTo>
                  <a:lnTo>
                    <a:pt x="15928" y="1640"/>
                  </a:lnTo>
                  <a:lnTo>
                    <a:pt x="16338" y="2050"/>
                  </a:lnTo>
                  <a:lnTo>
                    <a:pt x="16689" y="2460"/>
                  </a:lnTo>
                  <a:lnTo>
                    <a:pt x="17040" y="2928"/>
                  </a:lnTo>
                  <a:lnTo>
                    <a:pt x="17333" y="3455"/>
                  </a:lnTo>
                  <a:lnTo>
                    <a:pt x="17567" y="3982"/>
                  </a:lnTo>
                  <a:lnTo>
                    <a:pt x="17802" y="4568"/>
                  </a:lnTo>
                  <a:lnTo>
                    <a:pt x="17977" y="5153"/>
                  </a:lnTo>
                  <a:lnTo>
                    <a:pt x="18036" y="5739"/>
                  </a:lnTo>
                  <a:lnTo>
                    <a:pt x="22369" y="425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2898847" y="4149165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2495799" y="3758339"/>
              <a:ext cx="389520" cy="122713"/>
            </a:xfrm>
            <a:custGeom>
              <a:avLst/>
              <a:gdLst/>
              <a:ahLst/>
              <a:cxnLst/>
              <a:rect l="l" t="t" r="r" b="b"/>
              <a:pathLst>
                <a:path w="52232" h="16455" extrusionOk="0">
                  <a:moveTo>
                    <a:pt x="3162" y="1"/>
                  </a:moveTo>
                  <a:lnTo>
                    <a:pt x="2811" y="59"/>
                  </a:lnTo>
                  <a:lnTo>
                    <a:pt x="2167" y="235"/>
                  </a:lnTo>
                  <a:lnTo>
                    <a:pt x="1523" y="586"/>
                  </a:lnTo>
                  <a:lnTo>
                    <a:pt x="1054" y="996"/>
                  </a:lnTo>
                  <a:lnTo>
                    <a:pt x="586" y="1523"/>
                  </a:lnTo>
                  <a:lnTo>
                    <a:pt x="293" y="2109"/>
                  </a:lnTo>
                  <a:lnTo>
                    <a:pt x="117" y="2753"/>
                  </a:lnTo>
                  <a:lnTo>
                    <a:pt x="59" y="3104"/>
                  </a:lnTo>
                  <a:lnTo>
                    <a:pt x="0" y="3456"/>
                  </a:lnTo>
                  <a:lnTo>
                    <a:pt x="0" y="13000"/>
                  </a:lnTo>
                  <a:lnTo>
                    <a:pt x="59" y="13352"/>
                  </a:lnTo>
                  <a:lnTo>
                    <a:pt x="117" y="13703"/>
                  </a:lnTo>
                  <a:lnTo>
                    <a:pt x="293" y="14347"/>
                  </a:lnTo>
                  <a:lnTo>
                    <a:pt x="586" y="14933"/>
                  </a:lnTo>
                  <a:lnTo>
                    <a:pt x="1054" y="15460"/>
                  </a:lnTo>
                  <a:lnTo>
                    <a:pt x="1523" y="15869"/>
                  </a:lnTo>
                  <a:lnTo>
                    <a:pt x="2167" y="16162"/>
                  </a:lnTo>
                  <a:lnTo>
                    <a:pt x="2811" y="16396"/>
                  </a:lnTo>
                  <a:lnTo>
                    <a:pt x="3162" y="16455"/>
                  </a:lnTo>
                  <a:lnTo>
                    <a:pt x="49070" y="16455"/>
                  </a:lnTo>
                  <a:lnTo>
                    <a:pt x="49421" y="16396"/>
                  </a:lnTo>
                  <a:lnTo>
                    <a:pt x="50065" y="16162"/>
                  </a:lnTo>
                  <a:lnTo>
                    <a:pt x="50709" y="15869"/>
                  </a:lnTo>
                  <a:lnTo>
                    <a:pt x="51178" y="15460"/>
                  </a:lnTo>
                  <a:lnTo>
                    <a:pt x="51646" y="14933"/>
                  </a:lnTo>
                  <a:lnTo>
                    <a:pt x="51939" y="14347"/>
                  </a:lnTo>
                  <a:lnTo>
                    <a:pt x="52115" y="13703"/>
                  </a:lnTo>
                  <a:lnTo>
                    <a:pt x="52173" y="13352"/>
                  </a:lnTo>
                  <a:lnTo>
                    <a:pt x="52232" y="13000"/>
                  </a:lnTo>
                  <a:lnTo>
                    <a:pt x="52232" y="3456"/>
                  </a:lnTo>
                  <a:lnTo>
                    <a:pt x="52173" y="3104"/>
                  </a:lnTo>
                  <a:lnTo>
                    <a:pt x="52115" y="2753"/>
                  </a:lnTo>
                  <a:lnTo>
                    <a:pt x="51939" y="2109"/>
                  </a:lnTo>
                  <a:lnTo>
                    <a:pt x="51646" y="1523"/>
                  </a:lnTo>
                  <a:lnTo>
                    <a:pt x="51178" y="996"/>
                  </a:lnTo>
                  <a:lnTo>
                    <a:pt x="50709" y="586"/>
                  </a:lnTo>
                  <a:lnTo>
                    <a:pt x="50065" y="235"/>
                  </a:lnTo>
                  <a:lnTo>
                    <a:pt x="49421" y="59"/>
                  </a:lnTo>
                  <a:lnTo>
                    <a:pt x="49070" y="1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2495799" y="3758339"/>
              <a:ext cx="389520" cy="122713"/>
            </a:xfrm>
            <a:custGeom>
              <a:avLst/>
              <a:gdLst/>
              <a:ahLst/>
              <a:cxnLst/>
              <a:rect l="l" t="t" r="r" b="b"/>
              <a:pathLst>
                <a:path w="52232" h="16455" fill="none" extrusionOk="0">
                  <a:moveTo>
                    <a:pt x="48718" y="16455"/>
                  </a:moveTo>
                  <a:lnTo>
                    <a:pt x="3514" y="16455"/>
                  </a:lnTo>
                  <a:lnTo>
                    <a:pt x="3514" y="16455"/>
                  </a:lnTo>
                  <a:lnTo>
                    <a:pt x="3162" y="16455"/>
                  </a:lnTo>
                  <a:lnTo>
                    <a:pt x="2811" y="16396"/>
                  </a:lnTo>
                  <a:lnTo>
                    <a:pt x="2167" y="16162"/>
                  </a:lnTo>
                  <a:lnTo>
                    <a:pt x="1523" y="15869"/>
                  </a:lnTo>
                  <a:lnTo>
                    <a:pt x="1054" y="15460"/>
                  </a:lnTo>
                  <a:lnTo>
                    <a:pt x="586" y="14933"/>
                  </a:lnTo>
                  <a:lnTo>
                    <a:pt x="293" y="14347"/>
                  </a:lnTo>
                  <a:lnTo>
                    <a:pt x="117" y="13703"/>
                  </a:lnTo>
                  <a:lnTo>
                    <a:pt x="59" y="13352"/>
                  </a:lnTo>
                  <a:lnTo>
                    <a:pt x="0" y="13000"/>
                  </a:lnTo>
                  <a:lnTo>
                    <a:pt x="0" y="3456"/>
                  </a:lnTo>
                  <a:lnTo>
                    <a:pt x="0" y="3456"/>
                  </a:lnTo>
                  <a:lnTo>
                    <a:pt x="59" y="3104"/>
                  </a:lnTo>
                  <a:lnTo>
                    <a:pt x="117" y="2753"/>
                  </a:lnTo>
                  <a:lnTo>
                    <a:pt x="293" y="2109"/>
                  </a:lnTo>
                  <a:lnTo>
                    <a:pt x="586" y="1523"/>
                  </a:lnTo>
                  <a:lnTo>
                    <a:pt x="1054" y="996"/>
                  </a:lnTo>
                  <a:lnTo>
                    <a:pt x="1523" y="586"/>
                  </a:lnTo>
                  <a:lnTo>
                    <a:pt x="2167" y="235"/>
                  </a:lnTo>
                  <a:lnTo>
                    <a:pt x="2811" y="59"/>
                  </a:lnTo>
                  <a:lnTo>
                    <a:pt x="3162" y="1"/>
                  </a:lnTo>
                  <a:lnTo>
                    <a:pt x="3514" y="1"/>
                  </a:lnTo>
                  <a:lnTo>
                    <a:pt x="48718" y="1"/>
                  </a:lnTo>
                  <a:lnTo>
                    <a:pt x="48718" y="1"/>
                  </a:lnTo>
                  <a:lnTo>
                    <a:pt x="49070" y="1"/>
                  </a:lnTo>
                  <a:lnTo>
                    <a:pt x="49421" y="59"/>
                  </a:lnTo>
                  <a:lnTo>
                    <a:pt x="50065" y="235"/>
                  </a:lnTo>
                  <a:lnTo>
                    <a:pt x="50709" y="586"/>
                  </a:lnTo>
                  <a:lnTo>
                    <a:pt x="51178" y="996"/>
                  </a:lnTo>
                  <a:lnTo>
                    <a:pt x="51646" y="1523"/>
                  </a:lnTo>
                  <a:lnTo>
                    <a:pt x="51939" y="2109"/>
                  </a:lnTo>
                  <a:lnTo>
                    <a:pt x="52115" y="2753"/>
                  </a:lnTo>
                  <a:lnTo>
                    <a:pt x="52173" y="3104"/>
                  </a:lnTo>
                  <a:lnTo>
                    <a:pt x="52232" y="3456"/>
                  </a:lnTo>
                  <a:lnTo>
                    <a:pt x="52232" y="13000"/>
                  </a:lnTo>
                  <a:lnTo>
                    <a:pt x="52232" y="13000"/>
                  </a:lnTo>
                  <a:lnTo>
                    <a:pt x="52173" y="13352"/>
                  </a:lnTo>
                  <a:lnTo>
                    <a:pt x="52115" y="13703"/>
                  </a:lnTo>
                  <a:lnTo>
                    <a:pt x="51939" y="14347"/>
                  </a:lnTo>
                  <a:lnTo>
                    <a:pt x="51646" y="14933"/>
                  </a:lnTo>
                  <a:lnTo>
                    <a:pt x="51178" y="15460"/>
                  </a:lnTo>
                  <a:lnTo>
                    <a:pt x="50709" y="15869"/>
                  </a:lnTo>
                  <a:lnTo>
                    <a:pt x="50065" y="16162"/>
                  </a:lnTo>
                  <a:lnTo>
                    <a:pt x="49421" y="16396"/>
                  </a:lnTo>
                  <a:lnTo>
                    <a:pt x="49070" y="16455"/>
                  </a:lnTo>
                  <a:lnTo>
                    <a:pt x="48718" y="16455"/>
                  </a:lnTo>
                  <a:lnTo>
                    <a:pt x="48718" y="164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7"/>
            <p:cNvSpPr/>
            <p:nvPr/>
          </p:nvSpPr>
          <p:spPr>
            <a:xfrm>
              <a:off x="2859114" y="3881045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7"/>
            <p:cNvSpPr/>
            <p:nvPr/>
          </p:nvSpPr>
          <p:spPr>
            <a:xfrm>
              <a:off x="2690559" y="3758339"/>
              <a:ext cx="194760" cy="122713"/>
            </a:xfrm>
            <a:custGeom>
              <a:avLst/>
              <a:gdLst/>
              <a:ahLst/>
              <a:cxnLst/>
              <a:rect l="l" t="t" r="r" b="b"/>
              <a:pathLst>
                <a:path w="26116" h="16455" extrusionOk="0">
                  <a:moveTo>
                    <a:pt x="0" y="1"/>
                  </a:moveTo>
                  <a:lnTo>
                    <a:pt x="0" y="16455"/>
                  </a:lnTo>
                  <a:lnTo>
                    <a:pt x="22954" y="16455"/>
                  </a:lnTo>
                  <a:lnTo>
                    <a:pt x="23305" y="16396"/>
                  </a:lnTo>
                  <a:lnTo>
                    <a:pt x="23949" y="16162"/>
                  </a:lnTo>
                  <a:lnTo>
                    <a:pt x="24593" y="15869"/>
                  </a:lnTo>
                  <a:lnTo>
                    <a:pt x="25062" y="15460"/>
                  </a:lnTo>
                  <a:lnTo>
                    <a:pt x="25530" y="14933"/>
                  </a:lnTo>
                  <a:lnTo>
                    <a:pt x="25823" y="14347"/>
                  </a:lnTo>
                  <a:lnTo>
                    <a:pt x="25999" y="13703"/>
                  </a:lnTo>
                  <a:lnTo>
                    <a:pt x="26057" y="13352"/>
                  </a:lnTo>
                  <a:lnTo>
                    <a:pt x="26116" y="13000"/>
                  </a:lnTo>
                  <a:lnTo>
                    <a:pt x="26116" y="3456"/>
                  </a:lnTo>
                  <a:lnTo>
                    <a:pt x="26057" y="3104"/>
                  </a:lnTo>
                  <a:lnTo>
                    <a:pt x="25999" y="2753"/>
                  </a:lnTo>
                  <a:lnTo>
                    <a:pt x="25823" y="2109"/>
                  </a:lnTo>
                  <a:lnTo>
                    <a:pt x="25530" y="1523"/>
                  </a:lnTo>
                  <a:lnTo>
                    <a:pt x="25062" y="996"/>
                  </a:lnTo>
                  <a:lnTo>
                    <a:pt x="24593" y="586"/>
                  </a:lnTo>
                  <a:lnTo>
                    <a:pt x="23949" y="235"/>
                  </a:lnTo>
                  <a:lnTo>
                    <a:pt x="23305" y="59"/>
                  </a:lnTo>
                  <a:lnTo>
                    <a:pt x="22954" y="1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7"/>
            <p:cNvSpPr/>
            <p:nvPr/>
          </p:nvSpPr>
          <p:spPr>
            <a:xfrm>
              <a:off x="2690559" y="3758339"/>
              <a:ext cx="194760" cy="122713"/>
            </a:xfrm>
            <a:custGeom>
              <a:avLst/>
              <a:gdLst/>
              <a:ahLst/>
              <a:cxnLst/>
              <a:rect l="l" t="t" r="r" b="b"/>
              <a:pathLst>
                <a:path w="26116" h="16455" fill="none" extrusionOk="0">
                  <a:moveTo>
                    <a:pt x="22602" y="1"/>
                  </a:moveTo>
                  <a:lnTo>
                    <a:pt x="0" y="1"/>
                  </a:lnTo>
                  <a:lnTo>
                    <a:pt x="0" y="16455"/>
                  </a:lnTo>
                  <a:lnTo>
                    <a:pt x="22602" y="16455"/>
                  </a:lnTo>
                  <a:lnTo>
                    <a:pt x="22602" y="16455"/>
                  </a:lnTo>
                  <a:lnTo>
                    <a:pt x="22954" y="16455"/>
                  </a:lnTo>
                  <a:lnTo>
                    <a:pt x="23305" y="16396"/>
                  </a:lnTo>
                  <a:lnTo>
                    <a:pt x="23949" y="16162"/>
                  </a:lnTo>
                  <a:lnTo>
                    <a:pt x="24593" y="15869"/>
                  </a:lnTo>
                  <a:lnTo>
                    <a:pt x="25062" y="15460"/>
                  </a:lnTo>
                  <a:lnTo>
                    <a:pt x="25530" y="14933"/>
                  </a:lnTo>
                  <a:lnTo>
                    <a:pt x="25823" y="14347"/>
                  </a:lnTo>
                  <a:lnTo>
                    <a:pt x="25999" y="13703"/>
                  </a:lnTo>
                  <a:lnTo>
                    <a:pt x="26057" y="13352"/>
                  </a:lnTo>
                  <a:lnTo>
                    <a:pt x="26116" y="13000"/>
                  </a:lnTo>
                  <a:lnTo>
                    <a:pt x="26116" y="3456"/>
                  </a:lnTo>
                  <a:lnTo>
                    <a:pt x="26116" y="3456"/>
                  </a:lnTo>
                  <a:lnTo>
                    <a:pt x="26057" y="3104"/>
                  </a:lnTo>
                  <a:lnTo>
                    <a:pt x="25999" y="2753"/>
                  </a:lnTo>
                  <a:lnTo>
                    <a:pt x="25823" y="2109"/>
                  </a:lnTo>
                  <a:lnTo>
                    <a:pt x="25530" y="1523"/>
                  </a:lnTo>
                  <a:lnTo>
                    <a:pt x="25062" y="996"/>
                  </a:lnTo>
                  <a:lnTo>
                    <a:pt x="24593" y="586"/>
                  </a:lnTo>
                  <a:lnTo>
                    <a:pt x="23949" y="235"/>
                  </a:lnTo>
                  <a:lnTo>
                    <a:pt x="23305" y="59"/>
                  </a:lnTo>
                  <a:lnTo>
                    <a:pt x="22954" y="1"/>
                  </a:lnTo>
                  <a:lnTo>
                    <a:pt x="22602" y="1"/>
                  </a:lnTo>
                  <a:lnTo>
                    <a:pt x="2260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7"/>
            <p:cNvSpPr/>
            <p:nvPr/>
          </p:nvSpPr>
          <p:spPr>
            <a:xfrm>
              <a:off x="2859114" y="375833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7"/>
            <p:cNvSpPr/>
            <p:nvPr/>
          </p:nvSpPr>
          <p:spPr>
            <a:xfrm>
              <a:off x="2391432" y="4111616"/>
              <a:ext cx="598256" cy="183410"/>
            </a:xfrm>
            <a:custGeom>
              <a:avLst/>
              <a:gdLst/>
              <a:ahLst/>
              <a:cxnLst/>
              <a:rect l="l" t="t" r="r" b="b"/>
              <a:pathLst>
                <a:path w="80222" h="24594" extrusionOk="0">
                  <a:moveTo>
                    <a:pt x="1" y="0"/>
                  </a:moveTo>
                  <a:lnTo>
                    <a:pt x="703" y="1347"/>
                  </a:lnTo>
                  <a:lnTo>
                    <a:pt x="1465" y="2694"/>
                  </a:lnTo>
                  <a:lnTo>
                    <a:pt x="2284" y="3982"/>
                  </a:lnTo>
                  <a:lnTo>
                    <a:pt x="3163" y="5270"/>
                  </a:lnTo>
                  <a:lnTo>
                    <a:pt x="4041" y="6500"/>
                  </a:lnTo>
                  <a:lnTo>
                    <a:pt x="4978" y="7671"/>
                  </a:lnTo>
                  <a:lnTo>
                    <a:pt x="5915" y="8842"/>
                  </a:lnTo>
                  <a:lnTo>
                    <a:pt x="6969" y="10013"/>
                  </a:lnTo>
                  <a:lnTo>
                    <a:pt x="8023" y="11126"/>
                  </a:lnTo>
                  <a:lnTo>
                    <a:pt x="9077" y="12180"/>
                  </a:lnTo>
                  <a:lnTo>
                    <a:pt x="10189" y="13175"/>
                  </a:lnTo>
                  <a:lnTo>
                    <a:pt x="11360" y="14171"/>
                  </a:lnTo>
                  <a:lnTo>
                    <a:pt x="12531" y="15166"/>
                  </a:lnTo>
                  <a:lnTo>
                    <a:pt x="13761" y="16044"/>
                  </a:lnTo>
                  <a:lnTo>
                    <a:pt x="14991" y="16923"/>
                  </a:lnTo>
                  <a:lnTo>
                    <a:pt x="16279" y="17742"/>
                  </a:lnTo>
                  <a:lnTo>
                    <a:pt x="17567" y="18562"/>
                  </a:lnTo>
                  <a:lnTo>
                    <a:pt x="18914" y="19323"/>
                  </a:lnTo>
                  <a:lnTo>
                    <a:pt x="20319" y="20026"/>
                  </a:lnTo>
                  <a:lnTo>
                    <a:pt x="21666" y="20670"/>
                  </a:lnTo>
                  <a:lnTo>
                    <a:pt x="23130" y="21256"/>
                  </a:lnTo>
                  <a:lnTo>
                    <a:pt x="24535" y="21841"/>
                  </a:lnTo>
                  <a:lnTo>
                    <a:pt x="25999" y="22368"/>
                  </a:lnTo>
                  <a:lnTo>
                    <a:pt x="27522" y="22778"/>
                  </a:lnTo>
                  <a:lnTo>
                    <a:pt x="29044" y="23188"/>
                  </a:lnTo>
                  <a:lnTo>
                    <a:pt x="30567" y="23598"/>
                  </a:lnTo>
                  <a:lnTo>
                    <a:pt x="32089" y="23891"/>
                  </a:lnTo>
                  <a:lnTo>
                    <a:pt x="33670" y="24125"/>
                  </a:lnTo>
                  <a:lnTo>
                    <a:pt x="35251" y="24359"/>
                  </a:lnTo>
                  <a:lnTo>
                    <a:pt x="36832" y="24476"/>
                  </a:lnTo>
                  <a:lnTo>
                    <a:pt x="38471" y="24593"/>
                  </a:lnTo>
                  <a:lnTo>
                    <a:pt x="41751" y="24593"/>
                  </a:lnTo>
                  <a:lnTo>
                    <a:pt x="43390" y="24476"/>
                  </a:lnTo>
                  <a:lnTo>
                    <a:pt x="44971" y="24359"/>
                  </a:lnTo>
                  <a:lnTo>
                    <a:pt x="46552" y="24125"/>
                  </a:lnTo>
                  <a:lnTo>
                    <a:pt x="48133" y="23891"/>
                  </a:lnTo>
                  <a:lnTo>
                    <a:pt x="49656" y="23598"/>
                  </a:lnTo>
                  <a:lnTo>
                    <a:pt x="51178" y="23188"/>
                  </a:lnTo>
                  <a:lnTo>
                    <a:pt x="52700" y="22778"/>
                  </a:lnTo>
                  <a:lnTo>
                    <a:pt x="54223" y="22368"/>
                  </a:lnTo>
                  <a:lnTo>
                    <a:pt x="55687" y="21841"/>
                  </a:lnTo>
                  <a:lnTo>
                    <a:pt x="57092" y="21256"/>
                  </a:lnTo>
                  <a:lnTo>
                    <a:pt x="58556" y="20670"/>
                  </a:lnTo>
                  <a:lnTo>
                    <a:pt x="59903" y="20026"/>
                  </a:lnTo>
                  <a:lnTo>
                    <a:pt x="61308" y="19323"/>
                  </a:lnTo>
                  <a:lnTo>
                    <a:pt x="62655" y="18562"/>
                  </a:lnTo>
                  <a:lnTo>
                    <a:pt x="63943" y="17742"/>
                  </a:lnTo>
                  <a:lnTo>
                    <a:pt x="65231" y="16923"/>
                  </a:lnTo>
                  <a:lnTo>
                    <a:pt x="66461" y="16044"/>
                  </a:lnTo>
                  <a:lnTo>
                    <a:pt x="67691" y="15166"/>
                  </a:lnTo>
                  <a:lnTo>
                    <a:pt x="68862" y="14171"/>
                  </a:lnTo>
                  <a:lnTo>
                    <a:pt x="70033" y="13175"/>
                  </a:lnTo>
                  <a:lnTo>
                    <a:pt x="71145" y="12180"/>
                  </a:lnTo>
                  <a:lnTo>
                    <a:pt x="72199" y="11126"/>
                  </a:lnTo>
                  <a:lnTo>
                    <a:pt x="73253" y="10013"/>
                  </a:lnTo>
                  <a:lnTo>
                    <a:pt x="74307" y="8842"/>
                  </a:lnTo>
                  <a:lnTo>
                    <a:pt x="75244" y="7671"/>
                  </a:lnTo>
                  <a:lnTo>
                    <a:pt x="76181" y="6500"/>
                  </a:lnTo>
                  <a:lnTo>
                    <a:pt x="77059" y="5270"/>
                  </a:lnTo>
                  <a:lnTo>
                    <a:pt x="77938" y="3982"/>
                  </a:lnTo>
                  <a:lnTo>
                    <a:pt x="78758" y="2694"/>
                  </a:lnTo>
                  <a:lnTo>
                    <a:pt x="79519" y="1347"/>
                  </a:lnTo>
                  <a:lnTo>
                    <a:pt x="80221" y="0"/>
                  </a:lnTo>
                  <a:close/>
                </a:path>
              </a:pathLst>
            </a:custGeom>
            <a:solidFill>
              <a:srgbClr val="93D6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7"/>
            <p:cNvSpPr/>
            <p:nvPr/>
          </p:nvSpPr>
          <p:spPr>
            <a:xfrm>
              <a:off x="2391432" y="4111616"/>
              <a:ext cx="598256" cy="183410"/>
            </a:xfrm>
            <a:custGeom>
              <a:avLst/>
              <a:gdLst/>
              <a:ahLst/>
              <a:cxnLst/>
              <a:rect l="l" t="t" r="r" b="b"/>
              <a:pathLst>
                <a:path w="80222" h="24594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703" y="1347"/>
                  </a:lnTo>
                  <a:lnTo>
                    <a:pt x="1465" y="2694"/>
                  </a:lnTo>
                  <a:lnTo>
                    <a:pt x="2284" y="3982"/>
                  </a:lnTo>
                  <a:lnTo>
                    <a:pt x="3163" y="5270"/>
                  </a:lnTo>
                  <a:lnTo>
                    <a:pt x="4041" y="6500"/>
                  </a:lnTo>
                  <a:lnTo>
                    <a:pt x="4978" y="7671"/>
                  </a:lnTo>
                  <a:lnTo>
                    <a:pt x="5915" y="8842"/>
                  </a:lnTo>
                  <a:lnTo>
                    <a:pt x="6969" y="10013"/>
                  </a:lnTo>
                  <a:lnTo>
                    <a:pt x="8023" y="11126"/>
                  </a:lnTo>
                  <a:lnTo>
                    <a:pt x="9077" y="12180"/>
                  </a:lnTo>
                  <a:lnTo>
                    <a:pt x="10189" y="13175"/>
                  </a:lnTo>
                  <a:lnTo>
                    <a:pt x="11360" y="14171"/>
                  </a:lnTo>
                  <a:lnTo>
                    <a:pt x="12531" y="15166"/>
                  </a:lnTo>
                  <a:lnTo>
                    <a:pt x="13761" y="16044"/>
                  </a:lnTo>
                  <a:lnTo>
                    <a:pt x="14991" y="16923"/>
                  </a:lnTo>
                  <a:lnTo>
                    <a:pt x="16279" y="17742"/>
                  </a:lnTo>
                  <a:lnTo>
                    <a:pt x="17567" y="18562"/>
                  </a:lnTo>
                  <a:lnTo>
                    <a:pt x="18914" y="19323"/>
                  </a:lnTo>
                  <a:lnTo>
                    <a:pt x="20319" y="20026"/>
                  </a:lnTo>
                  <a:lnTo>
                    <a:pt x="21666" y="20670"/>
                  </a:lnTo>
                  <a:lnTo>
                    <a:pt x="23130" y="21256"/>
                  </a:lnTo>
                  <a:lnTo>
                    <a:pt x="24535" y="21841"/>
                  </a:lnTo>
                  <a:lnTo>
                    <a:pt x="25999" y="22368"/>
                  </a:lnTo>
                  <a:lnTo>
                    <a:pt x="27522" y="22778"/>
                  </a:lnTo>
                  <a:lnTo>
                    <a:pt x="29044" y="23188"/>
                  </a:lnTo>
                  <a:lnTo>
                    <a:pt x="30567" y="23598"/>
                  </a:lnTo>
                  <a:lnTo>
                    <a:pt x="32089" y="23891"/>
                  </a:lnTo>
                  <a:lnTo>
                    <a:pt x="33670" y="24125"/>
                  </a:lnTo>
                  <a:lnTo>
                    <a:pt x="35251" y="24359"/>
                  </a:lnTo>
                  <a:lnTo>
                    <a:pt x="36832" y="24476"/>
                  </a:lnTo>
                  <a:lnTo>
                    <a:pt x="38471" y="24593"/>
                  </a:lnTo>
                  <a:lnTo>
                    <a:pt x="40111" y="24593"/>
                  </a:lnTo>
                  <a:lnTo>
                    <a:pt x="40111" y="24593"/>
                  </a:lnTo>
                  <a:lnTo>
                    <a:pt x="41751" y="24593"/>
                  </a:lnTo>
                  <a:lnTo>
                    <a:pt x="43390" y="24476"/>
                  </a:lnTo>
                  <a:lnTo>
                    <a:pt x="44971" y="24359"/>
                  </a:lnTo>
                  <a:lnTo>
                    <a:pt x="46552" y="24125"/>
                  </a:lnTo>
                  <a:lnTo>
                    <a:pt x="48133" y="23891"/>
                  </a:lnTo>
                  <a:lnTo>
                    <a:pt x="49656" y="23598"/>
                  </a:lnTo>
                  <a:lnTo>
                    <a:pt x="51178" y="23188"/>
                  </a:lnTo>
                  <a:lnTo>
                    <a:pt x="52700" y="22778"/>
                  </a:lnTo>
                  <a:lnTo>
                    <a:pt x="54223" y="22368"/>
                  </a:lnTo>
                  <a:lnTo>
                    <a:pt x="55687" y="21841"/>
                  </a:lnTo>
                  <a:lnTo>
                    <a:pt x="57092" y="21256"/>
                  </a:lnTo>
                  <a:lnTo>
                    <a:pt x="58556" y="20670"/>
                  </a:lnTo>
                  <a:lnTo>
                    <a:pt x="59903" y="20026"/>
                  </a:lnTo>
                  <a:lnTo>
                    <a:pt x="61308" y="19323"/>
                  </a:lnTo>
                  <a:lnTo>
                    <a:pt x="62655" y="18562"/>
                  </a:lnTo>
                  <a:lnTo>
                    <a:pt x="63943" y="17742"/>
                  </a:lnTo>
                  <a:lnTo>
                    <a:pt x="65231" y="16923"/>
                  </a:lnTo>
                  <a:lnTo>
                    <a:pt x="66461" y="16044"/>
                  </a:lnTo>
                  <a:lnTo>
                    <a:pt x="67691" y="15166"/>
                  </a:lnTo>
                  <a:lnTo>
                    <a:pt x="68862" y="14171"/>
                  </a:lnTo>
                  <a:lnTo>
                    <a:pt x="70033" y="13175"/>
                  </a:lnTo>
                  <a:lnTo>
                    <a:pt x="71145" y="12180"/>
                  </a:lnTo>
                  <a:lnTo>
                    <a:pt x="72199" y="11126"/>
                  </a:lnTo>
                  <a:lnTo>
                    <a:pt x="73253" y="10013"/>
                  </a:lnTo>
                  <a:lnTo>
                    <a:pt x="74307" y="8842"/>
                  </a:lnTo>
                  <a:lnTo>
                    <a:pt x="75244" y="7671"/>
                  </a:lnTo>
                  <a:lnTo>
                    <a:pt x="76181" y="6500"/>
                  </a:lnTo>
                  <a:lnTo>
                    <a:pt x="77059" y="5270"/>
                  </a:lnTo>
                  <a:lnTo>
                    <a:pt x="77938" y="3982"/>
                  </a:lnTo>
                  <a:lnTo>
                    <a:pt x="78758" y="2694"/>
                  </a:lnTo>
                  <a:lnTo>
                    <a:pt x="79519" y="1347"/>
                  </a:lnTo>
                  <a:lnTo>
                    <a:pt x="8022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7"/>
            <p:cNvSpPr/>
            <p:nvPr/>
          </p:nvSpPr>
          <p:spPr>
            <a:xfrm>
              <a:off x="2391432" y="4111616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90" name="Google Shape;1690;p37"/>
          <p:cNvCxnSpPr/>
          <p:nvPr/>
        </p:nvCxnSpPr>
        <p:spPr>
          <a:xfrm rot="10800000">
            <a:off x="4590350" y="1604025"/>
            <a:ext cx="1622400" cy="387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91" name="Google Shape;1691;p37"/>
          <p:cNvGrpSpPr/>
          <p:nvPr/>
        </p:nvGrpSpPr>
        <p:grpSpPr>
          <a:xfrm>
            <a:off x="6207920" y="1684610"/>
            <a:ext cx="670735" cy="670735"/>
            <a:chOff x="5339133" y="5446698"/>
            <a:chExt cx="670735" cy="670735"/>
          </a:xfrm>
        </p:grpSpPr>
        <p:sp>
          <p:nvSpPr>
            <p:cNvPr id="1692" name="Google Shape;1692;p37"/>
            <p:cNvSpPr/>
            <p:nvPr/>
          </p:nvSpPr>
          <p:spPr>
            <a:xfrm>
              <a:off x="5339133" y="5446698"/>
              <a:ext cx="670735" cy="670735"/>
            </a:xfrm>
            <a:custGeom>
              <a:avLst/>
              <a:gdLst/>
              <a:ahLst/>
              <a:cxnLst/>
              <a:rect l="l" t="t" r="r" b="b"/>
              <a:pathLst>
                <a:path w="89941" h="89941" extrusionOk="0">
                  <a:moveTo>
                    <a:pt x="44971" y="0"/>
                  </a:moveTo>
                  <a:lnTo>
                    <a:pt x="42628" y="59"/>
                  </a:lnTo>
                  <a:lnTo>
                    <a:pt x="40345" y="234"/>
                  </a:lnTo>
                  <a:lnTo>
                    <a:pt x="38120" y="527"/>
                  </a:lnTo>
                  <a:lnTo>
                    <a:pt x="35894" y="937"/>
                  </a:lnTo>
                  <a:lnTo>
                    <a:pt x="33728" y="1405"/>
                  </a:lnTo>
                  <a:lnTo>
                    <a:pt x="31620" y="2049"/>
                  </a:lnTo>
                  <a:lnTo>
                    <a:pt x="29512" y="2752"/>
                  </a:lnTo>
                  <a:lnTo>
                    <a:pt x="27462" y="3513"/>
                  </a:lnTo>
                  <a:lnTo>
                    <a:pt x="25472" y="4450"/>
                  </a:lnTo>
                  <a:lnTo>
                    <a:pt x="23539" y="5446"/>
                  </a:lnTo>
                  <a:lnTo>
                    <a:pt x="21665" y="6500"/>
                  </a:lnTo>
                  <a:lnTo>
                    <a:pt x="19850" y="7671"/>
                  </a:lnTo>
                  <a:lnTo>
                    <a:pt x="18035" y="8959"/>
                  </a:lnTo>
                  <a:lnTo>
                    <a:pt x="16337" y="10247"/>
                  </a:lnTo>
                  <a:lnTo>
                    <a:pt x="14756" y="11711"/>
                  </a:lnTo>
                  <a:lnTo>
                    <a:pt x="13175" y="13175"/>
                  </a:lnTo>
                  <a:lnTo>
                    <a:pt x="11711" y="14756"/>
                  </a:lnTo>
                  <a:lnTo>
                    <a:pt x="10247" y="16337"/>
                  </a:lnTo>
                  <a:lnTo>
                    <a:pt x="8959" y="18035"/>
                  </a:lnTo>
                  <a:lnTo>
                    <a:pt x="7671" y="19850"/>
                  </a:lnTo>
                  <a:lnTo>
                    <a:pt x="6500" y="21665"/>
                  </a:lnTo>
                  <a:lnTo>
                    <a:pt x="5446" y="23539"/>
                  </a:lnTo>
                  <a:lnTo>
                    <a:pt x="4450" y="25472"/>
                  </a:lnTo>
                  <a:lnTo>
                    <a:pt x="3513" y="27462"/>
                  </a:lnTo>
                  <a:lnTo>
                    <a:pt x="2752" y="29512"/>
                  </a:lnTo>
                  <a:lnTo>
                    <a:pt x="2049" y="31620"/>
                  </a:lnTo>
                  <a:lnTo>
                    <a:pt x="1405" y="33728"/>
                  </a:lnTo>
                  <a:lnTo>
                    <a:pt x="937" y="35894"/>
                  </a:lnTo>
                  <a:lnTo>
                    <a:pt x="527" y="38119"/>
                  </a:lnTo>
                  <a:lnTo>
                    <a:pt x="234" y="40345"/>
                  </a:lnTo>
                  <a:lnTo>
                    <a:pt x="59" y="42628"/>
                  </a:lnTo>
                  <a:lnTo>
                    <a:pt x="0" y="44970"/>
                  </a:lnTo>
                  <a:lnTo>
                    <a:pt x="59" y="47313"/>
                  </a:lnTo>
                  <a:lnTo>
                    <a:pt x="234" y="49596"/>
                  </a:lnTo>
                  <a:lnTo>
                    <a:pt x="527" y="51821"/>
                  </a:lnTo>
                  <a:lnTo>
                    <a:pt x="937" y="54047"/>
                  </a:lnTo>
                  <a:lnTo>
                    <a:pt x="1405" y="56213"/>
                  </a:lnTo>
                  <a:lnTo>
                    <a:pt x="2049" y="58321"/>
                  </a:lnTo>
                  <a:lnTo>
                    <a:pt x="2752" y="60429"/>
                  </a:lnTo>
                  <a:lnTo>
                    <a:pt x="3513" y="62478"/>
                  </a:lnTo>
                  <a:lnTo>
                    <a:pt x="4450" y="64469"/>
                  </a:lnTo>
                  <a:lnTo>
                    <a:pt x="5446" y="66402"/>
                  </a:lnTo>
                  <a:lnTo>
                    <a:pt x="6500" y="68275"/>
                  </a:lnTo>
                  <a:lnTo>
                    <a:pt x="7671" y="70091"/>
                  </a:lnTo>
                  <a:lnTo>
                    <a:pt x="8959" y="71906"/>
                  </a:lnTo>
                  <a:lnTo>
                    <a:pt x="10247" y="73604"/>
                  </a:lnTo>
                  <a:lnTo>
                    <a:pt x="11711" y="75185"/>
                  </a:lnTo>
                  <a:lnTo>
                    <a:pt x="13175" y="76766"/>
                  </a:lnTo>
                  <a:lnTo>
                    <a:pt x="14756" y="78230"/>
                  </a:lnTo>
                  <a:lnTo>
                    <a:pt x="16337" y="79694"/>
                  </a:lnTo>
                  <a:lnTo>
                    <a:pt x="18035" y="80982"/>
                  </a:lnTo>
                  <a:lnTo>
                    <a:pt x="19850" y="82270"/>
                  </a:lnTo>
                  <a:lnTo>
                    <a:pt x="21665" y="83441"/>
                  </a:lnTo>
                  <a:lnTo>
                    <a:pt x="23539" y="84495"/>
                  </a:lnTo>
                  <a:lnTo>
                    <a:pt x="25472" y="85491"/>
                  </a:lnTo>
                  <a:lnTo>
                    <a:pt x="27462" y="86428"/>
                  </a:lnTo>
                  <a:lnTo>
                    <a:pt x="29512" y="87189"/>
                  </a:lnTo>
                  <a:lnTo>
                    <a:pt x="31620" y="87891"/>
                  </a:lnTo>
                  <a:lnTo>
                    <a:pt x="33728" y="88536"/>
                  </a:lnTo>
                  <a:lnTo>
                    <a:pt x="35894" y="89004"/>
                  </a:lnTo>
                  <a:lnTo>
                    <a:pt x="38120" y="89414"/>
                  </a:lnTo>
                  <a:lnTo>
                    <a:pt x="40345" y="89707"/>
                  </a:lnTo>
                  <a:lnTo>
                    <a:pt x="42628" y="89882"/>
                  </a:lnTo>
                  <a:lnTo>
                    <a:pt x="44971" y="89941"/>
                  </a:lnTo>
                  <a:lnTo>
                    <a:pt x="47313" y="89882"/>
                  </a:lnTo>
                  <a:lnTo>
                    <a:pt x="49596" y="89707"/>
                  </a:lnTo>
                  <a:lnTo>
                    <a:pt x="51821" y="89414"/>
                  </a:lnTo>
                  <a:lnTo>
                    <a:pt x="54047" y="89004"/>
                  </a:lnTo>
                  <a:lnTo>
                    <a:pt x="56213" y="88536"/>
                  </a:lnTo>
                  <a:lnTo>
                    <a:pt x="58321" y="87891"/>
                  </a:lnTo>
                  <a:lnTo>
                    <a:pt x="60429" y="87189"/>
                  </a:lnTo>
                  <a:lnTo>
                    <a:pt x="62479" y="86428"/>
                  </a:lnTo>
                  <a:lnTo>
                    <a:pt x="64469" y="85491"/>
                  </a:lnTo>
                  <a:lnTo>
                    <a:pt x="66402" y="84495"/>
                  </a:lnTo>
                  <a:lnTo>
                    <a:pt x="68276" y="83441"/>
                  </a:lnTo>
                  <a:lnTo>
                    <a:pt x="70091" y="82270"/>
                  </a:lnTo>
                  <a:lnTo>
                    <a:pt x="71906" y="80982"/>
                  </a:lnTo>
                  <a:lnTo>
                    <a:pt x="73604" y="79694"/>
                  </a:lnTo>
                  <a:lnTo>
                    <a:pt x="75185" y="78230"/>
                  </a:lnTo>
                  <a:lnTo>
                    <a:pt x="76766" y="76766"/>
                  </a:lnTo>
                  <a:lnTo>
                    <a:pt x="78230" y="75185"/>
                  </a:lnTo>
                  <a:lnTo>
                    <a:pt x="79694" y="73604"/>
                  </a:lnTo>
                  <a:lnTo>
                    <a:pt x="80982" y="71906"/>
                  </a:lnTo>
                  <a:lnTo>
                    <a:pt x="82270" y="70091"/>
                  </a:lnTo>
                  <a:lnTo>
                    <a:pt x="83441" y="68275"/>
                  </a:lnTo>
                  <a:lnTo>
                    <a:pt x="84495" y="66402"/>
                  </a:lnTo>
                  <a:lnTo>
                    <a:pt x="85491" y="64469"/>
                  </a:lnTo>
                  <a:lnTo>
                    <a:pt x="86428" y="62478"/>
                  </a:lnTo>
                  <a:lnTo>
                    <a:pt x="87189" y="60429"/>
                  </a:lnTo>
                  <a:lnTo>
                    <a:pt x="87892" y="58321"/>
                  </a:lnTo>
                  <a:lnTo>
                    <a:pt x="88536" y="56213"/>
                  </a:lnTo>
                  <a:lnTo>
                    <a:pt x="89004" y="54047"/>
                  </a:lnTo>
                  <a:lnTo>
                    <a:pt x="89414" y="51821"/>
                  </a:lnTo>
                  <a:lnTo>
                    <a:pt x="89707" y="49596"/>
                  </a:lnTo>
                  <a:lnTo>
                    <a:pt x="89882" y="47313"/>
                  </a:lnTo>
                  <a:lnTo>
                    <a:pt x="89941" y="44970"/>
                  </a:lnTo>
                  <a:lnTo>
                    <a:pt x="89882" y="42628"/>
                  </a:lnTo>
                  <a:lnTo>
                    <a:pt x="89707" y="40345"/>
                  </a:lnTo>
                  <a:lnTo>
                    <a:pt x="89414" y="38119"/>
                  </a:lnTo>
                  <a:lnTo>
                    <a:pt x="89004" y="35894"/>
                  </a:lnTo>
                  <a:lnTo>
                    <a:pt x="88536" y="33728"/>
                  </a:lnTo>
                  <a:lnTo>
                    <a:pt x="87892" y="31620"/>
                  </a:lnTo>
                  <a:lnTo>
                    <a:pt x="87189" y="29512"/>
                  </a:lnTo>
                  <a:lnTo>
                    <a:pt x="86428" y="27462"/>
                  </a:lnTo>
                  <a:lnTo>
                    <a:pt x="85491" y="25472"/>
                  </a:lnTo>
                  <a:lnTo>
                    <a:pt x="84495" y="23539"/>
                  </a:lnTo>
                  <a:lnTo>
                    <a:pt x="83441" y="21665"/>
                  </a:lnTo>
                  <a:lnTo>
                    <a:pt x="82270" y="19850"/>
                  </a:lnTo>
                  <a:lnTo>
                    <a:pt x="80982" y="18035"/>
                  </a:lnTo>
                  <a:lnTo>
                    <a:pt x="79694" y="16337"/>
                  </a:lnTo>
                  <a:lnTo>
                    <a:pt x="78230" y="14756"/>
                  </a:lnTo>
                  <a:lnTo>
                    <a:pt x="76766" y="13175"/>
                  </a:lnTo>
                  <a:lnTo>
                    <a:pt x="75185" y="11711"/>
                  </a:lnTo>
                  <a:lnTo>
                    <a:pt x="73604" y="10247"/>
                  </a:lnTo>
                  <a:lnTo>
                    <a:pt x="71906" y="8959"/>
                  </a:lnTo>
                  <a:lnTo>
                    <a:pt x="70091" y="7671"/>
                  </a:lnTo>
                  <a:lnTo>
                    <a:pt x="68276" y="6500"/>
                  </a:lnTo>
                  <a:lnTo>
                    <a:pt x="66402" y="5446"/>
                  </a:lnTo>
                  <a:lnTo>
                    <a:pt x="64469" y="4450"/>
                  </a:lnTo>
                  <a:lnTo>
                    <a:pt x="62479" y="3513"/>
                  </a:lnTo>
                  <a:lnTo>
                    <a:pt x="60429" y="2752"/>
                  </a:lnTo>
                  <a:lnTo>
                    <a:pt x="58321" y="2049"/>
                  </a:lnTo>
                  <a:lnTo>
                    <a:pt x="56213" y="1405"/>
                  </a:lnTo>
                  <a:lnTo>
                    <a:pt x="54047" y="937"/>
                  </a:lnTo>
                  <a:lnTo>
                    <a:pt x="51821" y="527"/>
                  </a:lnTo>
                  <a:lnTo>
                    <a:pt x="49596" y="234"/>
                  </a:lnTo>
                  <a:lnTo>
                    <a:pt x="47313" y="59"/>
                  </a:lnTo>
                  <a:lnTo>
                    <a:pt x="44971" y="0"/>
                  </a:lnTo>
                  <a:close/>
                </a:path>
              </a:pathLst>
            </a:custGeom>
            <a:solidFill>
              <a:srgbClr val="BFE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7"/>
            <p:cNvSpPr/>
            <p:nvPr/>
          </p:nvSpPr>
          <p:spPr>
            <a:xfrm>
              <a:off x="5339133" y="5446698"/>
              <a:ext cx="670735" cy="670735"/>
            </a:xfrm>
            <a:custGeom>
              <a:avLst/>
              <a:gdLst/>
              <a:ahLst/>
              <a:cxnLst/>
              <a:rect l="l" t="t" r="r" b="b"/>
              <a:pathLst>
                <a:path w="89941" h="89941" fill="none" extrusionOk="0">
                  <a:moveTo>
                    <a:pt x="89941" y="44970"/>
                  </a:moveTo>
                  <a:lnTo>
                    <a:pt x="89941" y="44970"/>
                  </a:lnTo>
                  <a:lnTo>
                    <a:pt x="89882" y="47313"/>
                  </a:lnTo>
                  <a:lnTo>
                    <a:pt x="89707" y="49596"/>
                  </a:lnTo>
                  <a:lnTo>
                    <a:pt x="89414" y="51821"/>
                  </a:lnTo>
                  <a:lnTo>
                    <a:pt x="89004" y="54047"/>
                  </a:lnTo>
                  <a:lnTo>
                    <a:pt x="88536" y="56213"/>
                  </a:lnTo>
                  <a:lnTo>
                    <a:pt x="87892" y="58321"/>
                  </a:lnTo>
                  <a:lnTo>
                    <a:pt x="87189" y="60429"/>
                  </a:lnTo>
                  <a:lnTo>
                    <a:pt x="86428" y="62478"/>
                  </a:lnTo>
                  <a:lnTo>
                    <a:pt x="85491" y="64469"/>
                  </a:lnTo>
                  <a:lnTo>
                    <a:pt x="84495" y="66402"/>
                  </a:lnTo>
                  <a:lnTo>
                    <a:pt x="83441" y="68275"/>
                  </a:lnTo>
                  <a:lnTo>
                    <a:pt x="82270" y="70091"/>
                  </a:lnTo>
                  <a:lnTo>
                    <a:pt x="80982" y="71906"/>
                  </a:lnTo>
                  <a:lnTo>
                    <a:pt x="79694" y="73604"/>
                  </a:lnTo>
                  <a:lnTo>
                    <a:pt x="78230" y="75185"/>
                  </a:lnTo>
                  <a:lnTo>
                    <a:pt x="76766" y="76766"/>
                  </a:lnTo>
                  <a:lnTo>
                    <a:pt x="75185" y="78230"/>
                  </a:lnTo>
                  <a:lnTo>
                    <a:pt x="73604" y="79694"/>
                  </a:lnTo>
                  <a:lnTo>
                    <a:pt x="71906" y="80982"/>
                  </a:lnTo>
                  <a:lnTo>
                    <a:pt x="70091" y="82270"/>
                  </a:lnTo>
                  <a:lnTo>
                    <a:pt x="68276" y="83441"/>
                  </a:lnTo>
                  <a:lnTo>
                    <a:pt x="66402" y="84495"/>
                  </a:lnTo>
                  <a:lnTo>
                    <a:pt x="64469" y="85491"/>
                  </a:lnTo>
                  <a:lnTo>
                    <a:pt x="62479" y="86428"/>
                  </a:lnTo>
                  <a:lnTo>
                    <a:pt x="60429" y="87189"/>
                  </a:lnTo>
                  <a:lnTo>
                    <a:pt x="58321" y="87891"/>
                  </a:lnTo>
                  <a:lnTo>
                    <a:pt x="56213" y="88536"/>
                  </a:lnTo>
                  <a:lnTo>
                    <a:pt x="54047" y="89004"/>
                  </a:lnTo>
                  <a:lnTo>
                    <a:pt x="51821" y="89414"/>
                  </a:lnTo>
                  <a:lnTo>
                    <a:pt x="49596" y="89707"/>
                  </a:lnTo>
                  <a:lnTo>
                    <a:pt x="47313" y="89882"/>
                  </a:lnTo>
                  <a:lnTo>
                    <a:pt x="44971" y="89941"/>
                  </a:lnTo>
                  <a:lnTo>
                    <a:pt x="44971" y="89941"/>
                  </a:lnTo>
                  <a:lnTo>
                    <a:pt x="42628" y="89882"/>
                  </a:lnTo>
                  <a:lnTo>
                    <a:pt x="40345" y="89707"/>
                  </a:lnTo>
                  <a:lnTo>
                    <a:pt x="38120" y="89414"/>
                  </a:lnTo>
                  <a:lnTo>
                    <a:pt x="35894" y="89004"/>
                  </a:lnTo>
                  <a:lnTo>
                    <a:pt x="33728" y="88536"/>
                  </a:lnTo>
                  <a:lnTo>
                    <a:pt x="31620" y="87891"/>
                  </a:lnTo>
                  <a:lnTo>
                    <a:pt x="29512" y="87189"/>
                  </a:lnTo>
                  <a:lnTo>
                    <a:pt x="27462" y="86428"/>
                  </a:lnTo>
                  <a:lnTo>
                    <a:pt x="25472" y="85491"/>
                  </a:lnTo>
                  <a:lnTo>
                    <a:pt x="23539" y="84495"/>
                  </a:lnTo>
                  <a:lnTo>
                    <a:pt x="21665" y="83441"/>
                  </a:lnTo>
                  <a:lnTo>
                    <a:pt x="19850" y="82270"/>
                  </a:lnTo>
                  <a:lnTo>
                    <a:pt x="18035" y="80982"/>
                  </a:lnTo>
                  <a:lnTo>
                    <a:pt x="16337" y="79694"/>
                  </a:lnTo>
                  <a:lnTo>
                    <a:pt x="14756" y="78230"/>
                  </a:lnTo>
                  <a:lnTo>
                    <a:pt x="13175" y="76766"/>
                  </a:lnTo>
                  <a:lnTo>
                    <a:pt x="11711" y="75185"/>
                  </a:lnTo>
                  <a:lnTo>
                    <a:pt x="10247" y="73604"/>
                  </a:lnTo>
                  <a:lnTo>
                    <a:pt x="8959" y="71906"/>
                  </a:lnTo>
                  <a:lnTo>
                    <a:pt x="7671" y="70091"/>
                  </a:lnTo>
                  <a:lnTo>
                    <a:pt x="6500" y="68275"/>
                  </a:lnTo>
                  <a:lnTo>
                    <a:pt x="5446" y="66402"/>
                  </a:lnTo>
                  <a:lnTo>
                    <a:pt x="4450" y="64469"/>
                  </a:lnTo>
                  <a:lnTo>
                    <a:pt x="3513" y="62478"/>
                  </a:lnTo>
                  <a:lnTo>
                    <a:pt x="2752" y="60429"/>
                  </a:lnTo>
                  <a:lnTo>
                    <a:pt x="2049" y="58321"/>
                  </a:lnTo>
                  <a:lnTo>
                    <a:pt x="1405" y="56213"/>
                  </a:lnTo>
                  <a:lnTo>
                    <a:pt x="937" y="54047"/>
                  </a:lnTo>
                  <a:lnTo>
                    <a:pt x="527" y="51821"/>
                  </a:lnTo>
                  <a:lnTo>
                    <a:pt x="234" y="49596"/>
                  </a:lnTo>
                  <a:lnTo>
                    <a:pt x="59" y="47313"/>
                  </a:lnTo>
                  <a:lnTo>
                    <a:pt x="0" y="44970"/>
                  </a:lnTo>
                  <a:lnTo>
                    <a:pt x="0" y="44970"/>
                  </a:lnTo>
                  <a:lnTo>
                    <a:pt x="59" y="42628"/>
                  </a:lnTo>
                  <a:lnTo>
                    <a:pt x="234" y="40345"/>
                  </a:lnTo>
                  <a:lnTo>
                    <a:pt x="527" y="38119"/>
                  </a:lnTo>
                  <a:lnTo>
                    <a:pt x="937" y="35894"/>
                  </a:lnTo>
                  <a:lnTo>
                    <a:pt x="1405" y="33728"/>
                  </a:lnTo>
                  <a:lnTo>
                    <a:pt x="2049" y="31620"/>
                  </a:lnTo>
                  <a:lnTo>
                    <a:pt x="2752" y="29512"/>
                  </a:lnTo>
                  <a:lnTo>
                    <a:pt x="3513" y="27462"/>
                  </a:lnTo>
                  <a:lnTo>
                    <a:pt x="4450" y="25472"/>
                  </a:lnTo>
                  <a:lnTo>
                    <a:pt x="5446" y="23539"/>
                  </a:lnTo>
                  <a:lnTo>
                    <a:pt x="6500" y="21665"/>
                  </a:lnTo>
                  <a:lnTo>
                    <a:pt x="7671" y="19850"/>
                  </a:lnTo>
                  <a:lnTo>
                    <a:pt x="8959" y="18035"/>
                  </a:lnTo>
                  <a:lnTo>
                    <a:pt x="10247" y="16337"/>
                  </a:lnTo>
                  <a:lnTo>
                    <a:pt x="11711" y="14756"/>
                  </a:lnTo>
                  <a:lnTo>
                    <a:pt x="13175" y="13175"/>
                  </a:lnTo>
                  <a:lnTo>
                    <a:pt x="14756" y="11711"/>
                  </a:lnTo>
                  <a:lnTo>
                    <a:pt x="16337" y="10247"/>
                  </a:lnTo>
                  <a:lnTo>
                    <a:pt x="18035" y="8959"/>
                  </a:lnTo>
                  <a:lnTo>
                    <a:pt x="19850" y="7671"/>
                  </a:lnTo>
                  <a:lnTo>
                    <a:pt x="21665" y="6500"/>
                  </a:lnTo>
                  <a:lnTo>
                    <a:pt x="23539" y="5446"/>
                  </a:lnTo>
                  <a:lnTo>
                    <a:pt x="25472" y="4450"/>
                  </a:lnTo>
                  <a:lnTo>
                    <a:pt x="27462" y="3513"/>
                  </a:lnTo>
                  <a:lnTo>
                    <a:pt x="29512" y="2752"/>
                  </a:lnTo>
                  <a:lnTo>
                    <a:pt x="31620" y="2049"/>
                  </a:lnTo>
                  <a:lnTo>
                    <a:pt x="33728" y="1405"/>
                  </a:lnTo>
                  <a:lnTo>
                    <a:pt x="35894" y="937"/>
                  </a:lnTo>
                  <a:lnTo>
                    <a:pt x="38120" y="527"/>
                  </a:lnTo>
                  <a:lnTo>
                    <a:pt x="40345" y="234"/>
                  </a:lnTo>
                  <a:lnTo>
                    <a:pt x="42628" y="59"/>
                  </a:lnTo>
                  <a:lnTo>
                    <a:pt x="44971" y="0"/>
                  </a:lnTo>
                  <a:lnTo>
                    <a:pt x="44971" y="0"/>
                  </a:lnTo>
                  <a:lnTo>
                    <a:pt x="47313" y="59"/>
                  </a:lnTo>
                  <a:lnTo>
                    <a:pt x="49596" y="234"/>
                  </a:lnTo>
                  <a:lnTo>
                    <a:pt x="51821" y="527"/>
                  </a:lnTo>
                  <a:lnTo>
                    <a:pt x="54047" y="937"/>
                  </a:lnTo>
                  <a:lnTo>
                    <a:pt x="56213" y="1405"/>
                  </a:lnTo>
                  <a:lnTo>
                    <a:pt x="58321" y="2049"/>
                  </a:lnTo>
                  <a:lnTo>
                    <a:pt x="60429" y="2752"/>
                  </a:lnTo>
                  <a:lnTo>
                    <a:pt x="62479" y="3513"/>
                  </a:lnTo>
                  <a:lnTo>
                    <a:pt x="64469" y="4450"/>
                  </a:lnTo>
                  <a:lnTo>
                    <a:pt x="66402" y="5446"/>
                  </a:lnTo>
                  <a:lnTo>
                    <a:pt x="68276" y="6500"/>
                  </a:lnTo>
                  <a:lnTo>
                    <a:pt x="70091" y="7671"/>
                  </a:lnTo>
                  <a:lnTo>
                    <a:pt x="71906" y="8959"/>
                  </a:lnTo>
                  <a:lnTo>
                    <a:pt x="73604" y="10247"/>
                  </a:lnTo>
                  <a:lnTo>
                    <a:pt x="75185" y="11711"/>
                  </a:lnTo>
                  <a:lnTo>
                    <a:pt x="76766" y="13175"/>
                  </a:lnTo>
                  <a:lnTo>
                    <a:pt x="78230" y="14756"/>
                  </a:lnTo>
                  <a:lnTo>
                    <a:pt x="79694" y="16337"/>
                  </a:lnTo>
                  <a:lnTo>
                    <a:pt x="80982" y="18035"/>
                  </a:lnTo>
                  <a:lnTo>
                    <a:pt x="82270" y="19850"/>
                  </a:lnTo>
                  <a:lnTo>
                    <a:pt x="83441" y="21665"/>
                  </a:lnTo>
                  <a:lnTo>
                    <a:pt x="84495" y="23539"/>
                  </a:lnTo>
                  <a:lnTo>
                    <a:pt x="85491" y="25472"/>
                  </a:lnTo>
                  <a:lnTo>
                    <a:pt x="86428" y="27462"/>
                  </a:lnTo>
                  <a:lnTo>
                    <a:pt x="87189" y="29512"/>
                  </a:lnTo>
                  <a:lnTo>
                    <a:pt x="87892" y="31620"/>
                  </a:lnTo>
                  <a:lnTo>
                    <a:pt x="88536" y="33728"/>
                  </a:lnTo>
                  <a:lnTo>
                    <a:pt x="89004" y="35894"/>
                  </a:lnTo>
                  <a:lnTo>
                    <a:pt x="89414" y="38119"/>
                  </a:lnTo>
                  <a:lnTo>
                    <a:pt x="89707" y="40345"/>
                  </a:lnTo>
                  <a:lnTo>
                    <a:pt x="89882" y="42628"/>
                  </a:lnTo>
                  <a:lnTo>
                    <a:pt x="89941" y="44970"/>
                  </a:lnTo>
                  <a:lnTo>
                    <a:pt x="89941" y="449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7"/>
            <p:cNvSpPr/>
            <p:nvPr/>
          </p:nvSpPr>
          <p:spPr>
            <a:xfrm>
              <a:off x="6009868" y="5782062"/>
              <a:ext cx="0" cy="7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7"/>
            <p:cNvSpPr/>
            <p:nvPr/>
          </p:nvSpPr>
          <p:spPr>
            <a:xfrm>
              <a:off x="5567511" y="5702587"/>
              <a:ext cx="213978" cy="271617"/>
            </a:xfrm>
            <a:custGeom>
              <a:avLst/>
              <a:gdLst/>
              <a:ahLst/>
              <a:cxnLst/>
              <a:rect l="l" t="t" r="r" b="b"/>
              <a:pathLst>
                <a:path w="28693" h="36422" extrusionOk="0">
                  <a:moveTo>
                    <a:pt x="0" y="0"/>
                  </a:moveTo>
                  <a:lnTo>
                    <a:pt x="0" y="36422"/>
                  </a:lnTo>
                  <a:lnTo>
                    <a:pt x="28693" y="36422"/>
                  </a:lnTo>
                  <a:lnTo>
                    <a:pt x="28693" y="0"/>
                  </a:lnTo>
                  <a:lnTo>
                    <a:pt x="24418" y="0"/>
                  </a:lnTo>
                  <a:lnTo>
                    <a:pt x="24418" y="3455"/>
                  </a:lnTo>
                  <a:lnTo>
                    <a:pt x="17567" y="3455"/>
                  </a:lnTo>
                  <a:lnTo>
                    <a:pt x="17567" y="0"/>
                  </a:lnTo>
                  <a:lnTo>
                    <a:pt x="11126" y="0"/>
                  </a:lnTo>
                  <a:lnTo>
                    <a:pt x="11126" y="3455"/>
                  </a:lnTo>
                  <a:lnTo>
                    <a:pt x="4275" y="3455"/>
                  </a:lnTo>
                  <a:lnTo>
                    <a:pt x="4275" y="0"/>
                  </a:lnTo>
                  <a:close/>
                </a:path>
              </a:pathLst>
            </a:custGeom>
            <a:solidFill>
              <a:srgbClr val="AFB4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5567511" y="5702587"/>
              <a:ext cx="213978" cy="271617"/>
            </a:xfrm>
            <a:custGeom>
              <a:avLst/>
              <a:gdLst/>
              <a:ahLst/>
              <a:cxnLst/>
              <a:rect l="l" t="t" r="r" b="b"/>
              <a:pathLst>
                <a:path w="28693" h="36422" fill="none" extrusionOk="0">
                  <a:moveTo>
                    <a:pt x="24418" y="0"/>
                  </a:moveTo>
                  <a:lnTo>
                    <a:pt x="24418" y="3455"/>
                  </a:lnTo>
                  <a:lnTo>
                    <a:pt x="17567" y="3455"/>
                  </a:lnTo>
                  <a:lnTo>
                    <a:pt x="17567" y="0"/>
                  </a:lnTo>
                  <a:lnTo>
                    <a:pt x="11126" y="0"/>
                  </a:lnTo>
                  <a:lnTo>
                    <a:pt x="11126" y="3455"/>
                  </a:lnTo>
                  <a:lnTo>
                    <a:pt x="4275" y="3455"/>
                  </a:lnTo>
                  <a:lnTo>
                    <a:pt x="4275" y="0"/>
                  </a:lnTo>
                  <a:lnTo>
                    <a:pt x="0" y="0"/>
                  </a:lnTo>
                  <a:lnTo>
                    <a:pt x="0" y="36422"/>
                  </a:lnTo>
                  <a:lnTo>
                    <a:pt x="28693" y="36422"/>
                  </a:lnTo>
                  <a:lnTo>
                    <a:pt x="28693" y="0"/>
                  </a:lnTo>
                  <a:lnTo>
                    <a:pt x="244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7"/>
            <p:cNvSpPr/>
            <p:nvPr/>
          </p:nvSpPr>
          <p:spPr>
            <a:xfrm>
              <a:off x="5749608" y="5702587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7"/>
            <p:cNvSpPr/>
            <p:nvPr/>
          </p:nvSpPr>
          <p:spPr>
            <a:xfrm>
              <a:off x="5674056" y="5702587"/>
              <a:ext cx="107433" cy="271617"/>
            </a:xfrm>
            <a:custGeom>
              <a:avLst/>
              <a:gdLst/>
              <a:ahLst/>
              <a:cxnLst/>
              <a:rect l="l" t="t" r="r" b="b"/>
              <a:pathLst>
                <a:path w="14406" h="36422" extrusionOk="0">
                  <a:moveTo>
                    <a:pt x="1" y="0"/>
                  </a:moveTo>
                  <a:lnTo>
                    <a:pt x="1" y="36422"/>
                  </a:lnTo>
                  <a:lnTo>
                    <a:pt x="14406" y="36422"/>
                  </a:lnTo>
                  <a:lnTo>
                    <a:pt x="14406" y="0"/>
                  </a:lnTo>
                  <a:lnTo>
                    <a:pt x="10131" y="0"/>
                  </a:lnTo>
                  <a:lnTo>
                    <a:pt x="10131" y="3455"/>
                  </a:lnTo>
                  <a:lnTo>
                    <a:pt x="3280" y="3455"/>
                  </a:lnTo>
                  <a:lnTo>
                    <a:pt x="3280" y="0"/>
                  </a:lnTo>
                  <a:close/>
                </a:path>
              </a:pathLst>
            </a:custGeom>
            <a:solidFill>
              <a:srgbClr val="7E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7"/>
            <p:cNvSpPr/>
            <p:nvPr/>
          </p:nvSpPr>
          <p:spPr>
            <a:xfrm>
              <a:off x="5674056" y="5702587"/>
              <a:ext cx="107433" cy="271617"/>
            </a:xfrm>
            <a:custGeom>
              <a:avLst/>
              <a:gdLst/>
              <a:ahLst/>
              <a:cxnLst/>
              <a:rect l="l" t="t" r="r" b="b"/>
              <a:pathLst>
                <a:path w="14406" h="36422" fill="none" extrusionOk="0">
                  <a:moveTo>
                    <a:pt x="14406" y="0"/>
                  </a:moveTo>
                  <a:lnTo>
                    <a:pt x="10131" y="0"/>
                  </a:lnTo>
                  <a:lnTo>
                    <a:pt x="10131" y="3455"/>
                  </a:lnTo>
                  <a:lnTo>
                    <a:pt x="3280" y="3455"/>
                  </a:lnTo>
                  <a:lnTo>
                    <a:pt x="3280" y="0"/>
                  </a:lnTo>
                  <a:lnTo>
                    <a:pt x="1" y="0"/>
                  </a:lnTo>
                  <a:lnTo>
                    <a:pt x="1" y="36422"/>
                  </a:lnTo>
                  <a:lnTo>
                    <a:pt x="14406" y="36422"/>
                  </a:lnTo>
                  <a:lnTo>
                    <a:pt x="144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7"/>
            <p:cNvSpPr/>
            <p:nvPr/>
          </p:nvSpPr>
          <p:spPr>
            <a:xfrm>
              <a:off x="5781482" y="5702587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7"/>
            <p:cNvSpPr/>
            <p:nvPr/>
          </p:nvSpPr>
          <p:spPr>
            <a:xfrm>
              <a:off x="5442188" y="5663286"/>
              <a:ext cx="138866" cy="310918"/>
            </a:xfrm>
            <a:custGeom>
              <a:avLst/>
              <a:gdLst/>
              <a:ahLst/>
              <a:cxnLst/>
              <a:rect l="l" t="t" r="r" b="b"/>
              <a:pathLst>
                <a:path w="18621" h="41692" extrusionOk="0">
                  <a:moveTo>
                    <a:pt x="0" y="0"/>
                  </a:moveTo>
                  <a:lnTo>
                    <a:pt x="0" y="41692"/>
                  </a:lnTo>
                  <a:lnTo>
                    <a:pt x="18621" y="41692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7E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5425155" y="5598219"/>
              <a:ext cx="172492" cy="85157"/>
            </a:xfrm>
            <a:custGeom>
              <a:avLst/>
              <a:gdLst/>
              <a:ahLst/>
              <a:cxnLst/>
              <a:rect l="l" t="t" r="r" b="b"/>
              <a:pathLst>
                <a:path w="23130" h="11419" extrusionOk="0">
                  <a:moveTo>
                    <a:pt x="0" y="1"/>
                  </a:moveTo>
                  <a:lnTo>
                    <a:pt x="0" y="11419"/>
                  </a:lnTo>
                  <a:lnTo>
                    <a:pt x="23130" y="11419"/>
                  </a:lnTo>
                  <a:lnTo>
                    <a:pt x="23130" y="1"/>
                  </a:lnTo>
                  <a:lnTo>
                    <a:pt x="19675" y="1"/>
                  </a:lnTo>
                  <a:lnTo>
                    <a:pt x="19675" y="3046"/>
                  </a:lnTo>
                  <a:lnTo>
                    <a:pt x="14171" y="3046"/>
                  </a:lnTo>
                  <a:lnTo>
                    <a:pt x="14171" y="1"/>
                  </a:lnTo>
                  <a:lnTo>
                    <a:pt x="8959" y="1"/>
                  </a:lnTo>
                  <a:lnTo>
                    <a:pt x="8959" y="3046"/>
                  </a:lnTo>
                  <a:lnTo>
                    <a:pt x="3455" y="3046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AFB4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7"/>
            <p:cNvSpPr/>
            <p:nvPr/>
          </p:nvSpPr>
          <p:spPr>
            <a:xfrm>
              <a:off x="5425155" y="5598219"/>
              <a:ext cx="172492" cy="85157"/>
            </a:xfrm>
            <a:custGeom>
              <a:avLst/>
              <a:gdLst/>
              <a:ahLst/>
              <a:cxnLst/>
              <a:rect l="l" t="t" r="r" b="b"/>
              <a:pathLst>
                <a:path w="23130" h="11419" fill="none" extrusionOk="0">
                  <a:moveTo>
                    <a:pt x="19675" y="1"/>
                  </a:moveTo>
                  <a:lnTo>
                    <a:pt x="19675" y="3046"/>
                  </a:lnTo>
                  <a:lnTo>
                    <a:pt x="14171" y="3046"/>
                  </a:lnTo>
                  <a:lnTo>
                    <a:pt x="14171" y="1"/>
                  </a:lnTo>
                  <a:lnTo>
                    <a:pt x="8959" y="1"/>
                  </a:lnTo>
                  <a:lnTo>
                    <a:pt x="8959" y="3046"/>
                  </a:lnTo>
                  <a:lnTo>
                    <a:pt x="3455" y="3046"/>
                  </a:lnTo>
                  <a:lnTo>
                    <a:pt x="3455" y="1"/>
                  </a:lnTo>
                  <a:lnTo>
                    <a:pt x="0" y="1"/>
                  </a:lnTo>
                  <a:lnTo>
                    <a:pt x="0" y="11419"/>
                  </a:lnTo>
                  <a:lnTo>
                    <a:pt x="23130" y="11419"/>
                  </a:lnTo>
                  <a:lnTo>
                    <a:pt x="23130" y="1"/>
                  </a:lnTo>
                  <a:lnTo>
                    <a:pt x="196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7"/>
            <p:cNvSpPr/>
            <p:nvPr/>
          </p:nvSpPr>
          <p:spPr>
            <a:xfrm>
              <a:off x="5571881" y="5598219"/>
              <a:ext cx="0" cy="7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7"/>
            <p:cNvSpPr/>
            <p:nvPr/>
          </p:nvSpPr>
          <p:spPr>
            <a:xfrm>
              <a:off x="5490654" y="5710880"/>
              <a:ext cx="41934" cy="41934"/>
            </a:xfrm>
            <a:custGeom>
              <a:avLst/>
              <a:gdLst/>
              <a:ahLst/>
              <a:cxnLst/>
              <a:rect l="l" t="t" r="r" b="b"/>
              <a:pathLst>
                <a:path w="5623" h="5623" extrusionOk="0">
                  <a:moveTo>
                    <a:pt x="1" y="1"/>
                  </a:moveTo>
                  <a:lnTo>
                    <a:pt x="1" y="5622"/>
                  </a:lnTo>
                  <a:lnTo>
                    <a:pt x="5622" y="5622"/>
                  </a:lnTo>
                  <a:lnTo>
                    <a:pt x="5622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7"/>
            <p:cNvSpPr/>
            <p:nvPr/>
          </p:nvSpPr>
          <p:spPr>
            <a:xfrm>
              <a:off x="5606372" y="5768959"/>
              <a:ext cx="41934" cy="41934"/>
            </a:xfrm>
            <a:custGeom>
              <a:avLst/>
              <a:gdLst/>
              <a:ahLst/>
              <a:cxnLst/>
              <a:rect l="l" t="t" r="r" b="b"/>
              <a:pathLst>
                <a:path w="5623" h="5623" extrusionOk="0">
                  <a:moveTo>
                    <a:pt x="1" y="1"/>
                  </a:moveTo>
                  <a:lnTo>
                    <a:pt x="1" y="5622"/>
                  </a:lnTo>
                  <a:lnTo>
                    <a:pt x="5622" y="5622"/>
                  </a:lnTo>
                  <a:lnTo>
                    <a:pt x="5622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7"/>
            <p:cNvSpPr/>
            <p:nvPr/>
          </p:nvSpPr>
          <p:spPr>
            <a:xfrm>
              <a:off x="5700695" y="5768959"/>
              <a:ext cx="41934" cy="41934"/>
            </a:xfrm>
            <a:custGeom>
              <a:avLst/>
              <a:gdLst/>
              <a:ahLst/>
              <a:cxnLst/>
              <a:rect l="l" t="t" r="r" b="b"/>
              <a:pathLst>
                <a:path w="5623" h="5623" extrusionOk="0">
                  <a:moveTo>
                    <a:pt x="1" y="1"/>
                  </a:moveTo>
                  <a:lnTo>
                    <a:pt x="1" y="5622"/>
                  </a:lnTo>
                  <a:lnTo>
                    <a:pt x="5622" y="5622"/>
                  </a:lnTo>
                  <a:lnTo>
                    <a:pt x="5622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7"/>
            <p:cNvSpPr/>
            <p:nvPr/>
          </p:nvSpPr>
          <p:spPr>
            <a:xfrm>
              <a:off x="5490654" y="5780749"/>
              <a:ext cx="41934" cy="106120"/>
            </a:xfrm>
            <a:custGeom>
              <a:avLst/>
              <a:gdLst/>
              <a:ahLst/>
              <a:cxnLst/>
              <a:rect l="l" t="t" r="r" b="b"/>
              <a:pathLst>
                <a:path w="5623" h="14230" extrusionOk="0">
                  <a:moveTo>
                    <a:pt x="2460" y="1"/>
                  </a:moveTo>
                  <a:lnTo>
                    <a:pt x="820" y="3397"/>
                  </a:lnTo>
                  <a:lnTo>
                    <a:pt x="469" y="4275"/>
                  </a:lnTo>
                  <a:lnTo>
                    <a:pt x="176" y="5154"/>
                  </a:lnTo>
                  <a:lnTo>
                    <a:pt x="59" y="6032"/>
                  </a:lnTo>
                  <a:lnTo>
                    <a:pt x="1" y="6969"/>
                  </a:lnTo>
                  <a:lnTo>
                    <a:pt x="1" y="14230"/>
                  </a:lnTo>
                  <a:lnTo>
                    <a:pt x="5622" y="14230"/>
                  </a:lnTo>
                  <a:lnTo>
                    <a:pt x="5622" y="7379"/>
                  </a:lnTo>
                  <a:lnTo>
                    <a:pt x="5563" y="6793"/>
                  </a:lnTo>
                  <a:lnTo>
                    <a:pt x="5505" y="6266"/>
                  </a:lnTo>
                  <a:lnTo>
                    <a:pt x="5446" y="5681"/>
                  </a:lnTo>
                  <a:lnTo>
                    <a:pt x="5271" y="5154"/>
                  </a:lnTo>
                  <a:lnTo>
                    <a:pt x="5154" y="4627"/>
                  </a:lnTo>
                  <a:lnTo>
                    <a:pt x="4919" y="4100"/>
                  </a:lnTo>
                  <a:lnTo>
                    <a:pt x="4685" y="3631"/>
                  </a:lnTo>
                  <a:lnTo>
                    <a:pt x="4392" y="3163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rgbClr val="555A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7"/>
            <p:cNvSpPr/>
            <p:nvPr/>
          </p:nvSpPr>
          <p:spPr>
            <a:xfrm>
              <a:off x="5490654" y="5780749"/>
              <a:ext cx="41934" cy="106120"/>
            </a:xfrm>
            <a:custGeom>
              <a:avLst/>
              <a:gdLst/>
              <a:ahLst/>
              <a:cxnLst/>
              <a:rect l="l" t="t" r="r" b="b"/>
              <a:pathLst>
                <a:path w="5623" h="14230" fill="none" extrusionOk="0">
                  <a:moveTo>
                    <a:pt x="5622" y="14230"/>
                  </a:moveTo>
                  <a:lnTo>
                    <a:pt x="1" y="14230"/>
                  </a:lnTo>
                  <a:lnTo>
                    <a:pt x="1" y="6969"/>
                  </a:lnTo>
                  <a:lnTo>
                    <a:pt x="1" y="6969"/>
                  </a:lnTo>
                  <a:lnTo>
                    <a:pt x="59" y="6032"/>
                  </a:lnTo>
                  <a:lnTo>
                    <a:pt x="176" y="5154"/>
                  </a:lnTo>
                  <a:lnTo>
                    <a:pt x="469" y="4275"/>
                  </a:lnTo>
                  <a:lnTo>
                    <a:pt x="820" y="3397"/>
                  </a:lnTo>
                  <a:lnTo>
                    <a:pt x="2460" y="1"/>
                  </a:lnTo>
                  <a:lnTo>
                    <a:pt x="4392" y="3163"/>
                  </a:lnTo>
                  <a:lnTo>
                    <a:pt x="4392" y="3163"/>
                  </a:lnTo>
                  <a:lnTo>
                    <a:pt x="4685" y="3631"/>
                  </a:lnTo>
                  <a:lnTo>
                    <a:pt x="4919" y="4100"/>
                  </a:lnTo>
                  <a:lnTo>
                    <a:pt x="5154" y="4627"/>
                  </a:lnTo>
                  <a:lnTo>
                    <a:pt x="5271" y="5154"/>
                  </a:lnTo>
                  <a:lnTo>
                    <a:pt x="5446" y="5681"/>
                  </a:lnTo>
                  <a:lnTo>
                    <a:pt x="5505" y="6266"/>
                  </a:lnTo>
                  <a:lnTo>
                    <a:pt x="5563" y="6793"/>
                  </a:lnTo>
                  <a:lnTo>
                    <a:pt x="5622" y="7379"/>
                  </a:lnTo>
                  <a:lnTo>
                    <a:pt x="5622" y="1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7"/>
            <p:cNvSpPr/>
            <p:nvPr/>
          </p:nvSpPr>
          <p:spPr>
            <a:xfrm>
              <a:off x="5532580" y="5886862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7"/>
            <p:cNvSpPr/>
            <p:nvPr/>
          </p:nvSpPr>
          <p:spPr>
            <a:xfrm>
              <a:off x="5767946" y="5663286"/>
              <a:ext cx="138866" cy="310918"/>
            </a:xfrm>
            <a:custGeom>
              <a:avLst/>
              <a:gdLst/>
              <a:ahLst/>
              <a:cxnLst/>
              <a:rect l="l" t="t" r="r" b="b"/>
              <a:pathLst>
                <a:path w="18621" h="41692" extrusionOk="0">
                  <a:moveTo>
                    <a:pt x="0" y="0"/>
                  </a:moveTo>
                  <a:lnTo>
                    <a:pt x="0" y="41692"/>
                  </a:lnTo>
                  <a:lnTo>
                    <a:pt x="18621" y="41692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7"/>
            <p:cNvSpPr/>
            <p:nvPr/>
          </p:nvSpPr>
          <p:spPr>
            <a:xfrm>
              <a:off x="5751353" y="5598219"/>
              <a:ext cx="172492" cy="85157"/>
            </a:xfrm>
            <a:custGeom>
              <a:avLst/>
              <a:gdLst/>
              <a:ahLst/>
              <a:cxnLst/>
              <a:rect l="l" t="t" r="r" b="b"/>
              <a:pathLst>
                <a:path w="23130" h="11419" extrusionOk="0">
                  <a:moveTo>
                    <a:pt x="0" y="1"/>
                  </a:moveTo>
                  <a:lnTo>
                    <a:pt x="0" y="11419"/>
                  </a:lnTo>
                  <a:lnTo>
                    <a:pt x="23130" y="11419"/>
                  </a:lnTo>
                  <a:lnTo>
                    <a:pt x="23130" y="1"/>
                  </a:lnTo>
                  <a:lnTo>
                    <a:pt x="19675" y="1"/>
                  </a:lnTo>
                  <a:lnTo>
                    <a:pt x="19675" y="3046"/>
                  </a:lnTo>
                  <a:lnTo>
                    <a:pt x="14171" y="3046"/>
                  </a:lnTo>
                  <a:lnTo>
                    <a:pt x="14171" y="1"/>
                  </a:lnTo>
                  <a:lnTo>
                    <a:pt x="8959" y="1"/>
                  </a:lnTo>
                  <a:lnTo>
                    <a:pt x="8959" y="3046"/>
                  </a:lnTo>
                  <a:lnTo>
                    <a:pt x="3455" y="3046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7E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7"/>
            <p:cNvSpPr/>
            <p:nvPr/>
          </p:nvSpPr>
          <p:spPr>
            <a:xfrm>
              <a:off x="5751353" y="5598219"/>
              <a:ext cx="172492" cy="85157"/>
            </a:xfrm>
            <a:custGeom>
              <a:avLst/>
              <a:gdLst/>
              <a:ahLst/>
              <a:cxnLst/>
              <a:rect l="l" t="t" r="r" b="b"/>
              <a:pathLst>
                <a:path w="23130" h="11419" fill="none" extrusionOk="0">
                  <a:moveTo>
                    <a:pt x="19675" y="1"/>
                  </a:moveTo>
                  <a:lnTo>
                    <a:pt x="19675" y="3046"/>
                  </a:lnTo>
                  <a:lnTo>
                    <a:pt x="14171" y="3046"/>
                  </a:lnTo>
                  <a:lnTo>
                    <a:pt x="14171" y="1"/>
                  </a:lnTo>
                  <a:lnTo>
                    <a:pt x="8959" y="1"/>
                  </a:lnTo>
                  <a:lnTo>
                    <a:pt x="8959" y="3046"/>
                  </a:lnTo>
                  <a:lnTo>
                    <a:pt x="3455" y="3046"/>
                  </a:lnTo>
                  <a:lnTo>
                    <a:pt x="3455" y="1"/>
                  </a:lnTo>
                  <a:lnTo>
                    <a:pt x="0" y="1"/>
                  </a:lnTo>
                  <a:lnTo>
                    <a:pt x="0" y="11419"/>
                  </a:lnTo>
                  <a:lnTo>
                    <a:pt x="23130" y="11419"/>
                  </a:lnTo>
                  <a:lnTo>
                    <a:pt x="23130" y="1"/>
                  </a:lnTo>
                  <a:lnTo>
                    <a:pt x="196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7"/>
            <p:cNvSpPr/>
            <p:nvPr/>
          </p:nvSpPr>
          <p:spPr>
            <a:xfrm>
              <a:off x="5898072" y="5598219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7"/>
            <p:cNvSpPr/>
            <p:nvPr/>
          </p:nvSpPr>
          <p:spPr>
            <a:xfrm>
              <a:off x="5816420" y="5710880"/>
              <a:ext cx="41926" cy="41934"/>
            </a:xfrm>
            <a:custGeom>
              <a:avLst/>
              <a:gdLst/>
              <a:ahLst/>
              <a:cxnLst/>
              <a:rect l="l" t="t" r="r" b="b"/>
              <a:pathLst>
                <a:path w="5622" h="5623" extrusionOk="0">
                  <a:moveTo>
                    <a:pt x="0" y="1"/>
                  </a:moveTo>
                  <a:lnTo>
                    <a:pt x="0" y="5622"/>
                  </a:lnTo>
                  <a:lnTo>
                    <a:pt x="5621" y="5622"/>
                  </a:lnTo>
                  <a:lnTo>
                    <a:pt x="5621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7"/>
            <p:cNvSpPr/>
            <p:nvPr/>
          </p:nvSpPr>
          <p:spPr>
            <a:xfrm>
              <a:off x="5816420" y="5780749"/>
              <a:ext cx="41926" cy="106120"/>
            </a:xfrm>
            <a:custGeom>
              <a:avLst/>
              <a:gdLst/>
              <a:ahLst/>
              <a:cxnLst/>
              <a:rect l="l" t="t" r="r" b="b"/>
              <a:pathLst>
                <a:path w="5622" h="14230" extrusionOk="0">
                  <a:moveTo>
                    <a:pt x="2518" y="1"/>
                  </a:moveTo>
                  <a:lnTo>
                    <a:pt x="878" y="3397"/>
                  </a:lnTo>
                  <a:lnTo>
                    <a:pt x="468" y="4275"/>
                  </a:lnTo>
                  <a:lnTo>
                    <a:pt x="234" y="5154"/>
                  </a:lnTo>
                  <a:lnTo>
                    <a:pt x="59" y="6032"/>
                  </a:lnTo>
                  <a:lnTo>
                    <a:pt x="0" y="6969"/>
                  </a:lnTo>
                  <a:lnTo>
                    <a:pt x="0" y="14230"/>
                  </a:lnTo>
                  <a:lnTo>
                    <a:pt x="5621" y="14230"/>
                  </a:lnTo>
                  <a:lnTo>
                    <a:pt x="5621" y="7379"/>
                  </a:lnTo>
                  <a:lnTo>
                    <a:pt x="5621" y="6793"/>
                  </a:lnTo>
                  <a:lnTo>
                    <a:pt x="5563" y="6266"/>
                  </a:lnTo>
                  <a:lnTo>
                    <a:pt x="5446" y="5681"/>
                  </a:lnTo>
                  <a:lnTo>
                    <a:pt x="5329" y="5154"/>
                  </a:lnTo>
                  <a:lnTo>
                    <a:pt x="5153" y="4627"/>
                  </a:lnTo>
                  <a:lnTo>
                    <a:pt x="4977" y="4100"/>
                  </a:lnTo>
                  <a:lnTo>
                    <a:pt x="4743" y="3631"/>
                  </a:lnTo>
                  <a:lnTo>
                    <a:pt x="4450" y="316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rgbClr val="333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7"/>
            <p:cNvSpPr/>
            <p:nvPr/>
          </p:nvSpPr>
          <p:spPr>
            <a:xfrm>
              <a:off x="5816420" y="5780749"/>
              <a:ext cx="41926" cy="106120"/>
            </a:xfrm>
            <a:custGeom>
              <a:avLst/>
              <a:gdLst/>
              <a:ahLst/>
              <a:cxnLst/>
              <a:rect l="l" t="t" r="r" b="b"/>
              <a:pathLst>
                <a:path w="5622" h="14230" fill="none" extrusionOk="0">
                  <a:moveTo>
                    <a:pt x="5621" y="14230"/>
                  </a:moveTo>
                  <a:lnTo>
                    <a:pt x="0" y="14230"/>
                  </a:lnTo>
                  <a:lnTo>
                    <a:pt x="0" y="6969"/>
                  </a:lnTo>
                  <a:lnTo>
                    <a:pt x="0" y="6969"/>
                  </a:lnTo>
                  <a:lnTo>
                    <a:pt x="59" y="6032"/>
                  </a:lnTo>
                  <a:lnTo>
                    <a:pt x="234" y="5154"/>
                  </a:lnTo>
                  <a:lnTo>
                    <a:pt x="468" y="4275"/>
                  </a:lnTo>
                  <a:lnTo>
                    <a:pt x="878" y="3397"/>
                  </a:lnTo>
                  <a:lnTo>
                    <a:pt x="2518" y="1"/>
                  </a:lnTo>
                  <a:lnTo>
                    <a:pt x="4450" y="3163"/>
                  </a:lnTo>
                  <a:lnTo>
                    <a:pt x="4450" y="3163"/>
                  </a:lnTo>
                  <a:lnTo>
                    <a:pt x="4743" y="3631"/>
                  </a:lnTo>
                  <a:lnTo>
                    <a:pt x="4977" y="4100"/>
                  </a:lnTo>
                  <a:lnTo>
                    <a:pt x="5153" y="4627"/>
                  </a:lnTo>
                  <a:lnTo>
                    <a:pt x="5329" y="5154"/>
                  </a:lnTo>
                  <a:lnTo>
                    <a:pt x="5446" y="5681"/>
                  </a:lnTo>
                  <a:lnTo>
                    <a:pt x="5563" y="6266"/>
                  </a:lnTo>
                  <a:lnTo>
                    <a:pt x="5621" y="6793"/>
                  </a:lnTo>
                  <a:lnTo>
                    <a:pt x="5621" y="7379"/>
                  </a:lnTo>
                  <a:lnTo>
                    <a:pt x="5621" y="1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5858339" y="5886862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7"/>
            <p:cNvSpPr/>
            <p:nvPr/>
          </p:nvSpPr>
          <p:spPr>
            <a:xfrm>
              <a:off x="5634323" y="5856734"/>
              <a:ext cx="80355" cy="117471"/>
            </a:xfrm>
            <a:custGeom>
              <a:avLst/>
              <a:gdLst/>
              <a:ahLst/>
              <a:cxnLst/>
              <a:rect l="l" t="t" r="r" b="b"/>
              <a:pathLst>
                <a:path w="10775" h="15752" extrusionOk="0">
                  <a:moveTo>
                    <a:pt x="5388" y="0"/>
                  </a:moveTo>
                  <a:lnTo>
                    <a:pt x="4861" y="59"/>
                  </a:lnTo>
                  <a:lnTo>
                    <a:pt x="4275" y="118"/>
                  </a:lnTo>
                  <a:lnTo>
                    <a:pt x="3807" y="235"/>
                  </a:lnTo>
                  <a:lnTo>
                    <a:pt x="3280" y="410"/>
                  </a:lnTo>
                  <a:lnTo>
                    <a:pt x="2811" y="645"/>
                  </a:lnTo>
                  <a:lnTo>
                    <a:pt x="2401" y="937"/>
                  </a:lnTo>
                  <a:lnTo>
                    <a:pt x="1991" y="1230"/>
                  </a:lnTo>
                  <a:lnTo>
                    <a:pt x="1581" y="1581"/>
                  </a:lnTo>
                  <a:lnTo>
                    <a:pt x="1230" y="1991"/>
                  </a:lnTo>
                  <a:lnTo>
                    <a:pt x="937" y="2401"/>
                  </a:lnTo>
                  <a:lnTo>
                    <a:pt x="645" y="2811"/>
                  </a:lnTo>
                  <a:lnTo>
                    <a:pt x="410" y="3280"/>
                  </a:lnTo>
                  <a:lnTo>
                    <a:pt x="235" y="3807"/>
                  </a:lnTo>
                  <a:lnTo>
                    <a:pt x="118" y="4334"/>
                  </a:lnTo>
                  <a:lnTo>
                    <a:pt x="59" y="4861"/>
                  </a:lnTo>
                  <a:lnTo>
                    <a:pt x="0" y="5388"/>
                  </a:lnTo>
                  <a:lnTo>
                    <a:pt x="0" y="15752"/>
                  </a:lnTo>
                  <a:lnTo>
                    <a:pt x="10775" y="15752"/>
                  </a:lnTo>
                  <a:lnTo>
                    <a:pt x="10775" y="5388"/>
                  </a:lnTo>
                  <a:lnTo>
                    <a:pt x="10716" y="4861"/>
                  </a:lnTo>
                  <a:lnTo>
                    <a:pt x="10657" y="4334"/>
                  </a:lnTo>
                  <a:lnTo>
                    <a:pt x="10540" y="3807"/>
                  </a:lnTo>
                  <a:lnTo>
                    <a:pt x="10365" y="3280"/>
                  </a:lnTo>
                  <a:lnTo>
                    <a:pt x="10130" y="2811"/>
                  </a:lnTo>
                  <a:lnTo>
                    <a:pt x="9838" y="2401"/>
                  </a:lnTo>
                  <a:lnTo>
                    <a:pt x="9545" y="1991"/>
                  </a:lnTo>
                  <a:lnTo>
                    <a:pt x="9194" y="1581"/>
                  </a:lnTo>
                  <a:lnTo>
                    <a:pt x="8784" y="1230"/>
                  </a:lnTo>
                  <a:lnTo>
                    <a:pt x="8374" y="937"/>
                  </a:lnTo>
                  <a:lnTo>
                    <a:pt x="7964" y="645"/>
                  </a:lnTo>
                  <a:lnTo>
                    <a:pt x="7496" y="410"/>
                  </a:lnTo>
                  <a:lnTo>
                    <a:pt x="6969" y="235"/>
                  </a:lnTo>
                  <a:lnTo>
                    <a:pt x="6500" y="118"/>
                  </a:lnTo>
                  <a:lnTo>
                    <a:pt x="5915" y="59"/>
                  </a:lnTo>
                  <a:lnTo>
                    <a:pt x="5388" y="0"/>
                  </a:lnTo>
                  <a:close/>
                </a:path>
              </a:pathLst>
            </a:custGeom>
            <a:solidFill>
              <a:srgbClr val="7E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7"/>
            <p:cNvSpPr/>
            <p:nvPr/>
          </p:nvSpPr>
          <p:spPr>
            <a:xfrm>
              <a:off x="5634323" y="5856734"/>
              <a:ext cx="80355" cy="117471"/>
            </a:xfrm>
            <a:custGeom>
              <a:avLst/>
              <a:gdLst/>
              <a:ahLst/>
              <a:cxnLst/>
              <a:rect l="l" t="t" r="r" b="b"/>
              <a:pathLst>
                <a:path w="10775" h="15752" fill="none" extrusionOk="0">
                  <a:moveTo>
                    <a:pt x="10775" y="15752"/>
                  </a:moveTo>
                  <a:lnTo>
                    <a:pt x="0" y="15752"/>
                  </a:lnTo>
                  <a:lnTo>
                    <a:pt x="0" y="5388"/>
                  </a:lnTo>
                  <a:lnTo>
                    <a:pt x="0" y="5388"/>
                  </a:lnTo>
                  <a:lnTo>
                    <a:pt x="59" y="4861"/>
                  </a:lnTo>
                  <a:lnTo>
                    <a:pt x="118" y="4334"/>
                  </a:lnTo>
                  <a:lnTo>
                    <a:pt x="235" y="3807"/>
                  </a:lnTo>
                  <a:lnTo>
                    <a:pt x="410" y="3280"/>
                  </a:lnTo>
                  <a:lnTo>
                    <a:pt x="645" y="2811"/>
                  </a:lnTo>
                  <a:lnTo>
                    <a:pt x="937" y="2401"/>
                  </a:lnTo>
                  <a:lnTo>
                    <a:pt x="1230" y="1991"/>
                  </a:lnTo>
                  <a:lnTo>
                    <a:pt x="1581" y="1581"/>
                  </a:lnTo>
                  <a:lnTo>
                    <a:pt x="1991" y="1230"/>
                  </a:lnTo>
                  <a:lnTo>
                    <a:pt x="2401" y="937"/>
                  </a:lnTo>
                  <a:lnTo>
                    <a:pt x="2811" y="645"/>
                  </a:lnTo>
                  <a:lnTo>
                    <a:pt x="3280" y="410"/>
                  </a:lnTo>
                  <a:lnTo>
                    <a:pt x="3807" y="235"/>
                  </a:lnTo>
                  <a:lnTo>
                    <a:pt x="4275" y="118"/>
                  </a:lnTo>
                  <a:lnTo>
                    <a:pt x="4861" y="59"/>
                  </a:lnTo>
                  <a:lnTo>
                    <a:pt x="5388" y="0"/>
                  </a:lnTo>
                  <a:lnTo>
                    <a:pt x="5388" y="0"/>
                  </a:lnTo>
                  <a:lnTo>
                    <a:pt x="5915" y="59"/>
                  </a:lnTo>
                  <a:lnTo>
                    <a:pt x="6500" y="118"/>
                  </a:lnTo>
                  <a:lnTo>
                    <a:pt x="6969" y="235"/>
                  </a:lnTo>
                  <a:lnTo>
                    <a:pt x="7496" y="410"/>
                  </a:lnTo>
                  <a:lnTo>
                    <a:pt x="7964" y="645"/>
                  </a:lnTo>
                  <a:lnTo>
                    <a:pt x="8374" y="937"/>
                  </a:lnTo>
                  <a:lnTo>
                    <a:pt x="8784" y="1230"/>
                  </a:lnTo>
                  <a:lnTo>
                    <a:pt x="9194" y="1581"/>
                  </a:lnTo>
                  <a:lnTo>
                    <a:pt x="9545" y="1991"/>
                  </a:lnTo>
                  <a:lnTo>
                    <a:pt x="9838" y="2401"/>
                  </a:lnTo>
                  <a:lnTo>
                    <a:pt x="10130" y="2811"/>
                  </a:lnTo>
                  <a:lnTo>
                    <a:pt x="10365" y="3280"/>
                  </a:lnTo>
                  <a:lnTo>
                    <a:pt x="10540" y="3807"/>
                  </a:lnTo>
                  <a:lnTo>
                    <a:pt x="10657" y="4334"/>
                  </a:lnTo>
                  <a:lnTo>
                    <a:pt x="10716" y="4861"/>
                  </a:lnTo>
                  <a:lnTo>
                    <a:pt x="10775" y="5388"/>
                  </a:lnTo>
                  <a:lnTo>
                    <a:pt x="10775" y="157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7"/>
            <p:cNvSpPr/>
            <p:nvPr/>
          </p:nvSpPr>
          <p:spPr>
            <a:xfrm>
              <a:off x="5714670" y="5974197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7"/>
            <p:cNvSpPr/>
            <p:nvPr/>
          </p:nvSpPr>
          <p:spPr>
            <a:xfrm>
              <a:off x="5674056" y="5856734"/>
              <a:ext cx="40621" cy="117471"/>
            </a:xfrm>
            <a:custGeom>
              <a:avLst/>
              <a:gdLst/>
              <a:ahLst/>
              <a:cxnLst/>
              <a:rect l="l" t="t" r="r" b="b"/>
              <a:pathLst>
                <a:path w="5447" h="15752" extrusionOk="0">
                  <a:moveTo>
                    <a:pt x="1" y="0"/>
                  </a:moveTo>
                  <a:lnTo>
                    <a:pt x="1" y="15752"/>
                  </a:lnTo>
                  <a:lnTo>
                    <a:pt x="5447" y="15752"/>
                  </a:lnTo>
                  <a:lnTo>
                    <a:pt x="5447" y="5388"/>
                  </a:lnTo>
                  <a:lnTo>
                    <a:pt x="5388" y="4861"/>
                  </a:lnTo>
                  <a:lnTo>
                    <a:pt x="5329" y="4334"/>
                  </a:lnTo>
                  <a:lnTo>
                    <a:pt x="5212" y="3807"/>
                  </a:lnTo>
                  <a:lnTo>
                    <a:pt x="5037" y="3280"/>
                  </a:lnTo>
                  <a:lnTo>
                    <a:pt x="4802" y="2811"/>
                  </a:lnTo>
                  <a:lnTo>
                    <a:pt x="4510" y="2401"/>
                  </a:lnTo>
                  <a:lnTo>
                    <a:pt x="4217" y="1991"/>
                  </a:lnTo>
                  <a:lnTo>
                    <a:pt x="3866" y="1581"/>
                  </a:lnTo>
                  <a:lnTo>
                    <a:pt x="3456" y="1230"/>
                  </a:lnTo>
                  <a:lnTo>
                    <a:pt x="3046" y="937"/>
                  </a:lnTo>
                  <a:lnTo>
                    <a:pt x="2636" y="645"/>
                  </a:lnTo>
                  <a:lnTo>
                    <a:pt x="2168" y="410"/>
                  </a:lnTo>
                  <a:lnTo>
                    <a:pt x="1641" y="235"/>
                  </a:lnTo>
                  <a:lnTo>
                    <a:pt x="1172" y="118"/>
                  </a:lnTo>
                  <a:lnTo>
                    <a:pt x="587" y="59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6369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7"/>
            <p:cNvSpPr/>
            <p:nvPr/>
          </p:nvSpPr>
          <p:spPr>
            <a:xfrm>
              <a:off x="5674056" y="5856734"/>
              <a:ext cx="40621" cy="117471"/>
            </a:xfrm>
            <a:custGeom>
              <a:avLst/>
              <a:gdLst/>
              <a:ahLst/>
              <a:cxnLst/>
              <a:rect l="l" t="t" r="r" b="b"/>
              <a:pathLst>
                <a:path w="5447" h="15752" fill="none" extrusionOk="0">
                  <a:moveTo>
                    <a:pt x="5447" y="5388"/>
                  </a:moveTo>
                  <a:lnTo>
                    <a:pt x="5447" y="5388"/>
                  </a:lnTo>
                  <a:lnTo>
                    <a:pt x="5388" y="4861"/>
                  </a:lnTo>
                  <a:lnTo>
                    <a:pt x="5329" y="4334"/>
                  </a:lnTo>
                  <a:lnTo>
                    <a:pt x="5212" y="3807"/>
                  </a:lnTo>
                  <a:lnTo>
                    <a:pt x="5037" y="3280"/>
                  </a:lnTo>
                  <a:lnTo>
                    <a:pt x="4802" y="2811"/>
                  </a:lnTo>
                  <a:lnTo>
                    <a:pt x="4510" y="2401"/>
                  </a:lnTo>
                  <a:lnTo>
                    <a:pt x="4217" y="1991"/>
                  </a:lnTo>
                  <a:lnTo>
                    <a:pt x="3866" y="1581"/>
                  </a:lnTo>
                  <a:lnTo>
                    <a:pt x="3456" y="1230"/>
                  </a:lnTo>
                  <a:lnTo>
                    <a:pt x="3046" y="937"/>
                  </a:lnTo>
                  <a:lnTo>
                    <a:pt x="2636" y="645"/>
                  </a:lnTo>
                  <a:lnTo>
                    <a:pt x="2168" y="410"/>
                  </a:lnTo>
                  <a:lnTo>
                    <a:pt x="1641" y="235"/>
                  </a:lnTo>
                  <a:lnTo>
                    <a:pt x="1172" y="118"/>
                  </a:lnTo>
                  <a:lnTo>
                    <a:pt x="587" y="59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1" y="0"/>
                  </a:lnTo>
                  <a:lnTo>
                    <a:pt x="1" y="15752"/>
                  </a:lnTo>
                  <a:lnTo>
                    <a:pt x="5447" y="15752"/>
                  </a:lnTo>
                  <a:lnTo>
                    <a:pt x="5447" y="53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7"/>
            <p:cNvSpPr/>
            <p:nvPr/>
          </p:nvSpPr>
          <p:spPr>
            <a:xfrm>
              <a:off x="5714670" y="5896907"/>
              <a:ext cx="7" cy="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5" name="Google Shape;1725;p37"/>
          <p:cNvCxnSpPr/>
          <p:nvPr/>
        </p:nvCxnSpPr>
        <p:spPr>
          <a:xfrm flipH="1">
            <a:off x="5526050" y="3976313"/>
            <a:ext cx="686700" cy="194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0" name="Google Shape;1730;p38"/>
          <p:cNvGrpSpPr/>
          <p:nvPr/>
        </p:nvGrpSpPr>
        <p:grpSpPr>
          <a:xfrm>
            <a:off x="3109470" y="1076010"/>
            <a:ext cx="2848269" cy="3620141"/>
            <a:chOff x="3090142" y="1154060"/>
            <a:chExt cx="2809776" cy="3571216"/>
          </a:xfrm>
        </p:grpSpPr>
        <p:grpSp>
          <p:nvGrpSpPr>
            <p:cNvPr id="1731" name="Google Shape;1731;p38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1732" name="Google Shape;1732;p38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8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8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8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8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8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8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8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8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8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8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8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8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8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8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8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8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8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8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8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8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8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8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5" name="Google Shape;1755;p38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EFEFEF"/>
            </a:solidFill>
            <a:ln w="19050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6" name="Google Shape;1756;p38"/>
          <p:cNvSpPr/>
          <p:nvPr/>
        </p:nvSpPr>
        <p:spPr>
          <a:xfrm>
            <a:off x="2258888" y="2560098"/>
            <a:ext cx="689400" cy="68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58" name="Google Shape;1758;p38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38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0" name="Google Shape;1760;p38"/>
          <p:cNvGrpSpPr/>
          <p:nvPr/>
        </p:nvGrpSpPr>
        <p:grpSpPr>
          <a:xfrm>
            <a:off x="2443176" y="2731584"/>
            <a:ext cx="347462" cy="347478"/>
            <a:chOff x="5083275" y="1213100"/>
            <a:chExt cx="296900" cy="293975"/>
          </a:xfrm>
        </p:grpSpPr>
        <p:sp>
          <p:nvSpPr>
            <p:cNvPr id="1761" name="Google Shape;1761;p38"/>
            <p:cNvSpPr/>
            <p:nvPr/>
          </p:nvSpPr>
          <p:spPr>
            <a:xfrm>
              <a:off x="5228800" y="1213100"/>
              <a:ext cx="5850" cy="14575"/>
            </a:xfrm>
            <a:custGeom>
              <a:avLst/>
              <a:gdLst/>
              <a:ahLst/>
              <a:cxnLst/>
              <a:rect l="l" t="t" r="r" b="b"/>
              <a:pathLst>
                <a:path w="234" h="583" extrusionOk="0">
                  <a:moveTo>
                    <a:pt x="1" y="1"/>
                  </a:moveTo>
                  <a:lnTo>
                    <a:pt x="1" y="117"/>
                  </a:lnTo>
                  <a:lnTo>
                    <a:pt x="1" y="583"/>
                  </a:lnTo>
                  <a:lnTo>
                    <a:pt x="233" y="583"/>
                  </a:lnTo>
                  <a:lnTo>
                    <a:pt x="233" y="117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5202600" y="1361525"/>
              <a:ext cx="32050" cy="145550"/>
            </a:xfrm>
            <a:custGeom>
              <a:avLst/>
              <a:gdLst/>
              <a:ahLst/>
              <a:cxnLst/>
              <a:rect l="l" t="t" r="r" b="b"/>
              <a:pathLst>
                <a:path w="1282" h="5822" extrusionOk="0">
                  <a:moveTo>
                    <a:pt x="1049" y="1"/>
                  </a:moveTo>
                  <a:lnTo>
                    <a:pt x="1049" y="4890"/>
                  </a:lnTo>
                  <a:lnTo>
                    <a:pt x="1049" y="5007"/>
                  </a:lnTo>
                  <a:lnTo>
                    <a:pt x="1049" y="5240"/>
                  </a:lnTo>
                  <a:lnTo>
                    <a:pt x="932" y="5472"/>
                  </a:lnTo>
                  <a:lnTo>
                    <a:pt x="583" y="5589"/>
                  </a:lnTo>
                  <a:lnTo>
                    <a:pt x="350" y="5472"/>
                  </a:lnTo>
                  <a:lnTo>
                    <a:pt x="234" y="5240"/>
                  </a:lnTo>
                  <a:lnTo>
                    <a:pt x="234" y="5007"/>
                  </a:lnTo>
                  <a:lnTo>
                    <a:pt x="117" y="4890"/>
                  </a:lnTo>
                  <a:lnTo>
                    <a:pt x="1" y="5007"/>
                  </a:lnTo>
                  <a:lnTo>
                    <a:pt x="1" y="5240"/>
                  </a:lnTo>
                  <a:lnTo>
                    <a:pt x="117" y="5472"/>
                  </a:lnTo>
                  <a:lnTo>
                    <a:pt x="234" y="5705"/>
                  </a:lnTo>
                  <a:lnTo>
                    <a:pt x="350" y="5822"/>
                  </a:lnTo>
                  <a:lnTo>
                    <a:pt x="816" y="5822"/>
                  </a:lnTo>
                  <a:lnTo>
                    <a:pt x="1049" y="5705"/>
                  </a:lnTo>
                  <a:lnTo>
                    <a:pt x="1165" y="5356"/>
                  </a:lnTo>
                  <a:lnTo>
                    <a:pt x="1281" y="5007"/>
                  </a:lnTo>
                  <a:lnTo>
                    <a:pt x="1281" y="1"/>
                  </a:lnTo>
                  <a:lnTo>
                    <a:pt x="1165" y="583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5083275" y="1227650"/>
              <a:ext cx="296900" cy="148450"/>
            </a:xfrm>
            <a:custGeom>
              <a:avLst/>
              <a:gdLst/>
              <a:ahLst/>
              <a:cxnLst/>
              <a:rect l="l" t="t" r="r" b="b"/>
              <a:pathLst>
                <a:path w="11876" h="5938" extrusionOk="0">
                  <a:moveTo>
                    <a:pt x="5822" y="1"/>
                  </a:moveTo>
                  <a:lnTo>
                    <a:pt x="4657" y="117"/>
                  </a:lnTo>
                  <a:lnTo>
                    <a:pt x="3493" y="466"/>
                  </a:lnTo>
                  <a:lnTo>
                    <a:pt x="2562" y="1048"/>
                  </a:lnTo>
                  <a:lnTo>
                    <a:pt x="1631" y="1747"/>
                  </a:lnTo>
                  <a:lnTo>
                    <a:pt x="932" y="2678"/>
                  </a:lnTo>
                  <a:lnTo>
                    <a:pt x="466" y="3610"/>
                  </a:lnTo>
                  <a:lnTo>
                    <a:pt x="117" y="4774"/>
                  </a:lnTo>
                  <a:lnTo>
                    <a:pt x="1" y="5938"/>
                  </a:lnTo>
                  <a:lnTo>
                    <a:pt x="117" y="5356"/>
                  </a:lnTo>
                  <a:lnTo>
                    <a:pt x="466" y="4890"/>
                  </a:lnTo>
                  <a:lnTo>
                    <a:pt x="932" y="4541"/>
                  </a:lnTo>
                  <a:lnTo>
                    <a:pt x="1514" y="4425"/>
                  </a:lnTo>
                  <a:lnTo>
                    <a:pt x="1980" y="4541"/>
                  </a:lnTo>
                  <a:lnTo>
                    <a:pt x="2562" y="4890"/>
                  </a:lnTo>
                  <a:lnTo>
                    <a:pt x="2795" y="5356"/>
                  </a:lnTo>
                  <a:lnTo>
                    <a:pt x="2911" y="5938"/>
                  </a:lnTo>
                  <a:lnTo>
                    <a:pt x="3028" y="5356"/>
                  </a:lnTo>
                  <a:lnTo>
                    <a:pt x="3377" y="4890"/>
                  </a:lnTo>
                  <a:lnTo>
                    <a:pt x="3842" y="4541"/>
                  </a:lnTo>
                  <a:lnTo>
                    <a:pt x="4425" y="4425"/>
                  </a:lnTo>
                  <a:lnTo>
                    <a:pt x="4890" y="4541"/>
                  </a:lnTo>
                  <a:lnTo>
                    <a:pt x="5239" y="4657"/>
                  </a:lnTo>
                  <a:lnTo>
                    <a:pt x="5589" y="5007"/>
                  </a:lnTo>
                  <a:lnTo>
                    <a:pt x="5822" y="5356"/>
                  </a:lnTo>
                  <a:lnTo>
                    <a:pt x="5938" y="5938"/>
                  </a:lnTo>
                  <a:lnTo>
                    <a:pt x="6054" y="5356"/>
                  </a:lnTo>
                  <a:lnTo>
                    <a:pt x="6287" y="5007"/>
                  </a:lnTo>
                  <a:lnTo>
                    <a:pt x="6520" y="4657"/>
                  </a:lnTo>
                  <a:lnTo>
                    <a:pt x="6986" y="4541"/>
                  </a:lnTo>
                  <a:lnTo>
                    <a:pt x="7335" y="4425"/>
                  </a:lnTo>
                  <a:lnTo>
                    <a:pt x="7917" y="4541"/>
                  </a:lnTo>
                  <a:lnTo>
                    <a:pt x="8383" y="4890"/>
                  </a:lnTo>
                  <a:lnTo>
                    <a:pt x="8732" y="5356"/>
                  </a:lnTo>
                  <a:lnTo>
                    <a:pt x="8848" y="5938"/>
                  </a:lnTo>
                  <a:lnTo>
                    <a:pt x="8965" y="5356"/>
                  </a:lnTo>
                  <a:lnTo>
                    <a:pt x="9314" y="4890"/>
                  </a:lnTo>
                  <a:lnTo>
                    <a:pt x="9780" y="4541"/>
                  </a:lnTo>
                  <a:lnTo>
                    <a:pt x="10362" y="4425"/>
                  </a:lnTo>
                  <a:lnTo>
                    <a:pt x="10944" y="4541"/>
                  </a:lnTo>
                  <a:lnTo>
                    <a:pt x="11410" y="4890"/>
                  </a:lnTo>
                  <a:lnTo>
                    <a:pt x="11759" y="5356"/>
                  </a:lnTo>
                  <a:lnTo>
                    <a:pt x="11875" y="5938"/>
                  </a:lnTo>
                  <a:lnTo>
                    <a:pt x="11759" y="4774"/>
                  </a:lnTo>
                  <a:lnTo>
                    <a:pt x="11410" y="3610"/>
                  </a:lnTo>
                  <a:lnTo>
                    <a:pt x="10827" y="2678"/>
                  </a:lnTo>
                  <a:lnTo>
                    <a:pt x="10129" y="1747"/>
                  </a:lnTo>
                  <a:lnTo>
                    <a:pt x="9314" y="1048"/>
                  </a:lnTo>
                  <a:lnTo>
                    <a:pt x="8266" y="466"/>
                  </a:lnTo>
                  <a:lnTo>
                    <a:pt x="7219" y="117"/>
                  </a:lnTo>
                  <a:lnTo>
                    <a:pt x="6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4" name="Google Shape;1764;p38"/>
          <p:cNvSpPr txBox="1"/>
          <p:nvPr/>
        </p:nvSpPr>
        <p:spPr>
          <a:xfrm>
            <a:off x="492800" y="1427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5" name="Google Shape;1765;p38"/>
          <p:cNvSpPr txBox="1"/>
          <p:nvPr/>
        </p:nvSpPr>
        <p:spPr>
          <a:xfrm>
            <a:off x="1004900" y="1205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6" name="Google Shape;1766;p38"/>
          <p:cNvSpPr txBox="1"/>
          <p:nvPr/>
        </p:nvSpPr>
        <p:spPr>
          <a:xfrm>
            <a:off x="492800" y="28534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7" name="Google Shape;1767;p38"/>
          <p:cNvSpPr txBox="1"/>
          <p:nvPr/>
        </p:nvSpPr>
        <p:spPr>
          <a:xfrm>
            <a:off x="1004900" y="2631663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8" name="Google Shape;1768;p38"/>
          <p:cNvSpPr txBox="1"/>
          <p:nvPr/>
        </p:nvSpPr>
        <p:spPr>
          <a:xfrm>
            <a:off x="492800" y="41400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9" name="Google Shape;1769;p38"/>
          <p:cNvSpPr txBox="1"/>
          <p:nvPr/>
        </p:nvSpPr>
        <p:spPr>
          <a:xfrm>
            <a:off x="1004900" y="391823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0" name="Google Shape;1770;p38"/>
          <p:cNvSpPr txBox="1"/>
          <p:nvPr/>
        </p:nvSpPr>
        <p:spPr>
          <a:xfrm>
            <a:off x="7032825" y="12126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1" name="Google Shape;1771;p38"/>
          <p:cNvSpPr txBox="1"/>
          <p:nvPr/>
        </p:nvSpPr>
        <p:spPr>
          <a:xfrm>
            <a:off x="7017900" y="28617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2" name="Google Shape;1772;p38"/>
          <p:cNvSpPr txBox="1"/>
          <p:nvPr/>
        </p:nvSpPr>
        <p:spPr>
          <a:xfrm>
            <a:off x="7017900" y="2639925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3" name="Google Shape;1773;p38"/>
          <p:cNvSpPr txBox="1"/>
          <p:nvPr/>
        </p:nvSpPr>
        <p:spPr>
          <a:xfrm>
            <a:off x="7032825" y="4152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4" name="Google Shape;1774;p38"/>
          <p:cNvSpPr txBox="1"/>
          <p:nvPr/>
        </p:nvSpPr>
        <p:spPr>
          <a:xfrm>
            <a:off x="7032825" y="3930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5" name="Google Shape;1775;p38"/>
          <p:cNvSpPr txBox="1"/>
          <p:nvPr/>
        </p:nvSpPr>
        <p:spPr>
          <a:xfrm>
            <a:off x="7032825" y="14344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6" name="Google Shape;1776;p38"/>
          <p:cNvSpPr/>
          <p:nvPr/>
        </p:nvSpPr>
        <p:spPr>
          <a:xfrm>
            <a:off x="6252288" y="1205311"/>
            <a:ext cx="689400" cy="68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38"/>
          <p:cNvSpPr/>
          <p:nvPr/>
        </p:nvSpPr>
        <p:spPr>
          <a:xfrm>
            <a:off x="6480550" y="1675161"/>
            <a:ext cx="227050" cy="11650"/>
          </a:xfrm>
          <a:custGeom>
            <a:avLst/>
            <a:gdLst/>
            <a:ahLst/>
            <a:cxnLst/>
            <a:rect l="l" t="t" r="r" b="b"/>
            <a:pathLst>
              <a:path w="9082" h="466" extrusionOk="0">
                <a:moveTo>
                  <a:pt x="1" y="0"/>
                </a:moveTo>
                <a:lnTo>
                  <a:pt x="1" y="466"/>
                </a:lnTo>
                <a:lnTo>
                  <a:pt x="9081" y="466"/>
                </a:lnTo>
                <a:lnTo>
                  <a:pt x="90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38"/>
          <p:cNvSpPr/>
          <p:nvPr/>
        </p:nvSpPr>
        <p:spPr>
          <a:xfrm>
            <a:off x="6431075" y="1413211"/>
            <a:ext cx="398750" cy="256150"/>
          </a:xfrm>
          <a:custGeom>
            <a:avLst/>
            <a:gdLst/>
            <a:ahLst/>
            <a:cxnLst/>
            <a:rect l="l" t="t" r="r" b="b"/>
            <a:pathLst>
              <a:path w="15950" h="10246" extrusionOk="0">
                <a:moveTo>
                  <a:pt x="6055" y="1"/>
                </a:moveTo>
                <a:lnTo>
                  <a:pt x="5705" y="117"/>
                </a:lnTo>
                <a:lnTo>
                  <a:pt x="5472" y="350"/>
                </a:lnTo>
                <a:lnTo>
                  <a:pt x="5356" y="583"/>
                </a:lnTo>
                <a:lnTo>
                  <a:pt x="5472" y="932"/>
                </a:lnTo>
                <a:lnTo>
                  <a:pt x="4308" y="1048"/>
                </a:lnTo>
                <a:lnTo>
                  <a:pt x="3377" y="1514"/>
                </a:lnTo>
                <a:lnTo>
                  <a:pt x="2446" y="1980"/>
                </a:lnTo>
                <a:lnTo>
                  <a:pt x="1631" y="2562"/>
                </a:lnTo>
                <a:lnTo>
                  <a:pt x="932" y="3260"/>
                </a:lnTo>
                <a:lnTo>
                  <a:pt x="467" y="4075"/>
                </a:lnTo>
                <a:lnTo>
                  <a:pt x="117" y="5007"/>
                </a:lnTo>
                <a:lnTo>
                  <a:pt x="1" y="5938"/>
                </a:lnTo>
                <a:lnTo>
                  <a:pt x="117" y="6636"/>
                </a:lnTo>
                <a:lnTo>
                  <a:pt x="234" y="7219"/>
                </a:lnTo>
                <a:lnTo>
                  <a:pt x="467" y="7917"/>
                </a:lnTo>
                <a:lnTo>
                  <a:pt x="932" y="8499"/>
                </a:lnTo>
                <a:lnTo>
                  <a:pt x="1398" y="8965"/>
                </a:lnTo>
                <a:lnTo>
                  <a:pt x="1864" y="9430"/>
                </a:lnTo>
                <a:lnTo>
                  <a:pt x="2562" y="9896"/>
                </a:lnTo>
                <a:lnTo>
                  <a:pt x="3144" y="10245"/>
                </a:lnTo>
                <a:lnTo>
                  <a:pt x="9780" y="10245"/>
                </a:lnTo>
                <a:lnTo>
                  <a:pt x="10828" y="9663"/>
                </a:lnTo>
                <a:lnTo>
                  <a:pt x="11643" y="8965"/>
                </a:lnTo>
                <a:lnTo>
                  <a:pt x="11992" y="8965"/>
                </a:lnTo>
                <a:lnTo>
                  <a:pt x="12690" y="8616"/>
                </a:lnTo>
                <a:lnTo>
                  <a:pt x="13272" y="8150"/>
                </a:lnTo>
                <a:lnTo>
                  <a:pt x="13622" y="7801"/>
                </a:lnTo>
                <a:lnTo>
                  <a:pt x="13971" y="7335"/>
                </a:lnTo>
                <a:lnTo>
                  <a:pt x="14320" y="6636"/>
                </a:lnTo>
                <a:lnTo>
                  <a:pt x="14437" y="6054"/>
                </a:lnTo>
                <a:lnTo>
                  <a:pt x="14553" y="5356"/>
                </a:lnTo>
                <a:lnTo>
                  <a:pt x="14669" y="4541"/>
                </a:lnTo>
                <a:lnTo>
                  <a:pt x="15019" y="3842"/>
                </a:lnTo>
                <a:lnTo>
                  <a:pt x="15484" y="3260"/>
                </a:lnTo>
                <a:lnTo>
                  <a:pt x="15834" y="2795"/>
                </a:lnTo>
                <a:lnTo>
                  <a:pt x="15950" y="2678"/>
                </a:lnTo>
                <a:lnTo>
                  <a:pt x="15950" y="2445"/>
                </a:lnTo>
                <a:lnTo>
                  <a:pt x="15834" y="2329"/>
                </a:lnTo>
                <a:lnTo>
                  <a:pt x="15717" y="2329"/>
                </a:lnTo>
                <a:lnTo>
                  <a:pt x="15251" y="2445"/>
                </a:lnTo>
                <a:lnTo>
                  <a:pt x="14204" y="2445"/>
                </a:lnTo>
                <a:lnTo>
                  <a:pt x="14087" y="2562"/>
                </a:lnTo>
                <a:lnTo>
                  <a:pt x="13854" y="2678"/>
                </a:lnTo>
                <a:lnTo>
                  <a:pt x="13505" y="3260"/>
                </a:lnTo>
                <a:lnTo>
                  <a:pt x="13156" y="3959"/>
                </a:lnTo>
                <a:lnTo>
                  <a:pt x="12923" y="4192"/>
                </a:lnTo>
                <a:lnTo>
                  <a:pt x="12690" y="4425"/>
                </a:lnTo>
                <a:lnTo>
                  <a:pt x="12341" y="3842"/>
                </a:lnTo>
                <a:lnTo>
                  <a:pt x="11875" y="3144"/>
                </a:lnTo>
                <a:lnTo>
                  <a:pt x="11410" y="2562"/>
                </a:lnTo>
                <a:lnTo>
                  <a:pt x="10711" y="2096"/>
                </a:lnTo>
                <a:lnTo>
                  <a:pt x="10013" y="1631"/>
                </a:lnTo>
                <a:lnTo>
                  <a:pt x="9198" y="1281"/>
                </a:lnTo>
                <a:lnTo>
                  <a:pt x="8383" y="1048"/>
                </a:lnTo>
                <a:lnTo>
                  <a:pt x="7452" y="932"/>
                </a:lnTo>
                <a:lnTo>
                  <a:pt x="7568" y="583"/>
                </a:lnTo>
                <a:lnTo>
                  <a:pt x="7452" y="350"/>
                </a:lnTo>
                <a:lnTo>
                  <a:pt x="7219" y="117"/>
                </a:lnTo>
                <a:lnTo>
                  <a:pt x="686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38"/>
          <p:cNvSpPr/>
          <p:nvPr/>
        </p:nvSpPr>
        <p:spPr>
          <a:xfrm>
            <a:off x="6364150" y="1453961"/>
            <a:ext cx="119350" cy="163000"/>
          </a:xfrm>
          <a:custGeom>
            <a:avLst/>
            <a:gdLst/>
            <a:ahLst/>
            <a:cxnLst/>
            <a:rect l="l" t="t" r="r" b="b"/>
            <a:pathLst>
              <a:path w="4774" h="6520" extrusionOk="0">
                <a:moveTo>
                  <a:pt x="2678" y="1"/>
                </a:moveTo>
                <a:lnTo>
                  <a:pt x="1979" y="233"/>
                </a:lnTo>
                <a:lnTo>
                  <a:pt x="1514" y="583"/>
                </a:lnTo>
                <a:lnTo>
                  <a:pt x="1048" y="932"/>
                </a:lnTo>
                <a:lnTo>
                  <a:pt x="582" y="1398"/>
                </a:lnTo>
                <a:lnTo>
                  <a:pt x="350" y="1980"/>
                </a:lnTo>
                <a:lnTo>
                  <a:pt x="117" y="2562"/>
                </a:lnTo>
                <a:lnTo>
                  <a:pt x="0" y="3260"/>
                </a:lnTo>
                <a:lnTo>
                  <a:pt x="117" y="3842"/>
                </a:lnTo>
                <a:lnTo>
                  <a:pt x="233" y="4424"/>
                </a:lnTo>
                <a:lnTo>
                  <a:pt x="582" y="5006"/>
                </a:lnTo>
                <a:lnTo>
                  <a:pt x="932" y="5472"/>
                </a:lnTo>
                <a:lnTo>
                  <a:pt x="1281" y="5821"/>
                </a:lnTo>
                <a:lnTo>
                  <a:pt x="1863" y="6171"/>
                </a:lnTo>
                <a:lnTo>
                  <a:pt x="2445" y="6403"/>
                </a:lnTo>
                <a:lnTo>
                  <a:pt x="3027" y="6520"/>
                </a:lnTo>
                <a:lnTo>
                  <a:pt x="2678" y="5938"/>
                </a:lnTo>
                <a:lnTo>
                  <a:pt x="2445" y="5239"/>
                </a:lnTo>
                <a:lnTo>
                  <a:pt x="1863" y="5006"/>
                </a:lnTo>
                <a:lnTo>
                  <a:pt x="1514" y="4424"/>
                </a:lnTo>
                <a:lnTo>
                  <a:pt x="1164" y="3959"/>
                </a:lnTo>
                <a:lnTo>
                  <a:pt x="1048" y="3260"/>
                </a:lnTo>
                <a:lnTo>
                  <a:pt x="1164" y="2795"/>
                </a:lnTo>
                <a:lnTo>
                  <a:pt x="1281" y="2329"/>
                </a:lnTo>
                <a:lnTo>
                  <a:pt x="1514" y="1980"/>
                </a:lnTo>
                <a:lnTo>
                  <a:pt x="1747" y="1630"/>
                </a:lnTo>
                <a:lnTo>
                  <a:pt x="2096" y="1398"/>
                </a:lnTo>
                <a:lnTo>
                  <a:pt x="2445" y="1165"/>
                </a:lnTo>
                <a:lnTo>
                  <a:pt x="2911" y="1048"/>
                </a:lnTo>
                <a:lnTo>
                  <a:pt x="3726" y="1048"/>
                </a:lnTo>
                <a:lnTo>
                  <a:pt x="4773" y="350"/>
                </a:lnTo>
                <a:lnTo>
                  <a:pt x="4075" y="117"/>
                </a:lnTo>
                <a:lnTo>
                  <a:pt x="32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38"/>
          <p:cNvSpPr/>
          <p:nvPr/>
        </p:nvSpPr>
        <p:spPr>
          <a:xfrm>
            <a:off x="6252288" y="2560098"/>
            <a:ext cx="689400" cy="68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38"/>
          <p:cNvSpPr/>
          <p:nvPr/>
        </p:nvSpPr>
        <p:spPr>
          <a:xfrm>
            <a:off x="6252288" y="3914898"/>
            <a:ext cx="689400" cy="689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2" name="Google Shape;1782;p38"/>
          <p:cNvSpPr/>
          <p:nvPr/>
        </p:nvSpPr>
        <p:spPr>
          <a:xfrm>
            <a:off x="2258888" y="1205311"/>
            <a:ext cx="689400" cy="68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38"/>
          <p:cNvSpPr/>
          <p:nvPr/>
        </p:nvSpPr>
        <p:spPr>
          <a:xfrm>
            <a:off x="2258888" y="3914898"/>
            <a:ext cx="689400" cy="689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4" name="Google Shape;1784;p38"/>
          <p:cNvGrpSpPr/>
          <p:nvPr/>
        </p:nvGrpSpPr>
        <p:grpSpPr>
          <a:xfrm>
            <a:off x="6406325" y="2766525"/>
            <a:ext cx="375475" cy="276525"/>
            <a:chOff x="5770125" y="1830100"/>
            <a:chExt cx="375475" cy="276525"/>
          </a:xfrm>
        </p:grpSpPr>
        <p:sp>
          <p:nvSpPr>
            <p:cNvPr id="1785" name="Google Shape;1785;p38"/>
            <p:cNvSpPr/>
            <p:nvPr/>
          </p:nvSpPr>
          <p:spPr>
            <a:xfrm>
              <a:off x="5770125" y="1830100"/>
              <a:ext cx="104800" cy="171750"/>
            </a:xfrm>
            <a:custGeom>
              <a:avLst/>
              <a:gdLst/>
              <a:ahLst/>
              <a:cxnLst/>
              <a:rect l="l" t="t" r="r" b="b"/>
              <a:pathLst>
                <a:path w="4192" h="6870" extrusionOk="0">
                  <a:moveTo>
                    <a:pt x="699" y="1"/>
                  </a:moveTo>
                  <a:lnTo>
                    <a:pt x="350" y="234"/>
                  </a:lnTo>
                  <a:lnTo>
                    <a:pt x="1" y="350"/>
                  </a:lnTo>
                  <a:lnTo>
                    <a:pt x="1" y="583"/>
                  </a:lnTo>
                  <a:lnTo>
                    <a:pt x="350" y="583"/>
                  </a:lnTo>
                  <a:lnTo>
                    <a:pt x="699" y="699"/>
                  </a:lnTo>
                  <a:lnTo>
                    <a:pt x="1049" y="816"/>
                  </a:lnTo>
                  <a:lnTo>
                    <a:pt x="1282" y="1049"/>
                  </a:lnTo>
                  <a:lnTo>
                    <a:pt x="1747" y="1631"/>
                  </a:lnTo>
                  <a:lnTo>
                    <a:pt x="1980" y="2446"/>
                  </a:lnTo>
                  <a:lnTo>
                    <a:pt x="2446" y="4541"/>
                  </a:lnTo>
                  <a:lnTo>
                    <a:pt x="2679" y="5705"/>
                  </a:lnTo>
                  <a:lnTo>
                    <a:pt x="3028" y="6870"/>
                  </a:lnTo>
                  <a:lnTo>
                    <a:pt x="4192" y="5938"/>
                  </a:lnTo>
                  <a:lnTo>
                    <a:pt x="3843" y="5007"/>
                  </a:lnTo>
                  <a:lnTo>
                    <a:pt x="3610" y="3843"/>
                  </a:lnTo>
                  <a:lnTo>
                    <a:pt x="3493" y="2679"/>
                  </a:lnTo>
                  <a:lnTo>
                    <a:pt x="3028" y="1398"/>
                  </a:lnTo>
                  <a:lnTo>
                    <a:pt x="2679" y="699"/>
                  </a:lnTo>
                  <a:lnTo>
                    <a:pt x="2213" y="234"/>
                  </a:lnTo>
                  <a:lnTo>
                    <a:pt x="16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5851625" y="1859225"/>
              <a:ext cx="293975" cy="247400"/>
            </a:xfrm>
            <a:custGeom>
              <a:avLst/>
              <a:gdLst/>
              <a:ahLst/>
              <a:cxnLst/>
              <a:rect l="l" t="t" r="r" b="b"/>
              <a:pathLst>
                <a:path w="11759" h="9896" extrusionOk="0">
                  <a:moveTo>
                    <a:pt x="9547" y="466"/>
                  </a:moveTo>
                  <a:lnTo>
                    <a:pt x="10245" y="699"/>
                  </a:lnTo>
                  <a:lnTo>
                    <a:pt x="10595" y="815"/>
                  </a:lnTo>
                  <a:lnTo>
                    <a:pt x="10827" y="1048"/>
                  </a:lnTo>
                  <a:lnTo>
                    <a:pt x="10595" y="1164"/>
                  </a:lnTo>
                  <a:lnTo>
                    <a:pt x="10245" y="1397"/>
                  </a:lnTo>
                  <a:lnTo>
                    <a:pt x="9547" y="1397"/>
                  </a:lnTo>
                  <a:lnTo>
                    <a:pt x="8732" y="1514"/>
                  </a:lnTo>
                  <a:lnTo>
                    <a:pt x="7917" y="1397"/>
                  </a:lnTo>
                  <a:lnTo>
                    <a:pt x="7218" y="1397"/>
                  </a:lnTo>
                  <a:lnTo>
                    <a:pt x="6869" y="1164"/>
                  </a:lnTo>
                  <a:lnTo>
                    <a:pt x="6636" y="1048"/>
                  </a:lnTo>
                  <a:lnTo>
                    <a:pt x="6869" y="815"/>
                  </a:lnTo>
                  <a:lnTo>
                    <a:pt x="7218" y="699"/>
                  </a:lnTo>
                  <a:lnTo>
                    <a:pt x="7917" y="466"/>
                  </a:lnTo>
                  <a:close/>
                  <a:moveTo>
                    <a:pt x="10245" y="3143"/>
                  </a:moveTo>
                  <a:lnTo>
                    <a:pt x="10362" y="3260"/>
                  </a:lnTo>
                  <a:lnTo>
                    <a:pt x="10478" y="3609"/>
                  </a:lnTo>
                  <a:lnTo>
                    <a:pt x="10478" y="3958"/>
                  </a:lnTo>
                  <a:lnTo>
                    <a:pt x="10362" y="4773"/>
                  </a:lnTo>
                  <a:lnTo>
                    <a:pt x="10129" y="5588"/>
                  </a:lnTo>
                  <a:lnTo>
                    <a:pt x="10012" y="6054"/>
                  </a:lnTo>
                  <a:lnTo>
                    <a:pt x="9780" y="6403"/>
                  </a:lnTo>
                  <a:lnTo>
                    <a:pt x="9547" y="6519"/>
                  </a:lnTo>
                  <a:lnTo>
                    <a:pt x="9430" y="6519"/>
                  </a:lnTo>
                  <a:lnTo>
                    <a:pt x="9314" y="6403"/>
                  </a:lnTo>
                  <a:lnTo>
                    <a:pt x="9314" y="6170"/>
                  </a:lnTo>
                  <a:lnTo>
                    <a:pt x="9896" y="4773"/>
                  </a:lnTo>
                  <a:lnTo>
                    <a:pt x="10012" y="4075"/>
                  </a:lnTo>
                  <a:lnTo>
                    <a:pt x="10012" y="3376"/>
                  </a:lnTo>
                  <a:lnTo>
                    <a:pt x="10012" y="3260"/>
                  </a:lnTo>
                  <a:lnTo>
                    <a:pt x="10129" y="3143"/>
                  </a:lnTo>
                  <a:close/>
                  <a:moveTo>
                    <a:pt x="8848" y="6985"/>
                  </a:moveTo>
                  <a:lnTo>
                    <a:pt x="8965" y="7102"/>
                  </a:lnTo>
                  <a:lnTo>
                    <a:pt x="9081" y="7334"/>
                  </a:lnTo>
                  <a:lnTo>
                    <a:pt x="8965" y="7684"/>
                  </a:lnTo>
                  <a:lnTo>
                    <a:pt x="8848" y="7800"/>
                  </a:lnTo>
                  <a:lnTo>
                    <a:pt x="8499" y="7800"/>
                  </a:lnTo>
                  <a:lnTo>
                    <a:pt x="8383" y="7684"/>
                  </a:lnTo>
                  <a:lnTo>
                    <a:pt x="8266" y="7334"/>
                  </a:lnTo>
                  <a:lnTo>
                    <a:pt x="8383" y="7102"/>
                  </a:lnTo>
                  <a:lnTo>
                    <a:pt x="8499" y="6985"/>
                  </a:lnTo>
                  <a:close/>
                  <a:moveTo>
                    <a:pt x="8383" y="0"/>
                  </a:moveTo>
                  <a:lnTo>
                    <a:pt x="7568" y="117"/>
                  </a:lnTo>
                  <a:lnTo>
                    <a:pt x="6753" y="349"/>
                  </a:lnTo>
                  <a:lnTo>
                    <a:pt x="6054" y="582"/>
                  </a:lnTo>
                  <a:lnTo>
                    <a:pt x="5821" y="931"/>
                  </a:lnTo>
                  <a:lnTo>
                    <a:pt x="5705" y="1164"/>
                  </a:lnTo>
                  <a:lnTo>
                    <a:pt x="5589" y="1397"/>
                  </a:lnTo>
                  <a:lnTo>
                    <a:pt x="5821" y="2561"/>
                  </a:lnTo>
                  <a:lnTo>
                    <a:pt x="5821" y="3725"/>
                  </a:lnTo>
                  <a:lnTo>
                    <a:pt x="5589" y="4773"/>
                  </a:lnTo>
                  <a:lnTo>
                    <a:pt x="5356" y="5588"/>
                  </a:lnTo>
                  <a:lnTo>
                    <a:pt x="4890" y="6287"/>
                  </a:lnTo>
                  <a:lnTo>
                    <a:pt x="4657" y="6519"/>
                  </a:lnTo>
                  <a:lnTo>
                    <a:pt x="4308" y="6636"/>
                  </a:lnTo>
                  <a:lnTo>
                    <a:pt x="3959" y="6752"/>
                  </a:lnTo>
                  <a:lnTo>
                    <a:pt x="3493" y="6752"/>
                  </a:lnTo>
                  <a:lnTo>
                    <a:pt x="3027" y="6636"/>
                  </a:lnTo>
                  <a:lnTo>
                    <a:pt x="2562" y="6403"/>
                  </a:lnTo>
                  <a:lnTo>
                    <a:pt x="1747" y="5937"/>
                  </a:lnTo>
                  <a:lnTo>
                    <a:pt x="1165" y="5355"/>
                  </a:lnTo>
                  <a:lnTo>
                    <a:pt x="1" y="6287"/>
                  </a:lnTo>
                  <a:lnTo>
                    <a:pt x="466" y="7102"/>
                  </a:lnTo>
                  <a:lnTo>
                    <a:pt x="932" y="7916"/>
                  </a:lnTo>
                  <a:lnTo>
                    <a:pt x="1514" y="8382"/>
                  </a:lnTo>
                  <a:lnTo>
                    <a:pt x="2096" y="8848"/>
                  </a:lnTo>
                  <a:lnTo>
                    <a:pt x="2678" y="9313"/>
                  </a:lnTo>
                  <a:lnTo>
                    <a:pt x="3260" y="9546"/>
                  </a:lnTo>
                  <a:lnTo>
                    <a:pt x="3842" y="9779"/>
                  </a:lnTo>
                  <a:lnTo>
                    <a:pt x="4541" y="9896"/>
                  </a:lnTo>
                  <a:lnTo>
                    <a:pt x="5821" y="9896"/>
                  </a:lnTo>
                  <a:lnTo>
                    <a:pt x="6986" y="9663"/>
                  </a:lnTo>
                  <a:lnTo>
                    <a:pt x="8150" y="9197"/>
                  </a:lnTo>
                  <a:lnTo>
                    <a:pt x="9198" y="8615"/>
                  </a:lnTo>
                  <a:lnTo>
                    <a:pt x="10129" y="7800"/>
                  </a:lnTo>
                  <a:lnTo>
                    <a:pt x="10711" y="6869"/>
                  </a:lnTo>
                  <a:lnTo>
                    <a:pt x="11177" y="5821"/>
                  </a:lnTo>
                  <a:lnTo>
                    <a:pt x="11409" y="4773"/>
                  </a:lnTo>
                  <a:lnTo>
                    <a:pt x="11642" y="3725"/>
                  </a:lnTo>
                  <a:lnTo>
                    <a:pt x="11759" y="2096"/>
                  </a:lnTo>
                  <a:lnTo>
                    <a:pt x="11642" y="1397"/>
                  </a:lnTo>
                  <a:lnTo>
                    <a:pt x="11642" y="1164"/>
                  </a:lnTo>
                  <a:lnTo>
                    <a:pt x="11526" y="815"/>
                  </a:lnTo>
                  <a:lnTo>
                    <a:pt x="10944" y="466"/>
                  </a:lnTo>
                  <a:lnTo>
                    <a:pt x="10245" y="233"/>
                  </a:lnTo>
                  <a:lnTo>
                    <a:pt x="9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7" name="Google Shape;1787;p38"/>
          <p:cNvGrpSpPr/>
          <p:nvPr/>
        </p:nvGrpSpPr>
        <p:grpSpPr>
          <a:xfrm>
            <a:off x="6460009" y="3965853"/>
            <a:ext cx="273618" cy="561271"/>
            <a:chOff x="6460193" y="3970266"/>
            <a:chExt cx="273618" cy="561215"/>
          </a:xfrm>
        </p:grpSpPr>
        <p:sp>
          <p:nvSpPr>
            <p:cNvPr id="1788" name="Google Shape;1788;p38"/>
            <p:cNvSpPr/>
            <p:nvPr/>
          </p:nvSpPr>
          <p:spPr>
            <a:xfrm>
              <a:off x="6523341" y="4366593"/>
              <a:ext cx="143829" cy="143829"/>
            </a:xfrm>
            <a:custGeom>
              <a:avLst/>
              <a:gdLst/>
              <a:ahLst/>
              <a:cxnLst/>
              <a:rect l="l" t="t" r="r" b="b"/>
              <a:pathLst>
                <a:path w="4774" h="4774" extrusionOk="0">
                  <a:moveTo>
                    <a:pt x="2911" y="234"/>
                  </a:moveTo>
                  <a:lnTo>
                    <a:pt x="3260" y="350"/>
                  </a:lnTo>
                  <a:lnTo>
                    <a:pt x="3609" y="583"/>
                  </a:lnTo>
                  <a:lnTo>
                    <a:pt x="3959" y="816"/>
                  </a:lnTo>
                  <a:lnTo>
                    <a:pt x="4308" y="1165"/>
                  </a:lnTo>
                  <a:lnTo>
                    <a:pt x="4424" y="1514"/>
                  </a:lnTo>
                  <a:lnTo>
                    <a:pt x="4541" y="1980"/>
                  </a:lnTo>
                  <a:lnTo>
                    <a:pt x="4657" y="2445"/>
                  </a:lnTo>
                  <a:lnTo>
                    <a:pt x="4541" y="2911"/>
                  </a:lnTo>
                  <a:lnTo>
                    <a:pt x="4424" y="3260"/>
                  </a:lnTo>
                  <a:lnTo>
                    <a:pt x="4308" y="3610"/>
                  </a:lnTo>
                  <a:lnTo>
                    <a:pt x="3959" y="3959"/>
                  </a:lnTo>
                  <a:lnTo>
                    <a:pt x="3609" y="4308"/>
                  </a:lnTo>
                  <a:lnTo>
                    <a:pt x="3260" y="4425"/>
                  </a:lnTo>
                  <a:lnTo>
                    <a:pt x="2911" y="4541"/>
                  </a:lnTo>
                  <a:lnTo>
                    <a:pt x="2445" y="4657"/>
                  </a:lnTo>
                  <a:lnTo>
                    <a:pt x="1979" y="4541"/>
                  </a:lnTo>
                  <a:lnTo>
                    <a:pt x="1514" y="4425"/>
                  </a:lnTo>
                  <a:lnTo>
                    <a:pt x="1165" y="4308"/>
                  </a:lnTo>
                  <a:lnTo>
                    <a:pt x="815" y="3959"/>
                  </a:lnTo>
                  <a:lnTo>
                    <a:pt x="582" y="3610"/>
                  </a:lnTo>
                  <a:lnTo>
                    <a:pt x="350" y="3260"/>
                  </a:lnTo>
                  <a:lnTo>
                    <a:pt x="233" y="2911"/>
                  </a:lnTo>
                  <a:lnTo>
                    <a:pt x="233" y="2445"/>
                  </a:lnTo>
                  <a:lnTo>
                    <a:pt x="233" y="1980"/>
                  </a:lnTo>
                  <a:lnTo>
                    <a:pt x="350" y="1514"/>
                  </a:lnTo>
                  <a:lnTo>
                    <a:pt x="582" y="1165"/>
                  </a:lnTo>
                  <a:lnTo>
                    <a:pt x="815" y="816"/>
                  </a:lnTo>
                  <a:lnTo>
                    <a:pt x="1165" y="583"/>
                  </a:lnTo>
                  <a:lnTo>
                    <a:pt x="1514" y="350"/>
                  </a:lnTo>
                  <a:lnTo>
                    <a:pt x="1979" y="234"/>
                  </a:lnTo>
                  <a:close/>
                  <a:moveTo>
                    <a:pt x="0" y="1"/>
                  </a:moveTo>
                  <a:lnTo>
                    <a:pt x="0" y="4774"/>
                  </a:lnTo>
                  <a:lnTo>
                    <a:pt x="4773" y="4774"/>
                  </a:lnTo>
                  <a:lnTo>
                    <a:pt x="4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8"/>
            <p:cNvSpPr/>
            <p:nvPr/>
          </p:nvSpPr>
          <p:spPr>
            <a:xfrm>
              <a:off x="6460193" y="4328030"/>
              <a:ext cx="7050" cy="7020"/>
            </a:xfrm>
            <a:custGeom>
              <a:avLst/>
              <a:gdLst/>
              <a:ahLst/>
              <a:cxnLst/>
              <a:rect l="l" t="t" r="r" b="b"/>
              <a:pathLst>
                <a:path w="234" h="233" extrusionOk="0">
                  <a:moveTo>
                    <a:pt x="1" y="0"/>
                  </a:moveTo>
                  <a:lnTo>
                    <a:pt x="117" y="117"/>
                  </a:lnTo>
                  <a:lnTo>
                    <a:pt x="234" y="0"/>
                  </a:lnTo>
                  <a:close/>
                  <a:moveTo>
                    <a:pt x="1" y="117"/>
                  </a:moveTo>
                  <a:lnTo>
                    <a:pt x="1" y="233"/>
                  </a:lnTo>
                  <a:lnTo>
                    <a:pt x="234" y="233"/>
                  </a:lnTo>
                  <a:lnTo>
                    <a:pt x="234" y="1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8"/>
            <p:cNvSpPr/>
            <p:nvPr/>
          </p:nvSpPr>
          <p:spPr>
            <a:xfrm>
              <a:off x="6723267" y="4328030"/>
              <a:ext cx="10545" cy="196431"/>
            </a:xfrm>
            <a:custGeom>
              <a:avLst/>
              <a:gdLst/>
              <a:ahLst/>
              <a:cxnLst/>
              <a:rect l="l" t="t" r="r" b="b"/>
              <a:pathLst>
                <a:path w="350" h="6520" extrusionOk="0">
                  <a:moveTo>
                    <a:pt x="117" y="0"/>
                  </a:moveTo>
                  <a:lnTo>
                    <a:pt x="117" y="117"/>
                  </a:lnTo>
                  <a:lnTo>
                    <a:pt x="0" y="117"/>
                  </a:lnTo>
                  <a:lnTo>
                    <a:pt x="0" y="233"/>
                  </a:lnTo>
                  <a:lnTo>
                    <a:pt x="117" y="233"/>
                  </a:lnTo>
                  <a:lnTo>
                    <a:pt x="117" y="6519"/>
                  </a:lnTo>
                  <a:lnTo>
                    <a:pt x="233" y="6519"/>
                  </a:lnTo>
                  <a:lnTo>
                    <a:pt x="233" y="233"/>
                  </a:lnTo>
                  <a:lnTo>
                    <a:pt x="349" y="233"/>
                  </a:lnTo>
                  <a:lnTo>
                    <a:pt x="349" y="117"/>
                  </a:lnTo>
                  <a:lnTo>
                    <a:pt x="233" y="117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6460193" y="4264882"/>
              <a:ext cx="270093" cy="266598"/>
            </a:xfrm>
            <a:custGeom>
              <a:avLst/>
              <a:gdLst/>
              <a:ahLst/>
              <a:cxnLst/>
              <a:rect l="l" t="t" r="r" b="b"/>
              <a:pathLst>
                <a:path w="8965" h="8849" extrusionOk="0">
                  <a:moveTo>
                    <a:pt x="8383" y="1"/>
                  </a:moveTo>
                  <a:lnTo>
                    <a:pt x="8383" y="117"/>
                  </a:lnTo>
                  <a:lnTo>
                    <a:pt x="8499" y="1"/>
                  </a:lnTo>
                  <a:close/>
                  <a:moveTo>
                    <a:pt x="8266" y="117"/>
                  </a:moveTo>
                  <a:lnTo>
                    <a:pt x="8266" y="233"/>
                  </a:lnTo>
                  <a:lnTo>
                    <a:pt x="8499" y="233"/>
                  </a:lnTo>
                  <a:lnTo>
                    <a:pt x="8499" y="117"/>
                  </a:lnTo>
                  <a:close/>
                  <a:moveTo>
                    <a:pt x="2329" y="1281"/>
                  </a:moveTo>
                  <a:lnTo>
                    <a:pt x="2329" y="2562"/>
                  </a:lnTo>
                  <a:lnTo>
                    <a:pt x="1747" y="2562"/>
                  </a:lnTo>
                  <a:lnTo>
                    <a:pt x="1747" y="1281"/>
                  </a:lnTo>
                  <a:close/>
                  <a:moveTo>
                    <a:pt x="3028" y="1281"/>
                  </a:moveTo>
                  <a:lnTo>
                    <a:pt x="3028" y="2562"/>
                  </a:lnTo>
                  <a:lnTo>
                    <a:pt x="2446" y="2562"/>
                  </a:lnTo>
                  <a:lnTo>
                    <a:pt x="2446" y="1281"/>
                  </a:lnTo>
                  <a:close/>
                  <a:moveTo>
                    <a:pt x="3726" y="1281"/>
                  </a:moveTo>
                  <a:lnTo>
                    <a:pt x="3726" y="2562"/>
                  </a:lnTo>
                  <a:lnTo>
                    <a:pt x="3144" y="2562"/>
                  </a:lnTo>
                  <a:lnTo>
                    <a:pt x="3144" y="1281"/>
                  </a:lnTo>
                  <a:close/>
                  <a:moveTo>
                    <a:pt x="4425" y="1281"/>
                  </a:moveTo>
                  <a:lnTo>
                    <a:pt x="4425" y="2562"/>
                  </a:lnTo>
                  <a:lnTo>
                    <a:pt x="3959" y="2562"/>
                  </a:lnTo>
                  <a:lnTo>
                    <a:pt x="3959" y="1281"/>
                  </a:lnTo>
                  <a:close/>
                  <a:moveTo>
                    <a:pt x="5123" y="1281"/>
                  </a:moveTo>
                  <a:lnTo>
                    <a:pt x="5123" y="2562"/>
                  </a:lnTo>
                  <a:lnTo>
                    <a:pt x="4658" y="2562"/>
                  </a:lnTo>
                  <a:lnTo>
                    <a:pt x="4658" y="1281"/>
                  </a:lnTo>
                  <a:close/>
                  <a:moveTo>
                    <a:pt x="5822" y="1281"/>
                  </a:moveTo>
                  <a:lnTo>
                    <a:pt x="5822" y="2562"/>
                  </a:lnTo>
                  <a:lnTo>
                    <a:pt x="5356" y="2562"/>
                  </a:lnTo>
                  <a:lnTo>
                    <a:pt x="5356" y="1281"/>
                  </a:lnTo>
                  <a:close/>
                  <a:moveTo>
                    <a:pt x="6520" y="1281"/>
                  </a:moveTo>
                  <a:lnTo>
                    <a:pt x="6520" y="2562"/>
                  </a:lnTo>
                  <a:lnTo>
                    <a:pt x="6055" y="2562"/>
                  </a:lnTo>
                  <a:lnTo>
                    <a:pt x="6055" y="1281"/>
                  </a:lnTo>
                  <a:close/>
                  <a:moveTo>
                    <a:pt x="7219" y="1281"/>
                  </a:moveTo>
                  <a:lnTo>
                    <a:pt x="7219" y="2562"/>
                  </a:lnTo>
                  <a:lnTo>
                    <a:pt x="6753" y="2562"/>
                  </a:lnTo>
                  <a:lnTo>
                    <a:pt x="6753" y="1281"/>
                  </a:lnTo>
                  <a:close/>
                  <a:moveTo>
                    <a:pt x="7102" y="3260"/>
                  </a:moveTo>
                  <a:lnTo>
                    <a:pt x="7102" y="8383"/>
                  </a:lnTo>
                  <a:lnTo>
                    <a:pt x="1980" y="8383"/>
                  </a:lnTo>
                  <a:lnTo>
                    <a:pt x="1980" y="3260"/>
                  </a:lnTo>
                  <a:close/>
                  <a:moveTo>
                    <a:pt x="583" y="1"/>
                  </a:moveTo>
                  <a:lnTo>
                    <a:pt x="583" y="117"/>
                  </a:lnTo>
                  <a:lnTo>
                    <a:pt x="467" y="117"/>
                  </a:lnTo>
                  <a:lnTo>
                    <a:pt x="467" y="233"/>
                  </a:lnTo>
                  <a:lnTo>
                    <a:pt x="583" y="233"/>
                  </a:lnTo>
                  <a:lnTo>
                    <a:pt x="583" y="699"/>
                  </a:lnTo>
                  <a:lnTo>
                    <a:pt x="583" y="3027"/>
                  </a:lnTo>
                  <a:lnTo>
                    <a:pt x="117" y="3027"/>
                  </a:lnTo>
                  <a:lnTo>
                    <a:pt x="117" y="8615"/>
                  </a:lnTo>
                  <a:lnTo>
                    <a:pt x="1" y="8615"/>
                  </a:lnTo>
                  <a:lnTo>
                    <a:pt x="1" y="8848"/>
                  </a:lnTo>
                  <a:lnTo>
                    <a:pt x="8965" y="8848"/>
                  </a:lnTo>
                  <a:lnTo>
                    <a:pt x="8965" y="8615"/>
                  </a:lnTo>
                  <a:lnTo>
                    <a:pt x="8965" y="3027"/>
                  </a:lnTo>
                  <a:lnTo>
                    <a:pt x="8383" y="3027"/>
                  </a:lnTo>
                  <a:lnTo>
                    <a:pt x="8383" y="699"/>
                  </a:lnTo>
                  <a:lnTo>
                    <a:pt x="699" y="699"/>
                  </a:lnTo>
                  <a:lnTo>
                    <a:pt x="699" y="233"/>
                  </a:lnTo>
                  <a:lnTo>
                    <a:pt x="816" y="233"/>
                  </a:lnTo>
                  <a:lnTo>
                    <a:pt x="816" y="117"/>
                  </a:lnTo>
                  <a:lnTo>
                    <a:pt x="699" y="117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6484747" y="3970266"/>
              <a:ext cx="224510" cy="312181"/>
            </a:xfrm>
            <a:custGeom>
              <a:avLst/>
              <a:gdLst/>
              <a:ahLst/>
              <a:cxnLst/>
              <a:rect l="l" t="t" r="r" b="b"/>
              <a:pathLst>
                <a:path w="7452" h="10362" extrusionOk="0">
                  <a:moveTo>
                    <a:pt x="3610" y="1"/>
                  </a:moveTo>
                  <a:lnTo>
                    <a:pt x="3610" y="117"/>
                  </a:lnTo>
                  <a:lnTo>
                    <a:pt x="3610" y="233"/>
                  </a:lnTo>
                  <a:lnTo>
                    <a:pt x="3610" y="350"/>
                  </a:lnTo>
                  <a:lnTo>
                    <a:pt x="3493" y="350"/>
                  </a:lnTo>
                  <a:lnTo>
                    <a:pt x="3493" y="466"/>
                  </a:lnTo>
                  <a:lnTo>
                    <a:pt x="3610" y="466"/>
                  </a:lnTo>
                  <a:lnTo>
                    <a:pt x="3610" y="1048"/>
                  </a:lnTo>
                  <a:lnTo>
                    <a:pt x="3610" y="1165"/>
                  </a:lnTo>
                  <a:lnTo>
                    <a:pt x="3610" y="1281"/>
                  </a:lnTo>
                  <a:lnTo>
                    <a:pt x="3028" y="3493"/>
                  </a:lnTo>
                  <a:lnTo>
                    <a:pt x="2795" y="4308"/>
                  </a:lnTo>
                  <a:lnTo>
                    <a:pt x="2446" y="4890"/>
                  </a:lnTo>
                  <a:lnTo>
                    <a:pt x="2096" y="5356"/>
                  </a:lnTo>
                  <a:lnTo>
                    <a:pt x="2096" y="6869"/>
                  </a:lnTo>
                  <a:lnTo>
                    <a:pt x="2096" y="7102"/>
                  </a:lnTo>
                  <a:lnTo>
                    <a:pt x="2329" y="7102"/>
                  </a:lnTo>
                  <a:lnTo>
                    <a:pt x="1281" y="8615"/>
                  </a:lnTo>
                  <a:lnTo>
                    <a:pt x="1" y="10245"/>
                  </a:lnTo>
                  <a:lnTo>
                    <a:pt x="1" y="10362"/>
                  </a:lnTo>
                  <a:lnTo>
                    <a:pt x="7451" y="10362"/>
                  </a:lnTo>
                  <a:lnTo>
                    <a:pt x="6869" y="9547"/>
                  </a:lnTo>
                  <a:lnTo>
                    <a:pt x="6171" y="8615"/>
                  </a:lnTo>
                  <a:lnTo>
                    <a:pt x="5007" y="7102"/>
                  </a:lnTo>
                  <a:lnTo>
                    <a:pt x="5240" y="7102"/>
                  </a:lnTo>
                  <a:lnTo>
                    <a:pt x="5240" y="6869"/>
                  </a:lnTo>
                  <a:lnTo>
                    <a:pt x="5240" y="5356"/>
                  </a:lnTo>
                  <a:lnTo>
                    <a:pt x="4890" y="4890"/>
                  </a:lnTo>
                  <a:lnTo>
                    <a:pt x="4657" y="4308"/>
                  </a:lnTo>
                  <a:lnTo>
                    <a:pt x="4308" y="3493"/>
                  </a:lnTo>
                  <a:lnTo>
                    <a:pt x="3726" y="1281"/>
                  </a:lnTo>
                  <a:lnTo>
                    <a:pt x="3726" y="1165"/>
                  </a:lnTo>
                  <a:lnTo>
                    <a:pt x="3843" y="1048"/>
                  </a:lnTo>
                  <a:lnTo>
                    <a:pt x="3726" y="1048"/>
                  </a:lnTo>
                  <a:lnTo>
                    <a:pt x="3726" y="466"/>
                  </a:lnTo>
                  <a:lnTo>
                    <a:pt x="3959" y="466"/>
                  </a:lnTo>
                  <a:lnTo>
                    <a:pt x="3959" y="350"/>
                  </a:lnTo>
                  <a:lnTo>
                    <a:pt x="3726" y="350"/>
                  </a:lnTo>
                  <a:lnTo>
                    <a:pt x="3726" y="233"/>
                  </a:lnTo>
                  <a:lnTo>
                    <a:pt x="3843" y="117"/>
                  </a:lnTo>
                  <a:lnTo>
                    <a:pt x="37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" name="Google Shape;1793;p38"/>
          <p:cNvGrpSpPr/>
          <p:nvPr/>
        </p:nvGrpSpPr>
        <p:grpSpPr>
          <a:xfrm>
            <a:off x="2356200" y="4140238"/>
            <a:ext cx="494775" cy="212475"/>
            <a:chOff x="1171700" y="2892425"/>
            <a:chExt cx="494775" cy="212475"/>
          </a:xfrm>
        </p:grpSpPr>
        <p:sp>
          <p:nvSpPr>
            <p:cNvPr id="1794" name="Google Shape;1794;p38"/>
            <p:cNvSpPr/>
            <p:nvPr/>
          </p:nvSpPr>
          <p:spPr>
            <a:xfrm>
              <a:off x="1194975" y="3011750"/>
              <a:ext cx="93150" cy="93150"/>
            </a:xfrm>
            <a:custGeom>
              <a:avLst/>
              <a:gdLst/>
              <a:ahLst/>
              <a:cxnLst/>
              <a:rect l="l" t="t" r="r" b="b"/>
              <a:pathLst>
                <a:path w="3726" h="3726" extrusionOk="0">
                  <a:moveTo>
                    <a:pt x="1397" y="0"/>
                  </a:moveTo>
                  <a:lnTo>
                    <a:pt x="1048" y="117"/>
                  </a:lnTo>
                  <a:lnTo>
                    <a:pt x="466" y="582"/>
                  </a:lnTo>
                  <a:lnTo>
                    <a:pt x="117" y="1164"/>
                  </a:lnTo>
                  <a:lnTo>
                    <a:pt x="0" y="1514"/>
                  </a:lnTo>
                  <a:lnTo>
                    <a:pt x="0" y="1863"/>
                  </a:lnTo>
                  <a:lnTo>
                    <a:pt x="0" y="2212"/>
                  </a:lnTo>
                  <a:lnTo>
                    <a:pt x="117" y="2561"/>
                  </a:lnTo>
                  <a:lnTo>
                    <a:pt x="466" y="3143"/>
                  </a:lnTo>
                  <a:lnTo>
                    <a:pt x="1048" y="3493"/>
                  </a:lnTo>
                  <a:lnTo>
                    <a:pt x="1397" y="3609"/>
                  </a:lnTo>
                  <a:lnTo>
                    <a:pt x="1863" y="3725"/>
                  </a:lnTo>
                  <a:lnTo>
                    <a:pt x="2212" y="3609"/>
                  </a:lnTo>
                  <a:lnTo>
                    <a:pt x="2561" y="3493"/>
                  </a:lnTo>
                  <a:lnTo>
                    <a:pt x="3144" y="3143"/>
                  </a:lnTo>
                  <a:lnTo>
                    <a:pt x="3493" y="2561"/>
                  </a:lnTo>
                  <a:lnTo>
                    <a:pt x="3609" y="2212"/>
                  </a:lnTo>
                  <a:lnTo>
                    <a:pt x="3726" y="1863"/>
                  </a:lnTo>
                  <a:lnTo>
                    <a:pt x="3609" y="1514"/>
                  </a:lnTo>
                  <a:lnTo>
                    <a:pt x="3493" y="1164"/>
                  </a:lnTo>
                  <a:lnTo>
                    <a:pt x="3144" y="582"/>
                  </a:lnTo>
                  <a:lnTo>
                    <a:pt x="2561" y="117"/>
                  </a:lnTo>
                  <a:lnTo>
                    <a:pt x="22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1474375" y="3011750"/>
              <a:ext cx="93150" cy="93150"/>
            </a:xfrm>
            <a:custGeom>
              <a:avLst/>
              <a:gdLst/>
              <a:ahLst/>
              <a:cxnLst/>
              <a:rect l="l" t="t" r="r" b="b"/>
              <a:pathLst>
                <a:path w="3726" h="3726" extrusionOk="0">
                  <a:moveTo>
                    <a:pt x="1514" y="0"/>
                  </a:moveTo>
                  <a:lnTo>
                    <a:pt x="1164" y="117"/>
                  </a:lnTo>
                  <a:lnTo>
                    <a:pt x="582" y="582"/>
                  </a:lnTo>
                  <a:lnTo>
                    <a:pt x="117" y="1164"/>
                  </a:lnTo>
                  <a:lnTo>
                    <a:pt x="0" y="1514"/>
                  </a:lnTo>
                  <a:lnTo>
                    <a:pt x="0" y="1863"/>
                  </a:lnTo>
                  <a:lnTo>
                    <a:pt x="0" y="2212"/>
                  </a:lnTo>
                  <a:lnTo>
                    <a:pt x="117" y="2561"/>
                  </a:lnTo>
                  <a:lnTo>
                    <a:pt x="582" y="3143"/>
                  </a:lnTo>
                  <a:lnTo>
                    <a:pt x="1164" y="3493"/>
                  </a:lnTo>
                  <a:lnTo>
                    <a:pt x="1514" y="3609"/>
                  </a:lnTo>
                  <a:lnTo>
                    <a:pt x="1863" y="3725"/>
                  </a:lnTo>
                  <a:lnTo>
                    <a:pt x="2212" y="3609"/>
                  </a:lnTo>
                  <a:lnTo>
                    <a:pt x="2561" y="3493"/>
                  </a:lnTo>
                  <a:lnTo>
                    <a:pt x="3144" y="3143"/>
                  </a:lnTo>
                  <a:lnTo>
                    <a:pt x="3609" y="2561"/>
                  </a:lnTo>
                  <a:lnTo>
                    <a:pt x="3609" y="2212"/>
                  </a:lnTo>
                  <a:lnTo>
                    <a:pt x="3726" y="1863"/>
                  </a:lnTo>
                  <a:lnTo>
                    <a:pt x="3609" y="1514"/>
                  </a:lnTo>
                  <a:lnTo>
                    <a:pt x="3609" y="1164"/>
                  </a:lnTo>
                  <a:lnTo>
                    <a:pt x="3144" y="582"/>
                  </a:lnTo>
                  <a:lnTo>
                    <a:pt x="2561" y="117"/>
                  </a:lnTo>
                  <a:lnTo>
                    <a:pt x="22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1171700" y="2892425"/>
              <a:ext cx="494775" cy="177550"/>
            </a:xfrm>
            <a:custGeom>
              <a:avLst/>
              <a:gdLst/>
              <a:ahLst/>
              <a:cxnLst/>
              <a:rect l="l" t="t" r="r" b="b"/>
              <a:pathLst>
                <a:path w="19791" h="7102" extrusionOk="0">
                  <a:moveTo>
                    <a:pt x="6286" y="931"/>
                  </a:moveTo>
                  <a:lnTo>
                    <a:pt x="6636" y="1048"/>
                  </a:lnTo>
                  <a:lnTo>
                    <a:pt x="6636" y="1397"/>
                  </a:lnTo>
                  <a:lnTo>
                    <a:pt x="6752" y="1979"/>
                  </a:lnTo>
                  <a:lnTo>
                    <a:pt x="6752" y="2561"/>
                  </a:lnTo>
                  <a:lnTo>
                    <a:pt x="6636" y="2910"/>
                  </a:lnTo>
                  <a:lnTo>
                    <a:pt x="6170" y="3027"/>
                  </a:lnTo>
                  <a:lnTo>
                    <a:pt x="3958" y="3027"/>
                  </a:lnTo>
                  <a:lnTo>
                    <a:pt x="3492" y="2910"/>
                  </a:lnTo>
                  <a:lnTo>
                    <a:pt x="3376" y="2678"/>
                  </a:lnTo>
                  <a:lnTo>
                    <a:pt x="3492" y="2212"/>
                  </a:lnTo>
                  <a:lnTo>
                    <a:pt x="3725" y="1746"/>
                  </a:lnTo>
                  <a:lnTo>
                    <a:pt x="3958" y="1513"/>
                  </a:lnTo>
                  <a:lnTo>
                    <a:pt x="4191" y="1281"/>
                  </a:lnTo>
                  <a:lnTo>
                    <a:pt x="4889" y="931"/>
                  </a:lnTo>
                  <a:close/>
                  <a:moveTo>
                    <a:pt x="8615" y="815"/>
                  </a:moveTo>
                  <a:lnTo>
                    <a:pt x="9546" y="931"/>
                  </a:lnTo>
                  <a:lnTo>
                    <a:pt x="10477" y="1164"/>
                  </a:lnTo>
                  <a:lnTo>
                    <a:pt x="10943" y="1397"/>
                  </a:lnTo>
                  <a:lnTo>
                    <a:pt x="11176" y="1630"/>
                  </a:lnTo>
                  <a:lnTo>
                    <a:pt x="11409" y="1979"/>
                  </a:lnTo>
                  <a:lnTo>
                    <a:pt x="11525" y="2212"/>
                  </a:lnTo>
                  <a:lnTo>
                    <a:pt x="11525" y="2678"/>
                  </a:lnTo>
                  <a:lnTo>
                    <a:pt x="11409" y="2910"/>
                  </a:lnTo>
                  <a:lnTo>
                    <a:pt x="10827" y="3027"/>
                  </a:lnTo>
                  <a:lnTo>
                    <a:pt x="8033" y="3027"/>
                  </a:lnTo>
                  <a:lnTo>
                    <a:pt x="7218" y="2910"/>
                  </a:lnTo>
                  <a:lnTo>
                    <a:pt x="7218" y="2561"/>
                  </a:lnTo>
                  <a:lnTo>
                    <a:pt x="7218" y="1979"/>
                  </a:lnTo>
                  <a:lnTo>
                    <a:pt x="7218" y="1281"/>
                  </a:lnTo>
                  <a:lnTo>
                    <a:pt x="7334" y="931"/>
                  </a:lnTo>
                  <a:lnTo>
                    <a:pt x="7800" y="815"/>
                  </a:lnTo>
                  <a:close/>
                  <a:moveTo>
                    <a:pt x="6869" y="0"/>
                  </a:moveTo>
                  <a:lnTo>
                    <a:pt x="5704" y="116"/>
                  </a:lnTo>
                  <a:lnTo>
                    <a:pt x="4889" y="349"/>
                  </a:lnTo>
                  <a:lnTo>
                    <a:pt x="4075" y="582"/>
                  </a:lnTo>
                  <a:lnTo>
                    <a:pt x="3376" y="931"/>
                  </a:lnTo>
                  <a:lnTo>
                    <a:pt x="2794" y="1397"/>
                  </a:lnTo>
                  <a:lnTo>
                    <a:pt x="1746" y="2445"/>
                  </a:lnTo>
                  <a:lnTo>
                    <a:pt x="1048" y="3260"/>
                  </a:lnTo>
                  <a:lnTo>
                    <a:pt x="1048" y="3376"/>
                  </a:lnTo>
                  <a:lnTo>
                    <a:pt x="582" y="4075"/>
                  </a:lnTo>
                  <a:lnTo>
                    <a:pt x="349" y="4075"/>
                  </a:lnTo>
                  <a:lnTo>
                    <a:pt x="233" y="4307"/>
                  </a:lnTo>
                  <a:lnTo>
                    <a:pt x="233" y="4773"/>
                  </a:lnTo>
                  <a:lnTo>
                    <a:pt x="233" y="4890"/>
                  </a:lnTo>
                  <a:lnTo>
                    <a:pt x="0" y="5704"/>
                  </a:lnTo>
                  <a:lnTo>
                    <a:pt x="699" y="6170"/>
                  </a:lnTo>
                  <a:lnTo>
                    <a:pt x="931" y="5588"/>
                  </a:lnTo>
                  <a:lnTo>
                    <a:pt x="1397" y="5006"/>
                  </a:lnTo>
                  <a:lnTo>
                    <a:pt x="1746" y="4773"/>
                  </a:lnTo>
                  <a:lnTo>
                    <a:pt x="2212" y="4657"/>
                  </a:lnTo>
                  <a:lnTo>
                    <a:pt x="2678" y="4540"/>
                  </a:lnTo>
                  <a:lnTo>
                    <a:pt x="3260" y="4657"/>
                  </a:lnTo>
                  <a:lnTo>
                    <a:pt x="3842" y="4773"/>
                  </a:lnTo>
                  <a:lnTo>
                    <a:pt x="4191" y="5122"/>
                  </a:lnTo>
                  <a:lnTo>
                    <a:pt x="4540" y="5472"/>
                  </a:lnTo>
                  <a:lnTo>
                    <a:pt x="4657" y="5821"/>
                  </a:lnTo>
                  <a:lnTo>
                    <a:pt x="4773" y="6519"/>
                  </a:lnTo>
                  <a:lnTo>
                    <a:pt x="4773" y="7101"/>
                  </a:lnTo>
                  <a:lnTo>
                    <a:pt x="11991" y="7101"/>
                  </a:lnTo>
                  <a:lnTo>
                    <a:pt x="11874" y="6752"/>
                  </a:lnTo>
                  <a:lnTo>
                    <a:pt x="11874" y="6403"/>
                  </a:lnTo>
                  <a:lnTo>
                    <a:pt x="11991" y="5937"/>
                  </a:lnTo>
                  <a:lnTo>
                    <a:pt x="12107" y="5472"/>
                  </a:lnTo>
                  <a:lnTo>
                    <a:pt x="12457" y="5122"/>
                  </a:lnTo>
                  <a:lnTo>
                    <a:pt x="13039" y="4773"/>
                  </a:lnTo>
                  <a:lnTo>
                    <a:pt x="13737" y="4540"/>
                  </a:lnTo>
                  <a:lnTo>
                    <a:pt x="14436" y="4657"/>
                  </a:lnTo>
                  <a:lnTo>
                    <a:pt x="15018" y="4773"/>
                  </a:lnTo>
                  <a:lnTo>
                    <a:pt x="15483" y="5122"/>
                  </a:lnTo>
                  <a:lnTo>
                    <a:pt x="15716" y="5588"/>
                  </a:lnTo>
                  <a:lnTo>
                    <a:pt x="15949" y="6054"/>
                  </a:lnTo>
                  <a:lnTo>
                    <a:pt x="15949" y="6403"/>
                  </a:lnTo>
                  <a:lnTo>
                    <a:pt x="15949" y="6869"/>
                  </a:lnTo>
                  <a:lnTo>
                    <a:pt x="19209" y="6869"/>
                  </a:lnTo>
                  <a:lnTo>
                    <a:pt x="19674" y="6752"/>
                  </a:lnTo>
                  <a:lnTo>
                    <a:pt x="19791" y="6752"/>
                  </a:lnTo>
                  <a:lnTo>
                    <a:pt x="19791" y="6636"/>
                  </a:lnTo>
                  <a:lnTo>
                    <a:pt x="19791" y="6403"/>
                  </a:lnTo>
                  <a:lnTo>
                    <a:pt x="19674" y="6287"/>
                  </a:lnTo>
                  <a:lnTo>
                    <a:pt x="19442" y="6170"/>
                  </a:lnTo>
                  <a:lnTo>
                    <a:pt x="19325" y="5472"/>
                  </a:lnTo>
                  <a:lnTo>
                    <a:pt x="19092" y="5122"/>
                  </a:lnTo>
                  <a:lnTo>
                    <a:pt x="18859" y="4773"/>
                  </a:lnTo>
                  <a:lnTo>
                    <a:pt x="18859" y="4657"/>
                  </a:lnTo>
                  <a:lnTo>
                    <a:pt x="18859" y="4424"/>
                  </a:lnTo>
                  <a:lnTo>
                    <a:pt x="18859" y="4191"/>
                  </a:lnTo>
                  <a:lnTo>
                    <a:pt x="18627" y="4075"/>
                  </a:lnTo>
                  <a:lnTo>
                    <a:pt x="18394" y="3958"/>
                  </a:lnTo>
                  <a:lnTo>
                    <a:pt x="18161" y="4075"/>
                  </a:lnTo>
                  <a:lnTo>
                    <a:pt x="17812" y="3725"/>
                  </a:lnTo>
                  <a:lnTo>
                    <a:pt x="16997" y="3260"/>
                  </a:lnTo>
                  <a:lnTo>
                    <a:pt x="15949" y="2794"/>
                  </a:lnTo>
                  <a:lnTo>
                    <a:pt x="14785" y="2445"/>
                  </a:lnTo>
                  <a:lnTo>
                    <a:pt x="13854" y="2328"/>
                  </a:lnTo>
                  <a:lnTo>
                    <a:pt x="12689" y="2328"/>
                  </a:lnTo>
                  <a:lnTo>
                    <a:pt x="12107" y="1513"/>
                  </a:lnTo>
                  <a:lnTo>
                    <a:pt x="11642" y="815"/>
                  </a:lnTo>
                  <a:lnTo>
                    <a:pt x="11292" y="466"/>
                  </a:lnTo>
                  <a:lnTo>
                    <a:pt x="10827" y="233"/>
                  </a:lnTo>
                  <a:lnTo>
                    <a:pt x="9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7" name="Google Shape;1797;p38"/>
          <p:cNvSpPr/>
          <p:nvPr/>
        </p:nvSpPr>
        <p:spPr>
          <a:xfrm>
            <a:off x="2459825" y="1368650"/>
            <a:ext cx="320032" cy="362697"/>
          </a:xfrm>
          <a:custGeom>
            <a:avLst/>
            <a:gdLst/>
            <a:ahLst/>
            <a:cxnLst/>
            <a:rect l="l" t="t" r="r" b="b"/>
            <a:pathLst>
              <a:path w="10945" h="12574" extrusionOk="0">
                <a:moveTo>
                  <a:pt x="5007" y="932"/>
                </a:moveTo>
                <a:lnTo>
                  <a:pt x="5822" y="1048"/>
                </a:lnTo>
                <a:lnTo>
                  <a:pt x="6520" y="1281"/>
                </a:lnTo>
                <a:lnTo>
                  <a:pt x="6986" y="1630"/>
                </a:lnTo>
                <a:lnTo>
                  <a:pt x="6637" y="3260"/>
                </a:lnTo>
                <a:lnTo>
                  <a:pt x="6637" y="3493"/>
                </a:lnTo>
                <a:lnTo>
                  <a:pt x="1281" y="3493"/>
                </a:lnTo>
                <a:lnTo>
                  <a:pt x="932" y="1630"/>
                </a:lnTo>
                <a:lnTo>
                  <a:pt x="1514" y="1281"/>
                </a:lnTo>
                <a:lnTo>
                  <a:pt x="2213" y="1048"/>
                </a:lnTo>
                <a:lnTo>
                  <a:pt x="3028" y="932"/>
                </a:lnTo>
                <a:close/>
                <a:moveTo>
                  <a:pt x="5240" y="4657"/>
                </a:moveTo>
                <a:lnTo>
                  <a:pt x="5356" y="4774"/>
                </a:lnTo>
                <a:lnTo>
                  <a:pt x="5356" y="4890"/>
                </a:lnTo>
                <a:lnTo>
                  <a:pt x="5356" y="5006"/>
                </a:lnTo>
                <a:lnTo>
                  <a:pt x="5240" y="5123"/>
                </a:lnTo>
                <a:lnTo>
                  <a:pt x="5007" y="5006"/>
                </a:lnTo>
                <a:lnTo>
                  <a:pt x="5007" y="4890"/>
                </a:lnTo>
                <a:lnTo>
                  <a:pt x="5007" y="4774"/>
                </a:lnTo>
                <a:lnTo>
                  <a:pt x="5240" y="4657"/>
                </a:lnTo>
                <a:close/>
                <a:moveTo>
                  <a:pt x="3144" y="5588"/>
                </a:moveTo>
                <a:lnTo>
                  <a:pt x="3493" y="5705"/>
                </a:lnTo>
                <a:lnTo>
                  <a:pt x="3610" y="5938"/>
                </a:lnTo>
                <a:lnTo>
                  <a:pt x="3493" y="6171"/>
                </a:lnTo>
                <a:lnTo>
                  <a:pt x="3144" y="6287"/>
                </a:lnTo>
                <a:lnTo>
                  <a:pt x="2911" y="6171"/>
                </a:lnTo>
                <a:lnTo>
                  <a:pt x="2795" y="5938"/>
                </a:lnTo>
                <a:lnTo>
                  <a:pt x="2911" y="5705"/>
                </a:lnTo>
                <a:lnTo>
                  <a:pt x="3144" y="5588"/>
                </a:lnTo>
                <a:close/>
                <a:moveTo>
                  <a:pt x="5472" y="6985"/>
                </a:moveTo>
                <a:lnTo>
                  <a:pt x="5589" y="7335"/>
                </a:lnTo>
                <a:lnTo>
                  <a:pt x="5472" y="7568"/>
                </a:lnTo>
                <a:lnTo>
                  <a:pt x="5240" y="7684"/>
                </a:lnTo>
                <a:lnTo>
                  <a:pt x="5007" y="7568"/>
                </a:lnTo>
                <a:lnTo>
                  <a:pt x="4890" y="7335"/>
                </a:lnTo>
                <a:lnTo>
                  <a:pt x="5007" y="6985"/>
                </a:lnTo>
                <a:close/>
                <a:moveTo>
                  <a:pt x="2446" y="7568"/>
                </a:moveTo>
                <a:lnTo>
                  <a:pt x="2446" y="7684"/>
                </a:lnTo>
                <a:lnTo>
                  <a:pt x="2446" y="7800"/>
                </a:lnTo>
                <a:lnTo>
                  <a:pt x="2329" y="7917"/>
                </a:lnTo>
                <a:lnTo>
                  <a:pt x="2096" y="7800"/>
                </a:lnTo>
                <a:lnTo>
                  <a:pt x="2096" y="7684"/>
                </a:lnTo>
                <a:lnTo>
                  <a:pt x="2096" y="7568"/>
                </a:lnTo>
                <a:close/>
                <a:moveTo>
                  <a:pt x="8616" y="3609"/>
                </a:moveTo>
                <a:lnTo>
                  <a:pt x="8965" y="3726"/>
                </a:lnTo>
                <a:lnTo>
                  <a:pt x="9198" y="3842"/>
                </a:lnTo>
                <a:lnTo>
                  <a:pt x="9547" y="4075"/>
                </a:lnTo>
                <a:lnTo>
                  <a:pt x="9663" y="4424"/>
                </a:lnTo>
                <a:lnTo>
                  <a:pt x="9780" y="4774"/>
                </a:lnTo>
                <a:lnTo>
                  <a:pt x="9780" y="5239"/>
                </a:lnTo>
                <a:lnTo>
                  <a:pt x="9780" y="6171"/>
                </a:lnTo>
                <a:lnTo>
                  <a:pt x="9431" y="7218"/>
                </a:lnTo>
                <a:lnTo>
                  <a:pt x="8965" y="7917"/>
                </a:lnTo>
                <a:lnTo>
                  <a:pt x="8383" y="8382"/>
                </a:lnTo>
                <a:lnTo>
                  <a:pt x="7917" y="8732"/>
                </a:lnTo>
                <a:lnTo>
                  <a:pt x="7568" y="8848"/>
                </a:lnTo>
                <a:lnTo>
                  <a:pt x="7335" y="7335"/>
                </a:lnTo>
                <a:lnTo>
                  <a:pt x="7335" y="5938"/>
                </a:lnTo>
                <a:lnTo>
                  <a:pt x="7335" y="5006"/>
                </a:lnTo>
                <a:lnTo>
                  <a:pt x="7452" y="4075"/>
                </a:lnTo>
                <a:lnTo>
                  <a:pt x="7684" y="3842"/>
                </a:lnTo>
                <a:lnTo>
                  <a:pt x="8150" y="3726"/>
                </a:lnTo>
                <a:lnTo>
                  <a:pt x="8616" y="3609"/>
                </a:lnTo>
                <a:close/>
                <a:moveTo>
                  <a:pt x="3610" y="9430"/>
                </a:moveTo>
                <a:lnTo>
                  <a:pt x="3610" y="9663"/>
                </a:lnTo>
                <a:lnTo>
                  <a:pt x="3610" y="9896"/>
                </a:lnTo>
                <a:lnTo>
                  <a:pt x="3144" y="9896"/>
                </a:lnTo>
                <a:lnTo>
                  <a:pt x="3144" y="9663"/>
                </a:lnTo>
                <a:lnTo>
                  <a:pt x="3144" y="9430"/>
                </a:lnTo>
                <a:close/>
                <a:moveTo>
                  <a:pt x="5705" y="9896"/>
                </a:moveTo>
                <a:lnTo>
                  <a:pt x="5822" y="10129"/>
                </a:lnTo>
                <a:lnTo>
                  <a:pt x="5705" y="10245"/>
                </a:lnTo>
                <a:lnTo>
                  <a:pt x="5472" y="10245"/>
                </a:lnTo>
                <a:lnTo>
                  <a:pt x="5472" y="10129"/>
                </a:lnTo>
                <a:lnTo>
                  <a:pt x="5472" y="9896"/>
                </a:lnTo>
                <a:close/>
                <a:moveTo>
                  <a:pt x="2096" y="10594"/>
                </a:moveTo>
                <a:lnTo>
                  <a:pt x="2096" y="10711"/>
                </a:lnTo>
                <a:lnTo>
                  <a:pt x="2096" y="10827"/>
                </a:lnTo>
                <a:lnTo>
                  <a:pt x="1980" y="10944"/>
                </a:lnTo>
                <a:lnTo>
                  <a:pt x="1864" y="10827"/>
                </a:lnTo>
                <a:lnTo>
                  <a:pt x="1747" y="10711"/>
                </a:lnTo>
                <a:lnTo>
                  <a:pt x="1864" y="10594"/>
                </a:lnTo>
                <a:close/>
                <a:moveTo>
                  <a:pt x="3959" y="0"/>
                </a:moveTo>
                <a:lnTo>
                  <a:pt x="2678" y="117"/>
                </a:lnTo>
                <a:lnTo>
                  <a:pt x="1631" y="350"/>
                </a:lnTo>
                <a:lnTo>
                  <a:pt x="699" y="815"/>
                </a:lnTo>
                <a:lnTo>
                  <a:pt x="350" y="1048"/>
                </a:lnTo>
                <a:lnTo>
                  <a:pt x="1" y="1397"/>
                </a:lnTo>
                <a:lnTo>
                  <a:pt x="350" y="2911"/>
                </a:lnTo>
                <a:lnTo>
                  <a:pt x="583" y="4424"/>
                </a:lnTo>
                <a:lnTo>
                  <a:pt x="699" y="5938"/>
                </a:lnTo>
                <a:lnTo>
                  <a:pt x="583" y="7684"/>
                </a:lnTo>
                <a:lnTo>
                  <a:pt x="350" y="9547"/>
                </a:lnTo>
                <a:lnTo>
                  <a:pt x="1" y="11642"/>
                </a:lnTo>
                <a:lnTo>
                  <a:pt x="117" y="11759"/>
                </a:lnTo>
                <a:lnTo>
                  <a:pt x="234" y="11875"/>
                </a:lnTo>
                <a:lnTo>
                  <a:pt x="583" y="12108"/>
                </a:lnTo>
                <a:lnTo>
                  <a:pt x="1049" y="12224"/>
                </a:lnTo>
                <a:lnTo>
                  <a:pt x="1747" y="12457"/>
                </a:lnTo>
                <a:lnTo>
                  <a:pt x="2678" y="12457"/>
                </a:lnTo>
                <a:lnTo>
                  <a:pt x="3959" y="12573"/>
                </a:lnTo>
                <a:lnTo>
                  <a:pt x="5240" y="12457"/>
                </a:lnTo>
                <a:lnTo>
                  <a:pt x="6287" y="12457"/>
                </a:lnTo>
                <a:lnTo>
                  <a:pt x="6986" y="12224"/>
                </a:lnTo>
                <a:lnTo>
                  <a:pt x="7452" y="12108"/>
                </a:lnTo>
                <a:lnTo>
                  <a:pt x="7801" y="11875"/>
                </a:lnTo>
                <a:lnTo>
                  <a:pt x="7917" y="11759"/>
                </a:lnTo>
                <a:lnTo>
                  <a:pt x="8034" y="11642"/>
                </a:lnTo>
                <a:lnTo>
                  <a:pt x="7684" y="10012"/>
                </a:lnTo>
                <a:lnTo>
                  <a:pt x="8266" y="9779"/>
                </a:lnTo>
                <a:lnTo>
                  <a:pt x="8965" y="9314"/>
                </a:lnTo>
                <a:lnTo>
                  <a:pt x="9663" y="8615"/>
                </a:lnTo>
                <a:lnTo>
                  <a:pt x="10013" y="8150"/>
                </a:lnTo>
                <a:lnTo>
                  <a:pt x="10362" y="7568"/>
                </a:lnTo>
                <a:lnTo>
                  <a:pt x="10595" y="6985"/>
                </a:lnTo>
                <a:lnTo>
                  <a:pt x="10828" y="6287"/>
                </a:lnTo>
                <a:lnTo>
                  <a:pt x="10944" y="5705"/>
                </a:lnTo>
                <a:lnTo>
                  <a:pt x="10944" y="5006"/>
                </a:lnTo>
                <a:lnTo>
                  <a:pt x="10828" y="4424"/>
                </a:lnTo>
                <a:lnTo>
                  <a:pt x="10595" y="3842"/>
                </a:lnTo>
                <a:lnTo>
                  <a:pt x="10246" y="3260"/>
                </a:lnTo>
                <a:lnTo>
                  <a:pt x="9780" y="2911"/>
                </a:lnTo>
                <a:lnTo>
                  <a:pt x="9314" y="2678"/>
                </a:lnTo>
                <a:lnTo>
                  <a:pt x="8849" y="2562"/>
                </a:lnTo>
                <a:lnTo>
                  <a:pt x="8266" y="2562"/>
                </a:lnTo>
                <a:lnTo>
                  <a:pt x="7684" y="2678"/>
                </a:lnTo>
                <a:lnTo>
                  <a:pt x="7684" y="2678"/>
                </a:lnTo>
                <a:lnTo>
                  <a:pt x="8034" y="1397"/>
                </a:lnTo>
                <a:lnTo>
                  <a:pt x="7684" y="1048"/>
                </a:lnTo>
                <a:lnTo>
                  <a:pt x="7335" y="815"/>
                </a:lnTo>
                <a:lnTo>
                  <a:pt x="6404" y="350"/>
                </a:lnTo>
                <a:lnTo>
                  <a:pt x="5356" y="117"/>
                </a:lnTo>
                <a:lnTo>
                  <a:pt x="39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8"/>
          <p:cNvSpPr/>
          <p:nvPr/>
        </p:nvSpPr>
        <p:spPr>
          <a:xfrm>
            <a:off x="5358888" y="3905399"/>
            <a:ext cx="274200" cy="27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38"/>
          <p:cNvSpPr/>
          <p:nvPr/>
        </p:nvSpPr>
        <p:spPr>
          <a:xfrm>
            <a:off x="3879388" y="2861699"/>
            <a:ext cx="274200" cy="27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0" name="Google Shape;1800;p38"/>
          <p:cNvSpPr/>
          <p:nvPr/>
        </p:nvSpPr>
        <p:spPr>
          <a:xfrm>
            <a:off x="4709088" y="1883674"/>
            <a:ext cx="274200" cy="274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38"/>
          <p:cNvSpPr/>
          <p:nvPr/>
        </p:nvSpPr>
        <p:spPr>
          <a:xfrm>
            <a:off x="4540200" y="2615024"/>
            <a:ext cx="274200" cy="274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38"/>
          <p:cNvSpPr/>
          <p:nvPr/>
        </p:nvSpPr>
        <p:spPr>
          <a:xfrm>
            <a:off x="4709088" y="3865824"/>
            <a:ext cx="274200" cy="27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38"/>
          <p:cNvSpPr/>
          <p:nvPr/>
        </p:nvSpPr>
        <p:spPr>
          <a:xfrm>
            <a:off x="5084688" y="3122499"/>
            <a:ext cx="274200" cy="274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8" name="Google Shape;1808;p39"/>
          <p:cNvGrpSpPr/>
          <p:nvPr/>
        </p:nvGrpSpPr>
        <p:grpSpPr>
          <a:xfrm>
            <a:off x="682616" y="2970723"/>
            <a:ext cx="1380914" cy="1769371"/>
            <a:chOff x="682616" y="2970723"/>
            <a:chExt cx="1380914" cy="1769371"/>
          </a:xfrm>
        </p:grpSpPr>
        <p:grpSp>
          <p:nvGrpSpPr>
            <p:cNvPr id="1809" name="Google Shape;1809;p39"/>
            <p:cNvGrpSpPr/>
            <p:nvPr/>
          </p:nvGrpSpPr>
          <p:grpSpPr>
            <a:xfrm>
              <a:off x="682616" y="2970723"/>
              <a:ext cx="1380914" cy="1769371"/>
              <a:chOff x="768708" y="3036900"/>
              <a:chExt cx="1329336" cy="1703284"/>
            </a:xfrm>
          </p:grpSpPr>
          <p:sp>
            <p:nvSpPr>
              <p:cNvPr id="1810" name="Google Shape;1810;p39"/>
              <p:cNvSpPr/>
              <p:nvPr/>
            </p:nvSpPr>
            <p:spPr>
              <a:xfrm>
                <a:off x="1193181" y="3152786"/>
                <a:ext cx="904863" cy="1587398"/>
              </a:xfrm>
              <a:custGeom>
                <a:avLst/>
                <a:gdLst/>
                <a:ahLst/>
                <a:cxnLst/>
                <a:rect l="l" t="t" r="r" b="b"/>
                <a:pathLst>
                  <a:path w="22051" h="38684" extrusionOk="0">
                    <a:moveTo>
                      <a:pt x="7830" y="0"/>
                    </a:moveTo>
                    <a:lnTo>
                      <a:pt x="7522" y="77"/>
                    </a:lnTo>
                    <a:lnTo>
                      <a:pt x="6778" y="283"/>
                    </a:lnTo>
                    <a:lnTo>
                      <a:pt x="6367" y="360"/>
                    </a:lnTo>
                    <a:lnTo>
                      <a:pt x="5956" y="437"/>
                    </a:lnTo>
                    <a:lnTo>
                      <a:pt x="5417" y="437"/>
                    </a:lnTo>
                    <a:lnTo>
                      <a:pt x="5289" y="411"/>
                    </a:lnTo>
                    <a:lnTo>
                      <a:pt x="5058" y="334"/>
                    </a:lnTo>
                    <a:lnTo>
                      <a:pt x="4852" y="283"/>
                    </a:lnTo>
                    <a:lnTo>
                      <a:pt x="4647" y="257"/>
                    </a:lnTo>
                    <a:lnTo>
                      <a:pt x="4467" y="283"/>
                    </a:lnTo>
                    <a:lnTo>
                      <a:pt x="4365" y="308"/>
                    </a:lnTo>
                    <a:lnTo>
                      <a:pt x="4288" y="360"/>
                    </a:lnTo>
                    <a:lnTo>
                      <a:pt x="4185" y="437"/>
                    </a:lnTo>
                    <a:lnTo>
                      <a:pt x="4108" y="514"/>
                    </a:lnTo>
                    <a:lnTo>
                      <a:pt x="3954" y="745"/>
                    </a:lnTo>
                    <a:lnTo>
                      <a:pt x="3774" y="1079"/>
                    </a:lnTo>
                    <a:lnTo>
                      <a:pt x="3646" y="1464"/>
                    </a:lnTo>
                    <a:lnTo>
                      <a:pt x="3569" y="1772"/>
                    </a:lnTo>
                    <a:lnTo>
                      <a:pt x="3492" y="2080"/>
                    </a:lnTo>
                    <a:lnTo>
                      <a:pt x="3466" y="2336"/>
                    </a:lnTo>
                    <a:lnTo>
                      <a:pt x="3466" y="2567"/>
                    </a:lnTo>
                    <a:lnTo>
                      <a:pt x="3492" y="2773"/>
                    </a:lnTo>
                    <a:lnTo>
                      <a:pt x="3543" y="2927"/>
                    </a:lnTo>
                    <a:lnTo>
                      <a:pt x="3569" y="3081"/>
                    </a:lnTo>
                    <a:lnTo>
                      <a:pt x="3620" y="3209"/>
                    </a:lnTo>
                    <a:lnTo>
                      <a:pt x="3620" y="3337"/>
                    </a:lnTo>
                    <a:lnTo>
                      <a:pt x="3595" y="3491"/>
                    </a:lnTo>
                    <a:lnTo>
                      <a:pt x="3518" y="3620"/>
                    </a:lnTo>
                    <a:lnTo>
                      <a:pt x="3415" y="3722"/>
                    </a:lnTo>
                    <a:lnTo>
                      <a:pt x="3261" y="3825"/>
                    </a:lnTo>
                    <a:lnTo>
                      <a:pt x="3055" y="3876"/>
                    </a:lnTo>
                    <a:lnTo>
                      <a:pt x="2824" y="3902"/>
                    </a:lnTo>
                    <a:lnTo>
                      <a:pt x="2773" y="3902"/>
                    </a:lnTo>
                    <a:lnTo>
                      <a:pt x="2722" y="3928"/>
                    </a:lnTo>
                    <a:lnTo>
                      <a:pt x="2619" y="4031"/>
                    </a:lnTo>
                    <a:lnTo>
                      <a:pt x="2568" y="4185"/>
                    </a:lnTo>
                    <a:lnTo>
                      <a:pt x="2516" y="4390"/>
                    </a:lnTo>
                    <a:lnTo>
                      <a:pt x="2439" y="4878"/>
                    </a:lnTo>
                    <a:lnTo>
                      <a:pt x="2414" y="5417"/>
                    </a:lnTo>
                    <a:lnTo>
                      <a:pt x="2362" y="5930"/>
                    </a:lnTo>
                    <a:lnTo>
                      <a:pt x="2337" y="6135"/>
                    </a:lnTo>
                    <a:lnTo>
                      <a:pt x="2285" y="6315"/>
                    </a:lnTo>
                    <a:lnTo>
                      <a:pt x="2234" y="6443"/>
                    </a:lnTo>
                    <a:lnTo>
                      <a:pt x="2208" y="6495"/>
                    </a:lnTo>
                    <a:lnTo>
                      <a:pt x="2157" y="6520"/>
                    </a:lnTo>
                    <a:lnTo>
                      <a:pt x="2054" y="6520"/>
                    </a:lnTo>
                    <a:lnTo>
                      <a:pt x="1926" y="6418"/>
                    </a:lnTo>
                    <a:lnTo>
                      <a:pt x="1798" y="6289"/>
                    </a:lnTo>
                    <a:lnTo>
                      <a:pt x="1669" y="6110"/>
                    </a:lnTo>
                    <a:lnTo>
                      <a:pt x="1413" y="5725"/>
                    </a:lnTo>
                    <a:lnTo>
                      <a:pt x="1182" y="5314"/>
                    </a:lnTo>
                    <a:lnTo>
                      <a:pt x="951" y="4955"/>
                    </a:lnTo>
                    <a:lnTo>
                      <a:pt x="848" y="4826"/>
                    </a:lnTo>
                    <a:lnTo>
                      <a:pt x="745" y="4724"/>
                    </a:lnTo>
                    <a:lnTo>
                      <a:pt x="643" y="4647"/>
                    </a:lnTo>
                    <a:lnTo>
                      <a:pt x="540" y="4621"/>
                    </a:lnTo>
                    <a:lnTo>
                      <a:pt x="412" y="4672"/>
                    </a:lnTo>
                    <a:lnTo>
                      <a:pt x="309" y="4775"/>
                    </a:lnTo>
                    <a:lnTo>
                      <a:pt x="206" y="4929"/>
                    </a:lnTo>
                    <a:lnTo>
                      <a:pt x="78" y="5186"/>
                    </a:lnTo>
                    <a:lnTo>
                      <a:pt x="1" y="5468"/>
                    </a:lnTo>
                    <a:lnTo>
                      <a:pt x="1" y="5725"/>
                    </a:lnTo>
                    <a:lnTo>
                      <a:pt x="27" y="5930"/>
                    </a:lnTo>
                    <a:lnTo>
                      <a:pt x="129" y="6135"/>
                    </a:lnTo>
                    <a:lnTo>
                      <a:pt x="258" y="6315"/>
                    </a:lnTo>
                    <a:lnTo>
                      <a:pt x="412" y="6443"/>
                    </a:lnTo>
                    <a:lnTo>
                      <a:pt x="591" y="6597"/>
                    </a:lnTo>
                    <a:lnTo>
                      <a:pt x="771" y="6700"/>
                    </a:lnTo>
                    <a:lnTo>
                      <a:pt x="1182" y="6905"/>
                    </a:lnTo>
                    <a:lnTo>
                      <a:pt x="1567" y="7085"/>
                    </a:lnTo>
                    <a:lnTo>
                      <a:pt x="1721" y="7188"/>
                    </a:lnTo>
                    <a:lnTo>
                      <a:pt x="1823" y="7265"/>
                    </a:lnTo>
                    <a:lnTo>
                      <a:pt x="1900" y="7342"/>
                    </a:lnTo>
                    <a:lnTo>
                      <a:pt x="1926" y="7445"/>
                    </a:lnTo>
                    <a:lnTo>
                      <a:pt x="1952" y="7650"/>
                    </a:lnTo>
                    <a:lnTo>
                      <a:pt x="2003" y="7830"/>
                    </a:lnTo>
                    <a:lnTo>
                      <a:pt x="2054" y="8138"/>
                    </a:lnTo>
                    <a:lnTo>
                      <a:pt x="2080" y="8292"/>
                    </a:lnTo>
                    <a:lnTo>
                      <a:pt x="2029" y="8420"/>
                    </a:lnTo>
                    <a:lnTo>
                      <a:pt x="1926" y="8548"/>
                    </a:lnTo>
                    <a:lnTo>
                      <a:pt x="1721" y="8677"/>
                    </a:lnTo>
                    <a:lnTo>
                      <a:pt x="1515" y="8831"/>
                    </a:lnTo>
                    <a:lnTo>
                      <a:pt x="1284" y="9010"/>
                    </a:lnTo>
                    <a:lnTo>
                      <a:pt x="1079" y="9190"/>
                    </a:lnTo>
                    <a:lnTo>
                      <a:pt x="925" y="9421"/>
                    </a:lnTo>
                    <a:lnTo>
                      <a:pt x="822" y="9652"/>
                    </a:lnTo>
                    <a:lnTo>
                      <a:pt x="771" y="9780"/>
                    </a:lnTo>
                    <a:lnTo>
                      <a:pt x="745" y="9909"/>
                    </a:lnTo>
                    <a:lnTo>
                      <a:pt x="745" y="10063"/>
                    </a:lnTo>
                    <a:lnTo>
                      <a:pt x="745" y="10191"/>
                    </a:lnTo>
                    <a:lnTo>
                      <a:pt x="797" y="10319"/>
                    </a:lnTo>
                    <a:lnTo>
                      <a:pt x="848" y="10473"/>
                    </a:lnTo>
                    <a:lnTo>
                      <a:pt x="925" y="10576"/>
                    </a:lnTo>
                    <a:lnTo>
                      <a:pt x="1028" y="10653"/>
                    </a:lnTo>
                    <a:lnTo>
                      <a:pt x="1182" y="10679"/>
                    </a:lnTo>
                    <a:lnTo>
                      <a:pt x="1336" y="10679"/>
                    </a:lnTo>
                    <a:lnTo>
                      <a:pt x="1490" y="10653"/>
                    </a:lnTo>
                    <a:lnTo>
                      <a:pt x="1669" y="10602"/>
                    </a:lnTo>
                    <a:lnTo>
                      <a:pt x="2054" y="10473"/>
                    </a:lnTo>
                    <a:lnTo>
                      <a:pt x="2414" y="10345"/>
                    </a:lnTo>
                    <a:lnTo>
                      <a:pt x="2722" y="10242"/>
                    </a:lnTo>
                    <a:lnTo>
                      <a:pt x="2901" y="10242"/>
                    </a:lnTo>
                    <a:lnTo>
                      <a:pt x="2953" y="10294"/>
                    </a:lnTo>
                    <a:lnTo>
                      <a:pt x="2953" y="10396"/>
                    </a:lnTo>
                    <a:lnTo>
                      <a:pt x="2927" y="10525"/>
                    </a:lnTo>
                    <a:lnTo>
                      <a:pt x="2876" y="10679"/>
                    </a:lnTo>
                    <a:lnTo>
                      <a:pt x="2722" y="11013"/>
                    </a:lnTo>
                    <a:lnTo>
                      <a:pt x="2465" y="11398"/>
                    </a:lnTo>
                    <a:lnTo>
                      <a:pt x="2183" y="11783"/>
                    </a:lnTo>
                    <a:lnTo>
                      <a:pt x="1849" y="12168"/>
                    </a:lnTo>
                    <a:lnTo>
                      <a:pt x="1541" y="12501"/>
                    </a:lnTo>
                    <a:lnTo>
                      <a:pt x="1233" y="12758"/>
                    </a:lnTo>
                    <a:lnTo>
                      <a:pt x="1105" y="12861"/>
                    </a:lnTo>
                    <a:lnTo>
                      <a:pt x="976" y="12938"/>
                    </a:lnTo>
                    <a:lnTo>
                      <a:pt x="874" y="12989"/>
                    </a:lnTo>
                    <a:lnTo>
                      <a:pt x="771" y="13092"/>
                    </a:lnTo>
                    <a:lnTo>
                      <a:pt x="694" y="13194"/>
                    </a:lnTo>
                    <a:lnTo>
                      <a:pt x="617" y="13323"/>
                    </a:lnTo>
                    <a:lnTo>
                      <a:pt x="566" y="13477"/>
                    </a:lnTo>
                    <a:lnTo>
                      <a:pt x="540" y="13605"/>
                    </a:lnTo>
                    <a:lnTo>
                      <a:pt x="514" y="13759"/>
                    </a:lnTo>
                    <a:lnTo>
                      <a:pt x="514" y="13913"/>
                    </a:lnTo>
                    <a:lnTo>
                      <a:pt x="540" y="14041"/>
                    </a:lnTo>
                    <a:lnTo>
                      <a:pt x="566" y="14170"/>
                    </a:lnTo>
                    <a:lnTo>
                      <a:pt x="617" y="14298"/>
                    </a:lnTo>
                    <a:lnTo>
                      <a:pt x="694" y="14375"/>
                    </a:lnTo>
                    <a:lnTo>
                      <a:pt x="771" y="14452"/>
                    </a:lnTo>
                    <a:lnTo>
                      <a:pt x="899" y="14478"/>
                    </a:lnTo>
                    <a:lnTo>
                      <a:pt x="1028" y="14478"/>
                    </a:lnTo>
                    <a:lnTo>
                      <a:pt x="1182" y="14427"/>
                    </a:lnTo>
                    <a:lnTo>
                      <a:pt x="1361" y="14349"/>
                    </a:lnTo>
                    <a:lnTo>
                      <a:pt x="1515" y="14272"/>
                    </a:lnTo>
                    <a:lnTo>
                      <a:pt x="1849" y="14016"/>
                    </a:lnTo>
                    <a:lnTo>
                      <a:pt x="2131" y="13759"/>
                    </a:lnTo>
                    <a:lnTo>
                      <a:pt x="2388" y="13502"/>
                    </a:lnTo>
                    <a:lnTo>
                      <a:pt x="2619" y="13323"/>
                    </a:lnTo>
                    <a:lnTo>
                      <a:pt x="2773" y="13194"/>
                    </a:lnTo>
                    <a:lnTo>
                      <a:pt x="2850" y="13194"/>
                    </a:lnTo>
                    <a:lnTo>
                      <a:pt x="2876" y="13220"/>
                    </a:lnTo>
                    <a:lnTo>
                      <a:pt x="2901" y="13297"/>
                    </a:lnTo>
                    <a:lnTo>
                      <a:pt x="2901" y="13400"/>
                    </a:lnTo>
                    <a:lnTo>
                      <a:pt x="2824" y="14221"/>
                    </a:lnTo>
                    <a:lnTo>
                      <a:pt x="2773" y="14709"/>
                    </a:lnTo>
                    <a:lnTo>
                      <a:pt x="2747" y="15171"/>
                    </a:lnTo>
                    <a:lnTo>
                      <a:pt x="2773" y="15582"/>
                    </a:lnTo>
                    <a:lnTo>
                      <a:pt x="2799" y="15710"/>
                    </a:lnTo>
                    <a:lnTo>
                      <a:pt x="2824" y="15813"/>
                    </a:lnTo>
                    <a:lnTo>
                      <a:pt x="2876" y="15890"/>
                    </a:lnTo>
                    <a:lnTo>
                      <a:pt x="2927" y="15890"/>
                    </a:lnTo>
                    <a:lnTo>
                      <a:pt x="2953" y="15864"/>
                    </a:lnTo>
                    <a:lnTo>
                      <a:pt x="3055" y="15813"/>
                    </a:lnTo>
                    <a:lnTo>
                      <a:pt x="3158" y="15659"/>
                    </a:lnTo>
                    <a:lnTo>
                      <a:pt x="3697" y="14940"/>
                    </a:lnTo>
                    <a:lnTo>
                      <a:pt x="3954" y="14632"/>
                    </a:lnTo>
                    <a:lnTo>
                      <a:pt x="4185" y="14349"/>
                    </a:lnTo>
                    <a:lnTo>
                      <a:pt x="4416" y="14144"/>
                    </a:lnTo>
                    <a:lnTo>
                      <a:pt x="4519" y="14067"/>
                    </a:lnTo>
                    <a:lnTo>
                      <a:pt x="4621" y="14041"/>
                    </a:lnTo>
                    <a:lnTo>
                      <a:pt x="4724" y="14016"/>
                    </a:lnTo>
                    <a:lnTo>
                      <a:pt x="4801" y="14041"/>
                    </a:lnTo>
                    <a:lnTo>
                      <a:pt x="4878" y="14067"/>
                    </a:lnTo>
                    <a:lnTo>
                      <a:pt x="4955" y="14170"/>
                    </a:lnTo>
                    <a:lnTo>
                      <a:pt x="4981" y="14221"/>
                    </a:lnTo>
                    <a:lnTo>
                      <a:pt x="4981" y="14298"/>
                    </a:lnTo>
                    <a:lnTo>
                      <a:pt x="4955" y="14452"/>
                    </a:lnTo>
                    <a:lnTo>
                      <a:pt x="4878" y="14658"/>
                    </a:lnTo>
                    <a:lnTo>
                      <a:pt x="4775" y="14889"/>
                    </a:lnTo>
                    <a:lnTo>
                      <a:pt x="4467" y="15453"/>
                    </a:lnTo>
                    <a:lnTo>
                      <a:pt x="4108" y="16044"/>
                    </a:lnTo>
                    <a:lnTo>
                      <a:pt x="3954" y="16352"/>
                    </a:lnTo>
                    <a:lnTo>
                      <a:pt x="3800" y="16685"/>
                    </a:lnTo>
                    <a:lnTo>
                      <a:pt x="3697" y="16968"/>
                    </a:lnTo>
                    <a:lnTo>
                      <a:pt x="3620" y="17276"/>
                    </a:lnTo>
                    <a:lnTo>
                      <a:pt x="3569" y="17532"/>
                    </a:lnTo>
                    <a:lnTo>
                      <a:pt x="3569" y="17661"/>
                    </a:lnTo>
                    <a:lnTo>
                      <a:pt x="3595" y="17789"/>
                    </a:lnTo>
                    <a:lnTo>
                      <a:pt x="3646" y="17918"/>
                    </a:lnTo>
                    <a:lnTo>
                      <a:pt x="3697" y="18020"/>
                    </a:lnTo>
                    <a:lnTo>
                      <a:pt x="3774" y="18123"/>
                    </a:lnTo>
                    <a:lnTo>
                      <a:pt x="3851" y="18200"/>
                    </a:lnTo>
                    <a:lnTo>
                      <a:pt x="3954" y="18277"/>
                    </a:lnTo>
                    <a:lnTo>
                      <a:pt x="4108" y="18328"/>
                    </a:lnTo>
                    <a:lnTo>
                      <a:pt x="4236" y="18354"/>
                    </a:lnTo>
                    <a:lnTo>
                      <a:pt x="4390" y="18380"/>
                    </a:lnTo>
                    <a:lnTo>
                      <a:pt x="4750" y="18380"/>
                    </a:lnTo>
                    <a:lnTo>
                      <a:pt x="5160" y="18303"/>
                    </a:lnTo>
                    <a:lnTo>
                      <a:pt x="5597" y="18200"/>
                    </a:lnTo>
                    <a:lnTo>
                      <a:pt x="6033" y="18072"/>
                    </a:lnTo>
                    <a:lnTo>
                      <a:pt x="6932" y="17763"/>
                    </a:lnTo>
                    <a:lnTo>
                      <a:pt x="7727" y="17481"/>
                    </a:lnTo>
                    <a:lnTo>
                      <a:pt x="8087" y="17378"/>
                    </a:lnTo>
                    <a:lnTo>
                      <a:pt x="8369" y="17301"/>
                    </a:lnTo>
                    <a:lnTo>
                      <a:pt x="8677" y="17301"/>
                    </a:lnTo>
                    <a:lnTo>
                      <a:pt x="8728" y="17327"/>
                    </a:lnTo>
                    <a:lnTo>
                      <a:pt x="8754" y="17378"/>
                    </a:lnTo>
                    <a:lnTo>
                      <a:pt x="8780" y="17455"/>
                    </a:lnTo>
                    <a:lnTo>
                      <a:pt x="8754" y="17532"/>
                    </a:lnTo>
                    <a:lnTo>
                      <a:pt x="8703" y="17661"/>
                    </a:lnTo>
                    <a:lnTo>
                      <a:pt x="8523" y="18097"/>
                    </a:lnTo>
                    <a:lnTo>
                      <a:pt x="8369" y="18482"/>
                    </a:lnTo>
                    <a:lnTo>
                      <a:pt x="8266" y="18790"/>
                    </a:lnTo>
                    <a:lnTo>
                      <a:pt x="8189" y="19047"/>
                    </a:lnTo>
                    <a:lnTo>
                      <a:pt x="8164" y="19278"/>
                    </a:lnTo>
                    <a:lnTo>
                      <a:pt x="8164" y="19483"/>
                    </a:lnTo>
                    <a:lnTo>
                      <a:pt x="8189" y="19663"/>
                    </a:lnTo>
                    <a:lnTo>
                      <a:pt x="8241" y="19843"/>
                    </a:lnTo>
                    <a:lnTo>
                      <a:pt x="8266" y="19920"/>
                    </a:lnTo>
                    <a:lnTo>
                      <a:pt x="8343" y="19971"/>
                    </a:lnTo>
                    <a:lnTo>
                      <a:pt x="8420" y="20022"/>
                    </a:lnTo>
                    <a:lnTo>
                      <a:pt x="8523" y="20048"/>
                    </a:lnTo>
                    <a:lnTo>
                      <a:pt x="9011" y="20125"/>
                    </a:lnTo>
                    <a:lnTo>
                      <a:pt x="9139" y="20151"/>
                    </a:lnTo>
                    <a:lnTo>
                      <a:pt x="9242" y="20202"/>
                    </a:lnTo>
                    <a:lnTo>
                      <a:pt x="9344" y="20253"/>
                    </a:lnTo>
                    <a:lnTo>
                      <a:pt x="9447" y="20330"/>
                    </a:lnTo>
                    <a:lnTo>
                      <a:pt x="9498" y="20459"/>
                    </a:lnTo>
                    <a:lnTo>
                      <a:pt x="9550" y="20613"/>
                    </a:lnTo>
                    <a:lnTo>
                      <a:pt x="9550" y="20792"/>
                    </a:lnTo>
                    <a:lnTo>
                      <a:pt x="9524" y="20998"/>
                    </a:lnTo>
                    <a:lnTo>
                      <a:pt x="9473" y="21537"/>
                    </a:lnTo>
                    <a:lnTo>
                      <a:pt x="9421" y="22153"/>
                    </a:lnTo>
                    <a:lnTo>
                      <a:pt x="9370" y="22795"/>
                    </a:lnTo>
                    <a:lnTo>
                      <a:pt x="9267" y="23385"/>
                    </a:lnTo>
                    <a:lnTo>
                      <a:pt x="9216" y="23667"/>
                    </a:lnTo>
                    <a:lnTo>
                      <a:pt x="9139" y="23924"/>
                    </a:lnTo>
                    <a:lnTo>
                      <a:pt x="9036" y="24129"/>
                    </a:lnTo>
                    <a:lnTo>
                      <a:pt x="8908" y="24309"/>
                    </a:lnTo>
                    <a:lnTo>
                      <a:pt x="8754" y="24437"/>
                    </a:lnTo>
                    <a:lnTo>
                      <a:pt x="8651" y="24489"/>
                    </a:lnTo>
                    <a:lnTo>
                      <a:pt x="8574" y="24514"/>
                    </a:lnTo>
                    <a:lnTo>
                      <a:pt x="8472" y="24540"/>
                    </a:lnTo>
                    <a:lnTo>
                      <a:pt x="8343" y="24540"/>
                    </a:lnTo>
                    <a:lnTo>
                      <a:pt x="8087" y="24489"/>
                    </a:lnTo>
                    <a:lnTo>
                      <a:pt x="7034" y="24181"/>
                    </a:lnTo>
                    <a:lnTo>
                      <a:pt x="6547" y="24078"/>
                    </a:lnTo>
                    <a:lnTo>
                      <a:pt x="6136" y="24001"/>
                    </a:lnTo>
                    <a:lnTo>
                      <a:pt x="5956" y="23975"/>
                    </a:lnTo>
                    <a:lnTo>
                      <a:pt x="5802" y="23975"/>
                    </a:lnTo>
                    <a:lnTo>
                      <a:pt x="5648" y="24001"/>
                    </a:lnTo>
                    <a:lnTo>
                      <a:pt x="5545" y="24052"/>
                    </a:lnTo>
                    <a:lnTo>
                      <a:pt x="5494" y="24155"/>
                    </a:lnTo>
                    <a:lnTo>
                      <a:pt x="5443" y="24258"/>
                    </a:lnTo>
                    <a:lnTo>
                      <a:pt x="5443" y="24386"/>
                    </a:lnTo>
                    <a:lnTo>
                      <a:pt x="5494" y="24566"/>
                    </a:lnTo>
                    <a:lnTo>
                      <a:pt x="5597" y="24925"/>
                    </a:lnTo>
                    <a:lnTo>
                      <a:pt x="5648" y="25233"/>
                    </a:lnTo>
                    <a:lnTo>
                      <a:pt x="5674" y="25490"/>
                    </a:lnTo>
                    <a:lnTo>
                      <a:pt x="5648" y="25695"/>
                    </a:lnTo>
                    <a:lnTo>
                      <a:pt x="5597" y="25875"/>
                    </a:lnTo>
                    <a:lnTo>
                      <a:pt x="5520" y="26003"/>
                    </a:lnTo>
                    <a:lnTo>
                      <a:pt x="5417" y="26132"/>
                    </a:lnTo>
                    <a:lnTo>
                      <a:pt x="5289" y="26209"/>
                    </a:lnTo>
                    <a:lnTo>
                      <a:pt x="5237" y="26260"/>
                    </a:lnTo>
                    <a:lnTo>
                      <a:pt x="5160" y="26337"/>
                    </a:lnTo>
                    <a:lnTo>
                      <a:pt x="5058" y="26517"/>
                    </a:lnTo>
                    <a:lnTo>
                      <a:pt x="4981" y="26722"/>
                    </a:lnTo>
                    <a:lnTo>
                      <a:pt x="4929" y="26953"/>
                    </a:lnTo>
                    <a:lnTo>
                      <a:pt x="4955" y="27133"/>
                    </a:lnTo>
                    <a:lnTo>
                      <a:pt x="4981" y="27210"/>
                    </a:lnTo>
                    <a:lnTo>
                      <a:pt x="5006" y="27287"/>
                    </a:lnTo>
                    <a:lnTo>
                      <a:pt x="5058" y="27312"/>
                    </a:lnTo>
                    <a:lnTo>
                      <a:pt x="5135" y="27312"/>
                    </a:lnTo>
                    <a:lnTo>
                      <a:pt x="5237" y="27287"/>
                    </a:lnTo>
                    <a:lnTo>
                      <a:pt x="5366" y="27235"/>
                    </a:lnTo>
                    <a:lnTo>
                      <a:pt x="5494" y="27184"/>
                    </a:lnTo>
                    <a:lnTo>
                      <a:pt x="5648" y="27158"/>
                    </a:lnTo>
                    <a:lnTo>
                      <a:pt x="5828" y="27158"/>
                    </a:lnTo>
                    <a:lnTo>
                      <a:pt x="6007" y="27210"/>
                    </a:lnTo>
                    <a:lnTo>
                      <a:pt x="6187" y="27287"/>
                    </a:lnTo>
                    <a:lnTo>
                      <a:pt x="6341" y="27364"/>
                    </a:lnTo>
                    <a:lnTo>
                      <a:pt x="6495" y="27492"/>
                    </a:lnTo>
                    <a:lnTo>
                      <a:pt x="6624" y="27620"/>
                    </a:lnTo>
                    <a:lnTo>
                      <a:pt x="6726" y="27774"/>
                    </a:lnTo>
                    <a:lnTo>
                      <a:pt x="6803" y="27928"/>
                    </a:lnTo>
                    <a:lnTo>
                      <a:pt x="6803" y="28108"/>
                    </a:lnTo>
                    <a:lnTo>
                      <a:pt x="6778" y="28313"/>
                    </a:lnTo>
                    <a:lnTo>
                      <a:pt x="6701" y="28493"/>
                    </a:lnTo>
                    <a:lnTo>
                      <a:pt x="6547" y="28699"/>
                    </a:lnTo>
                    <a:lnTo>
                      <a:pt x="6341" y="28878"/>
                    </a:lnTo>
                    <a:lnTo>
                      <a:pt x="6033" y="29084"/>
                    </a:lnTo>
                    <a:lnTo>
                      <a:pt x="5391" y="29494"/>
                    </a:lnTo>
                    <a:lnTo>
                      <a:pt x="4775" y="29956"/>
                    </a:lnTo>
                    <a:lnTo>
                      <a:pt x="4493" y="30187"/>
                    </a:lnTo>
                    <a:lnTo>
                      <a:pt x="4236" y="30418"/>
                    </a:lnTo>
                    <a:lnTo>
                      <a:pt x="4031" y="30649"/>
                    </a:lnTo>
                    <a:lnTo>
                      <a:pt x="3851" y="30855"/>
                    </a:lnTo>
                    <a:lnTo>
                      <a:pt x="3697" y="31060"/>
                    </a:lnTo>
                    <a:lnTo>
                      <a:pt x="3595" y="31265"/>
                    </a:lnTo>
                    <a:lnTo>
                      <a:pt x="3569" y="31419"/>
                    </a:lnTo>
                    <a:lnTo>
                      <a:pt x="3569" y="31573"/>
                    </a:lnTo>
                    <a:lnTo>
                      <a:pt x="3595" y="31625"/>
                    </a:lnTo>
                    <a:lnTo>
                      <a:pt x="3646" y="31676"/>
                    </a:lnTo>
                    <a:lnTo>
                      <a:pt x="3697" y="31727"/>
                    </a:lnTo>
                    <a:lnTo>
                      <a:pt x="3774" y="31753"/>
                    </a:lnTo>
                    <a:lnTo>
                      <a:pt x="3980" y="31804"/>
                    </a:lnTo>
                    <a:lnTo>
                      <a:pt x="4262" y="31830"/>
                    </a:lnTo>
                    <a:lnTo>
                      <a:pt x="4852" y="31804"/>
                    </a:lnTo>
                    <a:lnTo>
                      <a:pt x="5391" y="31830"/>
                    </a:lnTo>
                    <a:lnTo>
                      <a:pt x="5853" y="31881"/>
                    </a:lnTo>
                    <a:lnTo>
                      <a:pt x="6264" y="31959"/>
                    </a:lnTo>
                    <a:lnTo>
                      <a:pt x="7111" y="32113"/>
                    </a:lnTo>
                    <a:lnTo>
                      <a:pt x="7548" y="32164"/>
                    </a:lnTo>
                    <a:lnTo>
                      <a:pt x="8035" y="32241"/>
                    </a:lnTo>
                    <a:lnTo>
                      <a:pt x="8523" y="32267"/>
                    </a:lnTo>
                    <a:lnTo>
                      <a:pt x="8959" y="32292"/>
                    </a:lnTo>
                    <a:lnTo>
                      <a:pt x="9319" y="32318"/>
                    </a:lnTo>
                    <a:lnTo>
                      <a:pt x="9601" y="32344"/>
                    </a:lnTo>
                    <a:lnTo>
                      <a:pt x="9730" y="32369"/>
                    </a:lnTo>
                    <a:lnTo>
                      <a:pt x="9807" y="32421"/>
                    </a:lnTo>
                    <a:lnTo>
                      <a:pt x="9858" y="32472"/>
                    </a:lnTo>
                    <a:lnTo>
                      <a:pt x="9858" y="32549"/>
                    </a:lnTo>
                    <a:lnTo>
                      <a:pt x="9858" y="32626"/>
                    </a:lnTo>
                    <a:lnTo>
                      <a:pt x="9807" y="32729"/>
                    </a:lnTo>
                    <a:lnTo>
                      <a:pt x="9730" y="32831"/>
                    </a:lnTo>
                    <a:lnTo>
                      <a:pt x="9601" y="32985"/>
                    </a:lnTo>
                    <a:lnTo>
                      <a:pt x="9447" y="33114"/>
                    </a:lnTo>
                    <a:lnTo>
                      <a:pt x="9267" y="33191"/>
                    </a:lnTo>
                    <a:lnTo>
                      <a:pt x="9088" y="33242"/>
                    </a:lnTo>
                    <a:lnTo>
                      <a:pt x="8882" y="33268"/>
                    </a:lnTo>
                    <a:lnTo>
                      <a:pt x="8651" y="33268"/>
                    </a:lnTo>
                    <a:lnTo>
                      <a:pt x="8420" y="33242"/>
                    </a:lnTo>
                    <a:lnTo>
                      <a:pt x="7933" y="33191"/>
                    </a:lnTo>
                    <a:lnTo>
                      <a:pt x="7445" y="33139"/>
                    </a:lnTo>
                    <a:lnTo>
                      <a:pt x="7188" y="33165"/>
                    </a:lnTo>
                    <a:lnTo>
                      <a:pt x="6932" y="33191"/>
                    </a:lnTo>
                    <a:lnTo>
                      <a:pt x="6675" y="33268"/>
                    </a:lnTo>
                    <a:lnTo>
                      <a:pt x="6444" y="33370"/>
                    </a:lnTo>
                    <a:lnTo>
                      <a:pt x="6213" y="33524"/>
                    </a:lnTo>
                    <a:lnTo>
                      <a:pt x="5982" y="33730"/>
                    </a:lnTo>
                    <a:lnTo>
                      <a:pt x="5776" y="33986"/>
                    </a:lnTo>
                    <a:lnTo>
                      <a:pt x="5597" y="34217"/>
                    </a:lnTo>
                    <a:lnTo>
                      <a:pt x="5417" y="34474"/>
                    </a:lnTo>
                    <a:lnTo>
                      <a:pt x="5289" y="34731"/>
                    </a:lnTo>
                    <a:lnTo>
                      <a:pt x="5032" y="35218"/>
                    </a:lnTo>
                    <a:lnTo>
                      <a:pt x="4827" y="35681"/>
                    </a:lnTo>
                    <a:lnTo>
                      <a:pt x="4596" y="36091"/>
                    </a:lnTo>
                    <a:lnTo>
                      <a:pt x="4365" y="36502"/>
                    </a:lnTo>
                    <a:lnTo>
                      <a:pt x="4236" y="36656"/>
                    </a:lnTo>
                    <a:lnTo>
                      <a:pt x="4082" y="36836"/>
                    </a:lnTo>
                    <a:lnTo>
                      <a:pt x="3903" y="36964"/>
                    </a:lnTo>
                    <a:lnTo>
                      <a:pt x="3723" y="37092"/>
                    </a:lnTo>
                    <a:lnTo>
                      <a:pt x="3543" y="37221"/>
                    </a:lnTo>
                    <a:lnTo>
                      <a:pt x="3389" y="37349"/>
                    </a:lnTo>
                    <a:lnTo>
                      <a:pt x="3261" y="37503"/>
                    </a:lnTo>
                    <a:lnTo>
                      <a:pt x="3184" y="37657"/>
                    </a:lnTo>
                    <a:lnTo>
                      <a:pt x="3133" y="37811"/>
                    </a:lnTo>
                    <a:lnTo>
                      <a:pt x="3107" y="37991"/>
                    </a:lnTo>
                    <a:lnTo>
                      <a:pt x="3107" y="38119"/>
                    </a:lnTo>
                    <a:lnTo>
                      <a:pt x="3133" y="38273"/>
                    </a:lnTo>
                    <a:lnTo>
                      <a:pt x="3210" y="38401"/>
                    </a:lnTo>
                    <a:lnTo>
                      <a:pt x="3261" y="38504"/>
                    </a:lnTo>
                    <a:lnTo>
                      <a:pt x="3364" y="38581"/>
                    </a:lnTo>
                    <a:lnTo>
                      <a:pt x="3466" y="38658"/>
                    </a:lnTo>
                    <a:lnTo>
                      <a:pt x="3595" y="38684"/>
                    </a:lnTo>
                    <a:lnTo>
                      <a:pt x="3749" y="38658"/>
                    </a:lnTo>
                    <a:lnTo>
                      <a:pt x="3903" y="38632"/>
                    </a:lnTo>
                    <a:lnTo>
                      <a:pt x="4057" y="38530"/>
                    </a:lnTo>
                    <a:lnTo>
                      <a:pt x="4724" y="38042"/>
                    </a:lnTo>
                    <a:lnTo>
                      <a:pt x="5083" y="37811"/>
                    </a:lnTo>
                    <a:lnTo>
                      <a:pt x="5417" y="37606"/>
                    </a:lnTo>
                    <a:lnTo>
                      <a:pt x="5776" y="37426"/>
                    </a:lnTo>
                    <a:lnTo>
                      <a:pt x="5956" y="37375"/>
                    </a:lnTo>
                    <a:lnTo>
                      <a:pt x="6136" y="37323"/>
                    </a:lnTo>
                    <a:lnTo>
                      <a:pt x="6341" y="37272"/>
                    </a:lnTo>
                    <a:lnTo>
                      <a:pt x="6726" y="37272"/>
                    </a:lnTo>
                    <a:lnTo>
                      <a:pt x="6932" y="37298"/>
                    </a:lnTo>
                    <a:lnTo>
                      <a:pt x="7111" y="37323"/>
                    </a:lnTo>
                    <a:lnTo>
                      <a:pt x="7265" y="37323"/>
                    </a:lnTo>
                    <a:lnTo>
                      <a:pt x="7368" y="37272"/>
                    </a:lnTo>
                    <a:lnTo>
                      <a:pt x="7471" y="37221"/>
                    </a:lnTo>
                    <a:lnTo>
                      <a:pt x="7522" y="37144"/>
                    </a:lnTo>
                    <a:lnTo>
                      <a:pt x="7573" y="37067"/>
                    </a:lnTo>
                    <a:lnTo>
                      <a:pt x="7650" y="36861"/>
                    </a:lnTo>
                    <a:lnTo>
                      <a:pt x="7753" y="36605"/>
                    </a:lnTo>
                    <a:lnTo>
                      <a:pt x="7804" y="36502"/>
                    </a:lnTo>
                    <a:lnTo>
                      <a:pt x="7907" y="36374"/>
                    </a:lnTo>
                    <a:lnTo>
                      <a:pt x="8010" y="36271"/>
                    </a:lnTo>
                    <a:lnTo>
                      <a:pt x="8164" y="36168"/>
                    </a:lnTo>
                    <a:lnTo>
                      <a:pt x="8343" y="36066"/>
                    </a:lnTo>
                    <a:lnTo>
                      <a:pt x="8574" y="35989"/>
                    </a:lnTo>
                    <a:lnTo>
                      <a:pt x="8831" y="35937"/>
                    </a:lnTo>
                    <a:lnTo>
                      <a:pt x="9575" y="35937"/>
                    </a:lnTo>
                    <a:lnTo>
                      <a:pt x="10063" y="36040"/>
                    </a:lnTo>
                    <a:lnTo>
                      <a:pt x="10551" y="36143"/>
                    </a:lnTo>
                    <a:lnTo>
                      <a:pt x="11039" y="36220"/>
                    </a:lnTo>
                    <a:lnTo>
                      <a:pt x="11295" y="36245"/>
                    </a:lnTo>
                    <a:lnTo>
                      <a:pt x="11552" y="36271"/>
                    </a:lnTo>
                    <a:lnTo>
                      <a:pt x="11809" y="36271"/>
                    </a:lnTo>
                    <a:lnTo>
                      <a:pt x="12065" y="36220"/>
                    </a:lnTo>
                    <a:lnTo>
                      <a:pt x="12348" y="36168"/>
                    </a:lnTo>
                    <a:lnTo>
                      <a:pt x="12604" y="36066"/>
                    </a:lnTo>
                    <a:lnTo>
                      <a:pt x="13195" y="35835"/>
                    </a:lnTo>
                    <a:lnTo>
                      <a:pt x="13811" y="35604"/>
                    </a:lnTo>
                    <a:lnTo>
                      <a:pt x="14453" y="35372"/>
                    </a:lnTo>
                    <a:lnTo>
                      <a:pt x="15094" y="35193"/>
                    </a:lnTo>
                    <a:lnTo>
                      <a:pt x="15710" y="35064"/>
                    </a:lnTo>
                    <a:lnTo>
                      <a:pt x="16018" y="35013"/>
                    </a:lnTo>
                    <a:lnTo>
                      <a:pt x="16326" y="34987"/>
                    </a:lnTo>
                    <a:lnTo>
                      <a:pt x="16609" y="34987"/>
                    </a:lnTo>
                    <a:lnTo>
                      <a:pt x="16891" y="35013"/>
                    </a:lnTo>
                    <a:lnTo>
                      <a:pt x="17148" y="35039"/>
                    </a:lnTo>
                    <a:lnTo>
                      <a:pt x="17405" y="35116"/>
                    </a:lnTo>
                    <a:lnTo>
                      <a:pt x="17661" y="35167"/>
                    </a:lnTo>
                    <a:lnTo>
                      <a:pt x="17918" y="35193"/>
                    </a:lnTo>
                    <a:lnTo>
                      <a:pt x="18175" y="35218"/>
                    </a:lnTo>
                    <a:lnTo>
                      <a:pt x="18457" y="35193"/>
                    </a:lnTo>
                    <a:lnTo>
                      <a:pt x="18714" y="35141"/>
                    </a:lnTo>
                    <a:lnTo>
                      <a:pt x="18996" y="35090"/>
                    </a:lnTo>
                    <a:lnTo>
                      <a:pt x="19253" y="35013"/>
                    </a:lnTo>
                    <a:lnTo>
                      <a:pt x="19509" y="34910"/>
                    </a:lnTo>
                    <a:lnTo>
                      <a:pt x="19766" y="34808"/>
                    </a:lnTo>
                    <a:lnTo>
                      <a:pt x="19997" y="34679"/>
                    </a:lnTo>
                    <a:lnTo>
                      <a:pt x="20203" y="34525"/>
                    </a:lnTo>
                    <a:lnTo>
                      <a:pt x="20382" y="34397"/>
                    </a:lnTo>
                    <a:lnTo>
                      <a:pt x="20562" y="34217"/>
                    </a:lnTo>
                    <a:lnTo>
                      <a:pt x="20716" y="34063"/>
                    </a:lnTo>
                    <a:lnTo>
                      <a:pt x="20819" y="33909"/>
                    </a:lnTo>
                    <a:lnTo>
                      <a:pt x="20896" y="33730"/>
                    </a:lnTo>
                    <a:lnTo>
                      <a:pt x="20947" y="33576"/>
                    </a:lnTo>
                    <a:lnTo>
                      <a:pt x="20973" y="33447"/>
                    </a:lnTo>
                    <a:lnTo>
                      <a:pt x="20973" y="33319"/>
                    </a:lnTo>
                    <a:lnTo>
                      <a:pt x="20921" y="33216"/>
                    </a:lnTo>
                    <a:lnTo>
                      <a:pt x="20870" y="33139"/>
                    </a:lnTo>
                    <a:lnTo>
                      <a:pt x="20819" y="33062"/>
                    </a:lnTo>
                    <a:lnTo>
                      <a:pt x="20716" y="33011"/>
                    </a:lnTo>
                    <a:lnTo>
                      <a:pt x="20613" y="32960"/>
                    </a:lnTo>
                    <a:lnTo>
                      <a:pt x="20357" y="32857"/>
                    </a:lnTo>
                    <a:lnTo>
                      <a:pt x="20049" y="32780"/>
                    </a:lnTo>
                    <a:lnTo>
                      <a:pt x="19715" y="32677"/>
                    </a:lnTo>
                    <a:lnTo>
                      <a:pt x="19381" y="32575"/>
                    </a:lnTo>
                    <a:lnTo>
                      <a:pt x="19253" y="32498"/>
                    </a:lnTo>
                    <a:lnTo>
                      <a:pt x="19201" y="32421"/>
                    </a:lnTo>
                    <a:lnTo>
                      <a:pt x="19176" y="32318"/>
                    </a:lnTo>
                    <a:lnTo>
                      <a:pt x="19227" y="32190"/>
                    </a:lnTo>
                    <a:lnTo>
                      <a:pt x="19304" y="32061"/>
                    </a:lnTo>
                    <a:lnTo>
                      <a:pt x="19432" y="31907"/>
                    </a:lnTo>
                    <a:lnTo>
                      <a:pt x="19766" y="31599"/>
                    </a:lnTo>
                    <a:lnTo>
                      <a:pt x="20613" y="30880"/>
                    </a:lnTo>
                    <a:lnTo>
                      <a:pt x="21050" y="30495"/>
                    </a:lnTo>
                    <a:lnTo>
                      <a:pt x="21229" y="30316"/>
                    </a:lnTo>
                    <a:lnTo>
                      <a:pt x="21383" y="30110"/>
                    </a:lnTo>
                    <a:lnTo>
                      <a:pt x="21512" y="29905"/>
                    </a:lnTo>
                    <a:lnTo>
                      <a:pt x="21640" y="29674"/>
                    </a:lnTo>
                    <a:lnTo>
                      <a:pt x="21768" y="29417"/>
                    </a:lnTo>
                    <a:lnTo>
                      <a:pt x="21871" y="29135"/>
                    </a:lnTo>
                    <a:lnTo>
                      <a:pt x="21948" y="28878"/>
                    </a:lnTo>
                    <a:lnTo>
                      <a:pt x="21999" y="28570"/>
                    </a:lnTo>
                    <a:lnTo>
                      <a:pt x="22051" y="28288"/>
                    </a:lnTo>
                    <a:lnTo>
                      <a:pt x="22051" y="28005"/>
                    </a:lnTo>
                    <a:lnTo>
                      <a:pt x="22025" y="27723"/>
                    </a:lnTo>
                    <a:lnTo>
                      <a:pt x="21974" y="27466"/>
                    </a:lnTo>
                    <a:lnTo>
                      <a:pt x="21897" y="27210"/>
                    </a:lnTo>
                    <a:lnTo>
                      <a:pt x="21768" y="26979"/>
                    </a:lnTo>
                    <a:lnTo>
                      <a:pt x="21614" y="26799"/>
                    </a:lnTo>
                    <a:lnTo>
                      <a:pt x="21383" y="26619"/>
                    </a:lnTo>
                    <a:lnTo>
                      <a:pt x="21127" y="26491"/>
                    </a:lnTo>
                    <a:lnTo>
                      <a:pt x="20819" y="26414"/>
                    </a:lnTo>
                    <a:lnTo>
                      <a:pt x="20511" y="26363"/>
                    </a:lnTo>
                    <a:lnTo>
                      <a:pt x="20177" y="26363"/>
                    </a:lnTo>
                    <a:lnTo>
                      <a:pt x="19843" y="26388"/>
                    </a:lnTo>
                    <a:lnTo>
                      <a:pt x="19535" y="26440"/>
                    </a:lnTo>
                    <a:lnTo>
                      <a:pt x="19253" y="26491"/>
                    </a:lnTo>
                    <a:lnTo>
                      <a:pt x="18970" y="26568"/>
                    </a:lnTo>
                    <a:lnTo>
                      <a:pt x="18457" y="26722"/>
                    </a:lnTo>
                    <a:lnTo>
                      <a:pt x="18046" y="26850"/>
                    </a:lnTo>
                    <a:lnTo>
                      <a:pt x="17867" y="26876"/>
                    </a:lnTo>
                    <a:lnTo>
                      <a:pt x="17713" y="26876"/>
                    </a:lnTo>
                    <a:lnTo>
                      <a:pt x="17610" y="26850"/>
                    </a:lnTo>
                    <a:lnTo>
                      <a:pt x="17533" y="26773"/>
                    </a:lnTo>
                    <a:lnTo>
                      <a:pt x="17482" y="26671"/>
                    </a:lnTo>
                    <a:lnTo>
                      <a:pt x="17482" y="26491"/>
                    </a:lnTo>
                    <a:lnTo>
                      <a:pt x="17507" y="26286"/>
                    </a:lnTo>
                    <a:lnTo>
                      <a:pt x="17559" y="26132"/>
                    </a:lnTo>
                    <a:lnTo>
                      <a:pt x="17610" y="26003"/>
                    </a:lnTo>
                    <a:lnTo>
                      <a:pt x="17687" y="25875"/>
                    </a:lnTo>
                    <a:lnTo>
                      <a:pt x="17841" y="25670"/>
                    </a:lnTo>
                    <a:lnTo>
                      <a:pt x="17918" y="25541"/>
                    </a:lnTo>
                    <a:lnTo>
                      <a:pt x="17969" y="25413"/>
                    </a:lnTo>
                    <a:lnTo>
                      <a:pt x="18021" y="25285"/>
                    </a:lnTo>
                    <a:lnTo>
                      <a:pt x="18046" y="25105"/>
                    </a:lnTo>
                    <a:lnTo>
                      <a:pt x="18046" y="24900"/>
                    </a:lnTo>
                    <a:lnTo>
                      <a:pt x="17995" y="24643"/>
                    </a:lnTo>
                    <a:lnTo>
                      <a:pt x="17918" y="24360"/>
                    </a:lnTo>
                    <a:lnTo>
                      <a:pt x="17815" y="24001"/>
                    </a:lnTo>
                    <a:lnTo>
                      <a:pt x="17636" y="23616"/>
                    </a:lnTo>
                    <a:lnTo>
                      <a:pt x="17405" y="23128"/>
                    </a:lnTo>
                    <a:lnTo>
                      <a:pt x="16532" y="21409"/>
                    </a:lnTo>
                    <a:lnTo>
                      <a:pt x="16172" y="20767"/>
                    </a:lnTo>
                    <a:lnTo>
                      <a:pt x="15864" y="20202"/>
                    </a:lnTo>
                    <a:lnTo>
                      <a:pt x="15556" y="19740"/>
                    </a:lnTo>
                    <a:lnTo>
                      <a:pt x="15248" y="19304"/>
                    </a:lnTo>
                    <a:lnTo>
                      <a:pt x="14915" y="18893"/>
                    </a:lnTo>
                    <a:lnTo>
                      <a:pt x="14530" y="18482"/>
                    </a:lnTo>
                    <a:lnTo>
                      <a:pt x="14350" y="18226"/>
                    </a:lnTo>
                    <a:lnTo>
                      <a:pt x="14196" y="17943"/>
                    </a:lnTo>
                    <a:lnTo>
                      <a:pt x="14042" y="17609"/>
                    </a:lnTo>
                    <a:lnTo>
                      <a:pt x="13939" y="17250"/>
                    </a:lnTo>
                    <a:lnTo>
                      <a:pt x="13734" y="16480"/>
                    </a:lnTo>
                    <a:lnTo>
                      <a:pt x="13554" y="15684"/>
                    </a:lnTo>
                    <a:lnTo>
                      <a:pt x="13477" y="15274"/>
                    </a:lnTo>
                    <a:lnTo>
                      <a:pt x="13349" y="14889"/>
                    </a:lnTo>
                    <a:lnTo>
                      <a:pt x="13221" y="14529"/>
                    </a:lnTo>
                    <a:lnTo>
                      <a:pt x="13067" y="14221"/>
                    </a:lnTo>
                    <a:lnTo>
                      <a:pt x="12887" y="13913"/>
                    </a:lnTo>
                    <a:lnTo>
                      <a:pt x="12681" y="13682"/>
                    </a:lnTo>
                    <a:lnTo>
                      <a:pt x="12553" y="13554"/>
                    </a:lnTo>
                    <a:lnTo>
                      <a:pt x="12425" y="13477"/>
                    </a:lnTo>
                    <a:lnTo>
                      <a:pt x="12296" y="13400"/>
                    </a:lnTo>
                    <a:lnTo>
                      <a:pt x="12142" y="13348"/>
                    </a:lnTo>
                    <a:lnTo>
                      <a:pt x="11809" y="13246"/>
                    </a:lnTo>
                    <a:lnTo>
                      <a:pt x="11475" y="13169"/>
                    </a:lnTo>
                    <a:lnTo>
                      <a:pt x="10833" y="13040"/>
                    </a:lnTo>
                    <a:lnTo>
                      <a:pt x="10217" y="12938"/>
                    </a:lnTo>
                    <a:lnTo>
                      <a:pt x="9678" y="12835"/>
                    </a:lnTo>
                    <a:lnTo>
                      <a:pt x="9447" y="12784"/>
                    </a:lnTo>
                    <a:lnTo>
                      <a:pt x="9242" y="12732"/>
                    </a:lnTo>
                    <a:lnTo>
                      <a:pt x="9088" y="12655"/>
                    </a:lnTo>
                    <a:lnTo>
                      <a:pt x="8985" y="12578"/>
                    </a:lnTo>
                    <a:lnTo>
                      <a:pt x="8908" y="12476"/>
                    </a:lnTo>
                    <a:lnTo>
                      <a:pt x="8908" y="12347"/>
                    </a:lnTo>
                    <a:lnTo>
                      <a:pt x="8959" y="12193"/>
                    </a:lnTo>
                    <a:lnTo>
                      <a:pt x="9062" y="12039"/>
                    </a:lnTo>
                    <a:lnTo>
                      <a:pt x="9935" y="10910"/>
                    </a:lnTo>
                    <a:lnTo>
                      <a:pt x="10500" y="10114"/>
                    </a:lnTo>
                    <a:lnTo>
                      <a:pt x="11116" y="9267"/>
                    </a:lnTo>
                    <a:lnTo>
                      <a:pt x="11398" y="8805"/>
                    </a:lnTo>
                    <a:lnTo>
                      <a:pt x="11680" y="8369"/>
                    </a:lnTo>
                    <a:lnTo>
                      <a:pt x="11911" y="7907"/>
                    </a:lnTo>
                    <a:lnTo>
                      <a:pt x="12142" y="7496"/>
                    </a:lnTo>
                    <a:lnTo>
                      <a:pt x="12322" y="7085"/>
                    </a:lnTo>
                    <a:lnTo>
                      <a:pt x="12450" y="6674"/>
                    </a:lnTo>
                    <a:lnTo>
                      <a:pt x="12527" y="6341"/>
                    </a:lnTo>
                    <a:lnTo>
                      <a:pt x="12553" y="6161"/>
                    </a:lnTo>
                    <a:lnTo>
                      <a:pt x="12553" y="6007"/>
                    </a:lnTo>
                    <a:lnTo>
                      <a:pt x="12502" y="5725"/>
                    </a:lnTo>
                    <a:lnTo>
                      <a:pt x="12425" y="5494"/>
                    </a:lnTo>
                    <a:lnTo>
                      <a:pt x="12271" y="5263"/>
                    </a:lnTo>
                    <a:lnTo>
                      <a:pt x="12091" y="5083"/>
                    </a:lnTo>
                    <a:lnTo>
                      <a:pt x="11886" y="4929"/>
                    </a:lnTo>
                    <a:lnTo>
                      <a:pt x="11629" y="4801"/>
                    </a:lnTo>
                    <a:lnTo>
                      <a:pt x="11372" y="4698"/>
                    </a:lnTo>
                    <a:lnTo>
                      <a:pt x="11090" y="4595"/>
                    </a:lnTo>
                    <a:lnTo>
                      <a:pt x="10808" y="4544"/>
                    </a:lnTo>
                    <a:lnTo>
                      <a:pt x="10500" y="4493"/>
                    </a:lnTo>
                    <a:lnTo>
                      <a:pt x="10192" y="4467"/>
                    </a:lnTo>
                    <a:lnTo>
                      <a:pt x="9627" y="4467"/>
                    </a:lnTo>
                    <a:lnTo>
                      <a:pt x="9370" y="4493"/>
                    </a:lnTo>
                    <a:lnTo>
                      <a:pt x="9139" y="4544"/>
                    </a:lnTo>
                    <a:lnTo>
                      <a:pt x="8908" y="4570"/>
                    </a:lnTo>
                    <a:lnTo>
                      <a:pt x="8728" y="4621"/>
                    </a:lnTo>
                    <a:lnTo>
                      <a:pt x="8266" y="4621"/>
                    </a:lnTo>
                    <a:lnTo>
                      <a:pt x="8061" y="4595"/>
                    </a:lnTo>
                    <a:lnTo>
                      <a:pt x="7830" y="4544"/>
                    </a:lnTo>
                    <a:lnTo>
                      <a:pt x="7625" y="4467"/>
                    </a:lnTo>
                    <a:lnTo>
                      <a:pt x="7445" y="4390"/>
                    </a:lnTo>
                    <a:lnTo>
                      <a:pt x="7265" y="4262"/>
                    </a:lnTo>
                    <a:lnTo>
                      <a:pt x="7137" y="4133"/>
                    </a:lnTo>
                    <a:lnTo>
                      <a:pt x="7034" y="3979"/>
                    </a:lnTo>
                    <a:lnTo>
                      <a:pt x="6983" y="3825"/>
                    </a:lnTo>
                    <a:lnTo>
                      <a:pt x="6983" y="3645"/>
                    </a:lnTo>
                    <a:lnTo>
                      <a:pt x="7034" y="3440"/>
                    </a:lnTo>
                    <a:lnTo>
                      <a:pt x="7163" y="3209"/>
                    </a:lnTo>
                    <a:lnTo>
                      <a:pt x="7342" y="2978"/>
                    </a:lnTo>
                    <a:lnTo>
                      <a:pt x="7625" y="2721"/>
                    </a:lnTo>
                    <a:lnTo>
                      <a:pt x="8189" y="2208"/>
                    </a:lnTo>
                    <a:lnTo>
                      <a:pt x="8472" y="1951"/>
                    </a:lnTo>
                    <a:lnTo>
                      <a:pt x="8703" y="1720"/>
                    </a:lnTo>
                    <a:lnTo>
                      <a:pt x="8882" y="1464"/>
                    </a:lnTo>
                    <a:lnTo>
                      <a:pt x="9062" y="1233"/>
                    </a:lnTo>
                    <a:lnTo>
                      <a:pt x="9190" y="1027"/>
                    </a:lnTo>
                    <a:lnTo>
                      <a:pt x="9267" y="822"/>
                    </a:lnTo>
                    <a:lnTo>
                      <a:pt x="9293" y="642"/>
                    </a:lnTo>
                    <a:lnTo>
                      <a:pt x="9267" y="463"/>
                    </a:lnTo>
                    <a:lnTo>
                      <a:pt x="9242" y="386"/>
                    </a:lnTo>
                    <a:lnTo>
                      <a:pt x="9190" y="308"/>
                    </a:lnTo>
                    <a:lnTo>
                      <a:pt x="9062" y="206"/>
                    </a:lnTo>
                    <a:lnTo>
                      <a:pt x="8857" y="103"/>
                    </a:lnTo>
                    <a:lnTo>
                      <a:pt x="8600" y="26"/>
                    </a:lnTo>
                    <a:lnTo>
                      <a:pt x="824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9"/>
              <p:cNvSpPr/>
              <p:nvPr/>
            </p:nvSpPr>
            <p:spPr>
              <a:xfrm>
                <a:off x="1535541" y="3036900"/>
                <a:ext cx="93765" cy="95899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337" extrusionOk="0">
                    <a:moveTo>
                      <a:pt x="847" y="1"/>
                    </a:moveTo>
                    <a:lnTo>
                      <a:pt x="719" y="52"/>
                    </a:lnTo>
                    <a:lnTo>
                      <a:pt x="565" y="129"/>
                    </a:lnTo>
                    <a:lnTo>
                      <a:pt x="411" y="232"/>
                    </a:lnTo>
                    <a:lnTo>
                      <a:pt x="257" y="386"/>
                    </a:lnTo>
                    <a:lnTo>
                      <a:pt x="129" y="566"/>
                    </a:lnTo>
                    <a:lnTo>
                      <a:pt x="52" y="771"/>
                    </a:lnTo>
                    <a:lnTo>
                      <a:pt x="0" y="1028"/>
                    </a:lnTo>
                    <a:lnTo>
                      <a:pt x="0" y="1156"/>
                    </a:lnTo>
                    <a:lnTo>
                      <a:pt x="26" y="1310"/>
                    </a:lnTo>
                    <a:lnTo>
                      <a:pt x="52" y="1464"/>
                    </a:lnTo>
                    <a:lnTo>
                      <a:pt x="103" y="1592"/>
                    </a:lnTo>
                    <a:lnTo>
                      <a:pt x="180" y="1721"/>
                    </a:lnTo>
                    <a:lnTo>
                      <a:pt x="231" y="1849"/>
                    </a:lnTo>
                    <a:lnTo>
                      <a:pt x="411" y="2054"/>
                    </a:lnTo>
                    <a:lnTo>
                      <a:pt x="616" y="2208"/>
                    </a:lnTo>
                    <a:lnTo>
                      <a:pt x="822" y="2311"/>
                    </a:lnTo>
                    <a:lnTo>
                      <a:pt x="1027" y="2337"/>
                    </a:lnTo>
                    <a:lnTo>
                      <a:pt x="1232" y="2337"/>
                    </a:lnTo>
                    <a:lnTo>
                      <a:pt x="1309" y="2311"/>
                    </a:lnTo>
                    <a:lnTo>
                      <a:pt x="1387" y="2260"/>
                    </a:lnTo>
                    <a:lnTo>
                      <a:pt x="1566" y="2131"/>
                    </a:lnTo>
                    <a:lnTo>
                      <a:pt x="1720" y="1977"/>
                    </a:lnTo>
                    <a:lnTo>
                      <a:pt x="1874" y="1772"/>
                    </a:lnTo>
                    <a:lnTo>
                      <a:pt x="2028" y="1567"/>
                    </a:lnTo>
                    <a:lnTo>
                      <a:pt x="2157" y="1361"/>
                    </a:lnTo>
                    <a:lnTo>
                      <a:pt x="2234" y="1156"/>
                    </a:lnTo>
                    <a:lnTo>
                      <a:pt x="2285" y="976"/>
                    </a:lnTo>
                    <a:lnTo>
                      <a:pt x="2285" y="822"/>
                    </a:lnTo>
                    <a:lnTo>
                      <a:pt x="2259" y="771"/>
                    </a:lnTo>
                    <a:lnTo>
                      <a:pt x="2208" y="694"/>
                    </a:lnTo>
                    <a:lnTo>
                      <a:pt x="2028" y="566"/>
                    </a:lnTo>
                    <a:lnTo>
                      <a:pt x="1797" y="412"/>
                    </a:lnTo>
                    <a:lnTo>
                      <a:pt x="1541" y="283"/>
                    </a:lnTo>
                    <a:lnTo>
                      <a:pt x="1053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9"/>
              <p:cNvSpPr/>
              <p:nvPr/>
            </p:nvSpPr>
            <p:spPr>
              <a:xfrm>
                <a:off x="1099455" y="3178064"/>
                <a:ext cx="153840" cy="341329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318" extrusionOk="0">
                    <a:moveTo>
                      <a:pt x="3132" y="1"/>
                    </a:moveTo>
                    <a:lnTo>
                      <a:pt x="2824" y="129"/>
                    </a:lnTo>
                    <a:lnTo>
                      <a:pt x="2516" y="309"/>
                    </a:lnTo>
                    <a:lnTo>
                      <a:pt x="2157" y="540"/>
                    </a:lnTo>
                    <a:lnTo>
                      <a:pt x="1797" y="822"/>
                    </a:lnTo>
                    <a:lnTo>
                      <a:pt x="1617" y="1002"/>
                    </a:lnTo>
                    <a:lnTo>
                      <a:pt x="1463" y="1181"/>
                    </a:lnTo>
                    <a:lnTo>
                      <a:pt x="1309" y="1361"/>
                    </a:lnTo>
                    <a:lnTo>
                      <a:pt x="1181" y="1592"/>
                    </a:lnTo>
                    <a:lnTo>
                      <a:pt x="1078" y="1797"/>
                    </a:lnTo>
                    <a:lnTo>
                      <a:pt x="1001" y="2054"/>
                    </a:lnTo>
                    <a:lnTo>
                      <a:pt x="924" y="2490"/>
                    </a:lnTo>
                    <a:lnTo>
                      <a:pt x="873" y="2850"/>
                    </a:lnTo>
                    <a:lnTo>
                      <a:pt x="847" y="3389"/>
                    </a:lnTo>
                    <a:lnTo>
                      <a:pt x="822" y="3569"/>
                    </a:lnTo>
                    <a:lnTo>
                      <a:pt x="796" y="3748"/>
                    </a:lnTo>
                    <a:lnTo>
                      <a:pt x="719" y="3928"/>
                    </a:lnTo>
                    <a:lnTo>
                      <a:pt x="591" y="4108"/>
                    </a:lnTo>
                    <a:lnTo>
                      <a:pt x="514" y="4185"/>
                    </a:lnTo>
                    <a:lnTo>
                      <a:pt x="462" y="4313"/>
                    </a:lnTo>
                    <a:lnTo>
                      <a:pt x="411" y="4544"/>
                    </a:lnTo>
                    <a:lnTo>
                      <a:pt x="411" y="4826"/>
                    </a:lnTo>
                    <a:lnTo>
                      <a:pt x="411" y="5134"/>
                    </a:lnTo>
                    <a:lnTo>
                      <a:pt x="411" y="5442"/>
                    </a:lnTo>
                    <a:lnTo>
                      <a:pt x="411" y="5750"/>
                    </a:lnTo>
                    <a:lnTo>
                      <a:pt x="385" y="6058"/>
                    </a:lnTo>
                    <a:lnTo>
                      <a:pt x="360" y="6212"/>
                    </a:lnTo>
                    <a:lnTo>
                      <a:pt x="308" y="6366"/>
                    </a:lnTo>
                    <a:lnTo>
                      <a:pt x="206" y="6700"/>
                    </a:lnTo>
                    <a:lnTo>
                      <a:pt x="129" y="7085"/>
                    </a:lnTo>
                    <a:lnTo>
                      <a:pt x="52" y="7522"/>
                    </a:lnTo>
                    <a:lnTo>
                      <a:pt x="0" y="7881"/>
                    </a:lnTo>
                    <a:lnTo>
                      <a:pt x="0" y="8163"/>
                    </a:lnTo>
                    <a:lnTo>
                      <a:pt x="26" y="8266"/>
                    </a:lnTo>
                    <a:lnTo>
                      <a:pt x="77" y="8317"/>
                    </a:lnTo>
                    <a:lnTo>
                      <a:pt x="129" y="8317"/>
                    </a:lnTo>
                    <a:lnTo>
                      <a:pt x="231" y="8240"/>
                    </a:lnTo>
                    <a:lnTo>
                      <a:pt x="334" y="8138"/>
                    </a:lnTo>
                    <a:lnTo>
                      <a:pt x="462" y="7932"/>
                    </a:lnTo>
                    <a:lnTo>
                      <a:pt x="591" y="7701"/>
                    </a:lnTo>
                    <a:lnTo>
                      <a:pt x="693" y="7445"/>
                    </a:lnTo>
                    <a:lnTo>
                      <a:pt x="770" y="7162"/>
                    </a:lnTo>
                    <a:lnTo>
                      <a:pt x="822" y="6906"/>
                    </a:lnTo>
                    <a:lnTo>
                      <a:pt x="924" y="6341"/>
                    </a:lnTo>
                    <a:lnTo>
                      <a:pt x="976" y="5776"/>
                    </a:lnTo>
                    <a:lnTo>
                      <a:pt x="1053" y="5211"/>
                    </a:lnTo>
                    <a:lnTo>
                      <a:pt x="1078" y="4980"/>
                    </a:lnTo>
                    <a:lnTo>
                      <a:pt x="1130" y="4724"/>
                    </a:lnTo>
                    <a:lnTo>
                      <a:pt x="1207" y="4493"/>
                    </a:lnTo>
                    <a:lnTo>
                      <a:pt x="1309" y="4287"/>
                    </a:lnTo>
                    <a:lnTo>
                      <a:pt x="1412" y="4108"/>
                    </a:lnTo>
                    <a:lnTo>
                      <a:pt x="1540" y="3954"/>
                    </a:lnTo>
                    <a:lnTo>
                      <a:pt x="1874" y="3697"/>
                    </a:lnTo>
                    <a:lnTo>
                      <a:pt x="2234" y="3440"/>
                    </a:lnTo>
                    <a:lnTo>
                      <a:pt x="2593" y="3183"/>
                    </a:lnTo>
                    <a:lnTo>
                      <a:pt x="2927" y="2927"/>
                    </a:lnTo>
                    <a:lnTo>
                      <a:pt x="3235" y="2670"/>
                    </a:lnTo>
                    <a:lnTo>
                      <a:pt x="3363" y="2542"/>
                    </a:lnTo>
                    <a:lnTo>
                      <a:pt x="3491" y="2388"/>
                    </a:lnTo>
                    <a:lnTo>
                      <a:pt x="3594" y="2234"/>
                    </a:lnTo>
                    <a:lnTo>
                      <a:pt x="3671" y="2054"/>
                    </a:lnTo>
                    <a:lnTo>
                      <a:pt x="3722" y="1900"/>
                    </a:lnTo>
                    <a:lnTo>
                      <a:pt x="3748" y="1695"/>
                    </a:lnTo>
                    <a:lnTo>
                      <a:pt x="3748" y="1515"/>
                    </a:lnTo>
                    <a:lnTo>
                      <a:pt x="3748" y="1335"/>
                    </a:lnTo>
                    <a:lnTo>
                      <a:pt x="3671" y="1002"/>
                    </a:lnTo>
                    <a:lnTo>
                      <a:pt x="3568" y="719"/>
                    </a:lnTo>
                    <a:lnTo>
                      <a:pt x="3466" y="463"/>
                    </a:lnTo>
                    <a:lnTo>
                      <a:pt x="3337" y="257"/>
                    </a:lnTo>
                    <a:lnTo>
                      <a:pt x="3235" y="103"/>
                    </a:lnTo>
                    <a:lnTo>
                      <a:pt x="31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768708" y="3810061"/>
                <a:ext cx="540390" cy="62783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5300" extrusionOk="0">
                    <a:moveTo>
                      <a:pt x="7444" y="1"/>
                    </a:moveTo>
                    <a:lnTo>
                      <a:pt x="7239" y="78"/>
                    </a:lnTo>
                    <a:lnTo>
                      <a:pt x="7085" y="181"/>
                    </a:lnTo>
                    <a:lnTo>
                      <a:pt x="6982" y="309"/>
                    </a:lnTo>
                    <a:lnTo>
                      <a:pt x="6905" y="489"/>
                    </a:lnTo>
                    <a:lnTo>
                      <a:pt x="6828" y="694"/>
                    </a:lnTo>
                    <a:lnTo>
                      <a:pt x="6803" y="925"/>
                    </a:lnTo>
                    <a:lnTo>
                      <a:pt x="6777" y="1182"/>
                    </a:lnTo>
                    <a:lnTo>
                      <a:pt x="6725" y="1721"/>
                    </a:lnTo>
                    <a:lnTo>
                      <a:pt x="6674" y="2003"/>
                    </a:lnTo>
                    <a:lnTo>
                      <a:pt x="6623" y="2286"/>
                    </a:lnTo>
                    <a:lnTo>
                      <a:pt x="6520" y="2568"/>
                    </a:lnTo>
                    <a:lnTo>
                      <a:pt x="6417" y="2850"/>
                    </a:lnTo>
                    <a:lnTo>
                      <a:pt x="6263" y="3107"/>
                    </a:lnTo>
                    <a:lnTo>
                      <a:pt x="6058" y="3338"/>
                    </a:lnTo>
                    <a:lnTo>
                      <a:pt x="5930" y="3441"/>
                    </a:lnTo>
                    <a:lnTo>
                      <a:pt x="5801" y="3543"/>
                    </a:lnTo>
                    <a:lnTo>
                      <a:pt x="5673" y="3595"/>
                    </a:lnTo>
                    <a:lnTo>
                      <a:pt x="5545" y="3646"/>
                    </a:lnTo>
                    <a:lnTo>
                      <a:pt x="5237" y="3697"/>
                    </a:lnTo>
                    <a:lnTo>
                      <a:pt x="4929" y="3723"/>
                    </a:lnTo>
                    <a:lnTo>
                      <a:pt x="4621" y="3697"/>
                    </a:lnTo>
                    <a:lnTo>
                      <a:pt x="4287" y="3646"/>
                    </a:lnTo>
                    <a:lnTo>
                      <a:pt x="3620" y="3569"/>
                    </a:lnTo>
                    <a:lnTo>
                      <a:pt x="3311" y="3569"/>
                    </a:lnTo>
                    <a:lnTo>
                      <a:pt x="3003" y="3595"/>
                    </a:lnTo>
                    <a:lnTo>
                      <a:pt x="2849" y="3620"/>
                    </a:lnTo>
                    <a:lnTo>
                      <a:pt x="2721" y="3672"/>
                    </a:lnTo>
                    <a:lnTo>
                      <a:pt x="2567" y="3723"/>
                    </a:lnTo>
                    <a:lnTo>
                      <a:pt x="2439" y="3800"/>
                    </a:lnTo>
                    <a:lnTo>
                      <a:pt x="2310" y="3903"/>
                    </a:lnTo>
                    <a:lnTo>
                      <a:pt x="2208" y="4031"/>
                    </a:lnTo>
                    <a:lnTo>
                      <a:pt x="2079" y="4185"/>
                    </a:lnTo>
                    <a:lnTo>
                      <a:pt x="1977" y="4365"/>
                    </a:lnTo>
                    <a:lnTo>
                      <a:pt x="1900" y="4544"/>
                    </a:lnTo>
                    <a:lnTo>
                      <a:pt x="1797" y="4775"/>
                    </a:lnTo>
                    <a:lnTo>
                      <a:pt x="1746" y="5032"/>
                    </a:lnTo>
                    <a:lnTo>
                      <a:pt x="1669" y="5340"/>
                    </a:lnTo>
                    <a:lnTo>
                      <a:pt x="1617" y="5623"/>
                    </a:lnTo>
                    <a:lnTo>
                      <a:pt x="1617" y="5905"/>
                    </a:lnTo>
                    <a:lnTo>
                      <a:pt x="1617" y="6136"/>
                    </a:lnTo>
                    <a:lnTo>
                      <a:pt x="1669" y="6367"/>
                    </a:lnTo>
                    <a:lnTo>
                      <a:pt x="1720" y="6547"/>
                    </a:lnTo>
                    <a:lnTo>
                      <a:pt x="1797" y="6726"/>
                    </a:lnTo>
                    <a:lnTo>
                      <a:pt x="1900" y="6880"/>
                    </a:lnTo>
                    <a:lnTo>
                      <a:pt x="2002" y="7034"/>
                    </a:lnTo>
                    <a:lnTo>
                      <a:pt x="2131" y="7163"/>
                    </a:lnTo>
                    <a:lnTo>
                      <a:pt x="2259" y="7265"/>
                    </a:lnTo>
                    <a:lnTo>
                      <a:pt x="2567" y="7445"/>
                    </a:lnTo>
                    <a:lnTo>
                      <a:pt x="2901" y="7599"/>
                    </a:lnTo>
                    <a:lnTo>
                      <a:pt x="3234" y="7702"/>
                    </a:lnTo>
                    <a:lnTo>
                      <a:pt x="3876" y="7907"/>
                    </a:lnTo>
                    <a:lnTo>
                      <a:pt x="4133" y="7984"/>
                    </a:lnTo>
                    <a:lnTo>
                      <a:pt x="4364" y="8112"/>
                    </a:lnTo>
                    <a:lnTo>
                      <a:pt x="4441" y="8164"/>
                    </a:lnTo>
                    <a:lnTo>
                      <a:pt x="4492" y="8241"/>
                    </a:lnTo>
                    <a:lnTo>
                      <a:pt x="4544" y="8318"/>
                    </a:lnTo>
                    <a:lnTo>
                      <a:pt x="4544" y="8420"/>
                    </a:lnTo>
                    <a:lnTo>
                      <a:pt x="4544" y="8549"/>
                    </a:lnTo>
                    <a:lnTo>
                      <a:pt x="4518" y="8651"/>
                    </a:lnTo>
                    <a:lnTo>
                      <a:pt x="4441" y="8805"/>
                    </a:lnTo>
                    <a:lnTo>
                      <a:pt x="4338" y="8960"/>
                    </a:lnTo>
                    <a:lnTo>
                      <a:pt x="4082" y="9319"/>
                    </a:lnTo>
                    <a:lnTo>
                      <a:pt x="3722" y="9704"/>
                    </a:lnTo>
                    <a:lnTo>
                      <a:pt x="2901" y="10525"/>
                    </a:lnTo>
                    <a:lnTo>
                      <a:pt x="1977" y="11449"/>
                    </a:lnTo>
                    <a:lnTo>
                      <a:pt x="1540" y="11886"/>
                    </a:lnTo>
                    <a:lnTo>
                      <a:pt x="1104" y="12348"/>
                    </a:lnTo>
                    <a:lnTo>
                      <a:pt x="745" y="12784"/>
                    </a:lnTo>
                    <a:lnTo>
                      <a:pt x="411" y="13221"/>
                    </a:lnTo>
                    <a:lnTo>
                      <a:pt x="283" y="13426"/>
                    </a:lnTo>
                    <a:lnTo>
                      <a:pt x="180" y="13631"/>
                    </a:lnTo>
                    <a:lnTo>
                      <a:pt x="103" y="13811"/>
                    </a:lnTo>
                    <a:lnTo>
                      <a:pt x="26" y="13991"/>
                    </a:lnTo>
                    <a:lnTo>
                      <a:pt x="0" y="14170"/>
                    </a:lnTo>
                    <a:lnTo>
                      <a:pt x="0" y="14350"/>
                    </a:lnTo>
                    <a:lnTo>
                      <a:pt x="26" y="14504"/>
                    </a:lnTo>
                    <a:lnTo>
                      <a:pt x="103" y="14658"/>
                    </a:lnTo>
                    <a:lnTo>
                      <a:pt x="180" y="14786"/>
                    </a:lnTo>
                    <a:lnTo>
                      <a:pt x="334" y="14915"/>
                    </a:lnTo>
                    <a:lnTo>
                      <a:pt x="488" y="15017"/>
                    </a:lnTo>
                    <a:lnTo>
                      <a:pt x="719" y="15120"/>
                    </a:lnTo>
                    <a:lnTo>
                      <a:pt x="950" y="15197"/>
                    </a:lnTo>
                    <a:lnTo>
                      <a:pt x="1207" y="15248"/>
                    </a:lnTo>
                    <a:lnTo>
                      <a:pt x="1463" y="15300"/>
                    </a:lnTo>
                    <a:lnTo>
                      <a:pt x="2028" y="15300"/>
                    </a:lnTo>
                    <a:lnTo>
                      <a:pt x="2310" y="15274"/>
                    </a:lnTo>
                    <a:lnTo>
                      <a:pt x="2901" y="15197"/>
                    </a:lnTo>
                    <a:lnTo>
                      <a:pt x="3491" y="15069"/>
                    </a:lnTo>
                    <a:lnTo>
                      <a:pt x="4107" y="14889"/>
                    </a:lnTo>
                    <a:lnTo>
                      <a:pt x="4749" y="14684"/>
                    </a:lnTo>
                    <a:lnTo>
                      <a:pt x="5339" y="14427"/>
                    </a:lnTo>
                    <a:lnTo>
                      <a:pt x="6546" y="13939"/>
                    </a:lnTo>
                    <a:lnTo>
                      <a:pt x="7624" y="13452"/>
                    </a:lnTo>
                    <a:lnTo>
                      <a:pt x="8112" y="13272"/>
                    </a:lnTo>
                    <a:lnTo>
                      <a:pt x="8548" y="13092"/>
                    </a:lnTo>
                    <a:lnTo>
                      <a:pt x="8933" y="12990"/>
                    </a:lnTo>
                    <a:lnTo>
                      <a:pt x="9267" y="12938"/>
                    </a:lnTo>
                    <a:lnTo>
                      <a:pt x="9857" y="12861"/>
                    </a:lnTo>
                    <a:lnTo>
                      <a:pt x="10140" y="12810"/>
                    </a:lnTo>
                    <a:lnTo>
                      <a:pt x="10422" y="12759"/>
                    </a:lnTo>
                    <a:lnTo>
                      <a:pt x="10679" y="12682"/>
                    </a:lnTo>
                    <a:lnTo>
                      <a:pt x="10935" y="12579"/>
                    </a:lnTo>
                    <a:lnTo>
                      <a:pt x="11192" y="12425"/>
                    </a:lnTo>
                    <a:lnTo>
                      <a:pt x="11397" y="12271"/>
                    </a:lnTo>
                    <a:lnTo>
                      <a:pt x="11603" y="12065"/>
                    </a:lnTo>
                    <a:lnTo>
                      <a:pt x="11782" y="11834"/>
                    </a:lnTo>
                    <a:lnTo>
                      <a:pt x="11911" y="11552"/>
                    </a:lnTo>
                    <a:lnTo>
                      <a:pt x="12039" y="11218"/>
                    </a:lnTo>
                    <a:lnTo>
                      <a:pt x="12116" y="10808"/>
                    </a:lnTo>
                    <a:lnTo>
                      <a:pt x="12167" y="10371"/>
                    </a:lnTo>
                    <a:lnTo>
                      <a:pt x="12167" y="9858"/>
                    </a:lnTo>
                    <a:lnTo>
                      <a:pt x="12142" y="9293"/>
                    </a:lnTo>
                    <a:lnTo>
                      <a:pt x="12116" y="8728"/>
                    </a:lnTo>
                    <a:lnTo>
                      <a:pt x="12116" y="8215"/>
                    </a:lnTo>
                    <a:lnTo>
                      <a:pt x="12142" y="7753"/>
                    </a:lnTo>
                    <a:lnTo>
                      <a:pt x="12193" y="7317"/>
                    </a:lnTo>
                    <a:lnTo>
                      <a:pt x="12270" y="6932"/>
                    </a:lnTo>
                    <a:lnTo>
                      <a:pt x="12347" y="6598"/>
                    </a:lnTo>
                    <a:lnTo>
                      <a:pt x="12450" y="6290"/>
                    </a:lnTo>
                    <a:lnTo>
                      <a:pt x="12552" y="5982"/>
                    </a:lnTo>
                    <a:lnTo>
                      <a:pt x="12783" y="5469"/>
                    </a:lnTo>
                    <a:lnTo>
                      <a:pt x="12963" y="4981"/>
                    </a:lnTo>
                    <a:lnTo>
                      <a:pt x="13066" y="4750"/>
                    </a:lnTo>
                    <a:lnTo>
                      <a:pt x="13117" y="4493"/>
                    </a:lnTo>
                    <a:lnTo>
                      <a:pt x="13168" y="4236"/>
                    </a:lnTo>
                    <a:lnTo>
                      <a:pt x="13168" y="3954"/>
                    </a:lnTo>
                    <a:lnTo>
                      <a:pt x="13168" y="3672"/>
                    </a:lnTo>
                    <a:lnTo>
                      <a:pt x="13143" y="3364"/>
                    </a:lnTo>
                    <a:lnTo>
                      <a:pt x="13091" y="3056"/>
                    </a:lnTo>
                    <a:lnTo>
                      <a:pt x="13014" y="2748"/>
                    </a:lnTo>
                    <a:lnTo>
                      <a:pt x="12912" y="2414"/>
                    </a:lnTo>
                    <a:lnTo>
                      <a:pt x="12758" y="2106"/>
                    </a:lnTo>
                    <a:lnTo>
                      <a:pt x="12552" y="1798"/>
                    </a:lnTo>
                    <a:lnTo>
                      <a:pt x="12296" y="1490"/>
                    </a:lnTo>
                    <a:lnTo>
                      <a:pt x="11988" y="1207"/>
                    </a:lnTo>
                    <a:lnTo>
                      <a:pt x="11628" y="951"/>
                    </a:lnTo>
                    <a:lnTo>
                      <a:pt x="11192" y="694"/>
                    </a:lnTo>
                    <a:lnTo>
                      <a:pt x="10653" y="489"/>
                    </a:lnTo>
                    <a:lnTo>
                      <a:pt x="10062" y="309"/>
                    </a:lnTo>
                    <a:lnTo>
                      <a:pt x="9369" y="155"/>
                    </a:lnTo>
                    <a:lnTo>
                      <a:pt x="8574" y="52"/>
                    </a:lnTo>
                    <a:lnTo>
                      <a:pt x="77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1363848" y="3961771"/>
                <a:ext cx="97992" cy="9060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208" extrusionOk="0">
                    <a:moveTo>
                      <a:pt x="1053" y="0"/>
                    </a:moveTo>
                    <a:lnTo>
                      <a:pt x="616" y="565"/>
                    </a:lnTo>
                    <a:lnTo>
                      <a:pt x="360" y="924"/>
                    </a:lnTo>
                    <a:lnTo>
                      <a:pt x="154" y="1258"/>
                    </a:lnTo>
                    <a:lnTo>
                      <a:pt x="77" y="1438"/>
                    </a:lnTo>
                    <a:lnTo>
                      <a:pt x="26" y="1592"/>
                    </a:lnTo>
                    <a:lnTo>
                      <a:pt x="0" y="1746"/>
                    </a:lnTo>
                    <a:lnTo>
                      <a:pt x="26" y="1874"/>
                    </a:lnTo>
                    <a:lnTo>
                      <a:pt x="52" y="1977"/>
                    </a:lnTo>
                    <a:lnTo>
                      <a:pt x="129" y="2080"/>
                    </a:lnTo>
                    <a:lnTo>
                      <a:pt x="257" y="2131"/>
                    </a:lnTo>
                    <a:lnTo>
                      <a:pt x="437" y="2182"/>
                    </a:lnTo>
                    <a:lnTo>
                      <a:pt x="847" y="2208"/>
                    </a:lnTo>
                    <a:lnTo>
                      <a:pt x="1181" y="2182"/>
                    </a:lnTo>
                    <a:lnTo>
                      <a:pt x="1489" y="2105"/>
                    </a:lnTo>
                    <a:lnTo>
                      <a:pt x="1617" y="2054"/>
                    </a:lnTo>
                    <a:lnTo>
                      <a:pt x="1746" y="1977"/>
                    </a:lnTo>
                    <a:lnTo>
                      <a:pt x="1848" y="1900"/>
                    </a:lnTo>
                    <a:lnTo>
                      <a:pt x="1951" y="1797"/>
                    </a:lnTo>
                    <a:lnTo>
                      <a:pt x="2054" y="1695"/>
                    </a:lnTo>
                    <a:lnTo>
                      <a:pt x="2131" y="1566"/>
                    </a:lnTo>
                    <a:lnTo>
                      <a:pt x="2259" y="1284"/>
                    </a:lnTo>
                    <a:lnTo>
                      <a:pt x="2362" y="950"/>
                    </a:lnTo>
                    <a:lnTo>
                      <a:pt x="2388" y="770"/>
                    </a:lnTo>
                    <a:lnTo>
                      <a:pt x="2362" y="642"/>
                    </a:lnTo>
                    <a:lnTo>
                      <a:pt x="2311" y="514"/>
                    </a:lnTo>
                    <a:lnTo>
                      <a:pt x="2259" y="385"/>
                    </a:lnTo>
                    <a:lnTo>
                      <a:pt x="2156" y="308"/>
                    </a:lnTo>
                    <a:lnTo>
                      <a:pt x="2054" y="231"/>
                    </a:lnTo>
                    <a:lnTo>
                      <a:pt x="1925" y="154"/>
                    </a:lnTo>
                    <a:lnTo>
                      <a:pt x="1797" y="103"/>
                    </a:lnTo>
                    <a:lnTo>
                      <a:pt x="1540" y="52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5" name="Google Shape;1815;p39"/>
            <p:cNvSpPr/>
            <p:nvPr/>
          </p:nvSpPr>
          <p:spPr>
            <a:xfrm>
              <a:off x="971000" y="3788750"/>
              <a:ext cx="280975" cy="230975"/>
            </a:xfrm>
            <a:custGeom>
              <a:avLst/>
              <a:gdLst/>
              <a:ahLst/>
              <a:cxnLst/>
              <a:rect l="l" t="t" r="r" b="b"/>
              <a:pathLst>
                <a:path w="11239" h="9239" extrusionOk="0">
                  <a:moveTo>
                    <a:pt x="5715" y="95"/>
                  </a:moveTo>
                  <a:lnTo>
                    <a:pt x="6667" y="0"/>
                  </a:lnTo>
                  <a:lnTo>
                    <a:pt x="8858" y="1048"/>
                  </a:lnTo>
                  <a:lnTo>
                    <a:pt x="10668" y="2953"/>
                  </a:lnTo>
                  <a:lnTo>
                    <a:pt x="11239" y="6382"/>
                  </a:lnTo>
                  <a:lnTo>
                    <a:pt x="10477" y="8953"/>
                  </a:lnTo>
                  <a:lnTo>
                    <a:pt x="7524" y="8668"/>
                  </a:lnTo>
                  <a:lnTo>
                    <a:pt x="8096" y="6953"/>
                  </a:lnTo>
                  <a:lnTo>
                    <a:pt x="5810" y="5429"/>
                  </a:lnTo>
                  <a:lnTo>
                    <a:pt x="4191" y="7144"/>
                  </a:lnTo>
                  <a:lnTo>
                    <a:pt x="3619" y="9239"/>
                  </a:lnTo>
                  <a:lnTo>
                    <a:pt x="476" y="8953"/>
                  </a:lnTo>
                  <a:lnTo>
                    <a:pt x="0" y="5429"/>
                  </a:lnTo>
                  <a:lnTo>
                    <a:pt x="2190" y="4477"/>
                  </a:lnTo>
                  <a:lnTo>
                    <a:pt x="1619" y="1714"/>
                  </a:lnTo>
                  <a:lnTo>
                    <a:pt x="3810" y="19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grpSp>
        <p:nvGrpSpPr>
          <p:cNvPr id="1816" name="Google Shape;1816;p39"/>
          <p:cNvGrpSpPr/>
          <p:nvPr/>
        </p:nvGrpSpPr>
        <p:grpSpPr>
          <a:xfrm>
            <a:off x="2815341" y="2432025"/>
            <a:ext cx="1380914" cy="2308070"/>
            <a:chOff x="2815341" y="2432025"/>
            <a:chExt cx="1380914" cy="2308070"/>
          </a:xfrm>
        </p:grpSpPr>
        <p:grpSp>
          <p:nvGrpSpPr>
            <p:cNvPr id="1817" name="Google Shape;1817;p39"/>
            <p:cNvGrpSpPr/>
            <p:nvPr/>
          </p:nvGrpSpPr>
          <p:grpSpPr>
            <a:xfrm>
              <a:off x="2815341" y="2970723"/>
              <a:ext cx="1380914" cy="1769371"/>
              <a:chOff x="768708" y="3036900"/>
              <a:chExt cx="1329336" cy="1703284"/>
            </a:xfrm>
          </p:grpSpPr>
          <p:sp>
            <p:nvSpPr>
              <p:cNvPr id="1818" name="Google Shape;1818;p39"/>
              <p:cNvSpPr/>
              <p:nvPr/>
            </p:nvSpPr>
            <p:spPr>
              <a:xfrm>
                <a:off x="1193181" y="3152786"/>
                <a:ext cx="904863" cy="1587398"/>
              </a:xfrm>
              <a:custGeom>
                <a:avLst/>
                <a:gdLst/>
                <a:ahLst/>
                <a:cxnLst/>
                <a:rect l="l" t="t" r="r" b="b"/>
                <a:pathLst>
                  <a:path w="22051" h="38684" extrusionOk="0">
                    <a:moveTo>
                      <a:pt x="7830" y="0"/>
                    </a:moveTo>
                    <a:lnTo>
                      <a:pt x="7522" y="77"/>
                    </a:lnTo>
                    <a:lnTo>
                      <a:pt x="6778" y="283"/>
                    </a:lnTo>
                    <a:lnTo>
                      <a:pt x="6367" y="360"/>
                    </a:lnTo>
                    <a:lnTo>
                      <a:pt x="5956" y="437"/>
                    </a:lnTo>
                    <a:lnTo>
                      <a:pt x="5417" y="437"/>
                    </a:lnTo>
                    <a:lnTo>
                      <a:pt x="5289" y="411"/>
                    </a:lnTo>
                    <a:lnTo>
                      <a:pt x="5058" y="334"/>
                    </a:lnTo>
                    <a:lnTo>
                      <a:pt x="4852" y="283"/>
                    </a:lnTo>
                    <a:lnTo>
                      <a:pt x="4647" y="257"/>
                    </a:lnTo>
                    <a:lnTo>
                      <a:pt x="4467" y="283"/>
                    </a:lnTo>
                    <a:lnTo>
                      <a:pt x="4365" y="308"/>
                    </a:lnTo>
                    <a:lnTo>
                      <a:pt x="4288" y="360"/>
                    </a:lnTo>
                    <a:lnTo>
                      <a:pt x="4185" y="437"/>
                    </a:lnTo>
                    <a:lnTo>
                      <a:pt x="4108" y="514"/>
                    </a:lnTo>
                    <a:lnTo>
                      <a:pt x="3954" y="745"/>
                    </a:lnTo>
                    <a:lnTo>
                      <a:pt x="3774" y="1079"/>
                    </a:lnTo>
                    <a:lnTo>
                      <a:pt x="3646" y="1464"/>
                    </a:lnTo>
                    <a:lnTo>
                      <a:pt x="3569" y="1772"/>
                    </a:lnTo>
                    <a:lnTo>
                      <a:pt x="3492" y="2080"/>
                    </a:lnTo>
                    <a:lnTo>
                      <a:pt x="3466" y="2336"/>
                    </a:lnTo>
                    <a:lnTo>
                      <a:pt x="3466" y="2567"/>
                    </a:lnTo>
                    <a:lnTo>
                      <a:pt x="3492" y="2773"/>
                    </a:lnTo>
                    <a:lnTo>
                      <a:pt x="3543" y="2927"/>
                    </a:lnTo>
                    <a:lnTo>
                      <a:pt x="3569" y="3081"/>
                    </a:lnTo>
                    <a:lnTo>
                      <a:pt x="3620" y="3209"/>
                    </a:lnTo>
                    <a:lnTo>
                      <a:pt x="3620" y="3337"/>
                    </a:lnTo>
                    <a:lnTo>
                      <a:pt x="3595" y="3491"/>
                    </a:lnTo>
                    <a:lnTo>
                      <a:pt x="3518" y="3620"/>
                    </a:lnTo>
                    <a:lnTo>
                      <a:pt x="3415" y="3722"/>
                    </a:lnTo>
                    <a:lnTo>
                      <a:pt x="3261" y="3825"/>
                    </a:lnTo>
                    <a:lnTo>
                      <a:pt x="3055" y="3876"/>
                    </a:lnTo>
                    <a:lnTo>
                      <a:pt x="2824" y="3902"/>
                    </a:lnTo>
                    <a:lnTo>
                      <a:pt x="2773" y="3902"/>
                    </a:lnTo>
                    <a:lnTo>
                      <a:pt x="2722" y="3928"/>
                    </a:lnTo>
                    <a:lnTo>
                      <a:pt x="2619" y="4031"/>
                    </a:lnTo>
                    <a:lnTo>
                      <a:pt x="2568" y="4185"/>
                    </a:lnTo>
                    <a:lnTo>
                      <a:pt x="2516" y="4390"/>
                    </a:lnTo>
                    <a:lnTo>
                      <a:pt x="2439" y="4878"/>
                    </a:lnTo>
                    <a:lnTo>
                      <a:pt x="2414" y="5417"/>
                    </a:lnTo>
                    <a:lnTo>
                      <a:pt x="2362" y="5930"/>
                    </a:lnTo>
                    <a:lnTo>
                      <a:pt x="2337" y="6135"/>
                    </a:lnTo>
                    <a:lnTo>
                      <a:pt x="2285" y="6315"/>
                    </a:lnTo>
                    <a:lnTo>
                      <a:pt x="2234" y="6443"/>
                    </a:lnTo>
                    <a:lnTo>
                      <a:pt x="2208" y="6495"/>
                    </a:lnTo>
                    <a:lnTo>
                      <a:pt x="2157" y="6520"/>
                    </a:lnTo>
                    <a:lnTo>
                      <a:pt x="2054" y="6520"/>
                    </a:lnTo>
                    <a:lnTo>
                      <a:pt x="1926" y="6418"/>
                    </a:lnTo>
                    <a:lnTo>
                      <a:pt x="1798" y="6289"/>
                    </a:lnTo>
                    <a:lnTo>
                      <a:pt x="1669" y="6110"/>
                    </a:lnTo>
                    <a:lnTo>
                      <a:pt x="1413" y="5725"/>
                    </a:lnTo>
                    <a:lnTo>
                      <a:pt x="1182" y="5314"/>
                    </a:lnTo>
                    <a:lnTo>
                      <a:pt x="951" y="4955"/>
                    </a:lnTo>
                    <a:lnTo>
                      <a:pt x="848" y="4826"/>
                    </a:lnTo>
                    <a:lnTo>
                      <a:pt x="745" y="4724"/>
                    </a:lnTo>
                    <a:lnTo>
                      <a:pt x="643" y="4647"/>
                    </a:lnTo>
                    <a:lnTo>
                      <a:pt x="540" y="4621"/>
                    </a:lnTo>
                    <a:lnTo>
                      <a:pt x="412" y="4672"/>
                    </a:lnTo>
                    <a:lnTo>
                      <a:pt x="309" y="4775"/>
                    </a:lnTo>
                    <a:lnTo>
                      <a:pt x="206" y="4929"/>
                    </a:lnTo>
                    <a:lnTo>
                      <a:pt x="78" y="5186"/>
                    </a:lnTo>
                    <a:lnTo>
                      <a:pt x="1" y="5468"/>
                    </a:lnTo>
                    <a:lnTo>
                      <a:pt x="1" y="5725"/>
                    </a:lnTo>
                    <a:lnTo>
                      <a:pt x="27" y="5930"/>
                    </a:lnTo>
                    <a:lnTo>
                      <a:pt x="129" y="6135"/>
                    </a:lnTo>
                    <a:lnTo>
                      <a:pt x="258" y="6315"/>
                    </a:lnTo>
                    <a:lnTo>
                      <a:pt x="412" y="6443"/>
                    </a:lnTo>
                    <a:lnTo>
                      <a:pt x="591" y="6597"/>
                    </a:lnTo>
                    <a:lnTo>
                      <a:pt x="771" y="6700"/>
                    </a:lnTo>
                    <a:lnTo>
                      <a:pt x="1182" y="6905"/>
                    </a:lnTo>
                    <a:lnTo>
                      <a:pt x="1567" y="7085"/>
                    </a:lnTo>
                    <a:lnTo>
                      <a:pt x="1721" y="7188"/>
                    </a:lnTo>
                    <a:lnTo>
                      <a:pt x="1823" y="7265"/>
                    </a:lnTo>
                    <a:lnTo>
                      <a:pt x="1900" y="7342"/>
                    </a:lnTo>
                    <a:lnTo>
                      <a:pt x="1926" y="7445"/>
                    </a:lnTo>
                    <a:lnTo>
                      <a:pt x="1952" y="7650"/>
                    </a:lnTo>
                    <a:lnTo>
                      <a:pt x="2003" y="7830"/>
                    </a:lnTo>
                    <a:lnTo>
                      <a:pt x="2054" y="8138"/>
                    </a:lnTo>
                    <a:lnTo>
                      <a:pt x="2080" y="8292"/>
                    </a:lnTo>
                    <a:lnTo>
                      <a:pt x="2029" y="8420"/>
                    </a:lnTo>
                    <a:lnTo>
                      <a:pt x="1926" y="8548"/>
                    </a:lnTo>
                    <a:lnTo>
                      <a:pt x="1721" y="8677"/>
                    </a:lnTo>
                    <a:lnTo>
                      <a:pt x="1515" y="8831"/>
                    </a:lnTo>
                    <a:lnTo>
                      <a:pt x="1284" y="9010"/>
                    </a:lnTo>
                    <a:lnTo>
                      <a:pt x="1079" y="9190"/>
                    </a:lnTo>
                    <a:lnTo>
                      <a:pt x="925" y="9421"/>
                    </a:lnTo>
                    <a:lnTo>
                      <a:pt x="822" y="9652"/>
                    </a:lnTo>
                    <a:lnTo>
                      <a:pt x="771" y="9780"/>
                    </a:lnTo>
                    <a:lnTo>
                      <a:pt x="745" y="9909"/>
                    </a:lnTo>
                    <a:lnTo>
                      <a:pt x="745" y="10063"/>
                    </a:lnTo>
                    <a:lnTo>
                      <a:pt x="745" y="10191"/>
                    </a:lnTo>
                    <a:lnTo>
                      <a:pt x="797" y="10319"/>
                    </a:lnTo>
                    <a:lnTo>
                      <a:pt x="848" y="10473"/>
                    </a:lnTo>
                    <a:lnTo>
                      <a:pt x="925" y="10576"/>
                    </a:lnTo>
                    <a:lnTo>
                      <a:pt x="1028" y="10653"/>
                    </a:lnTo>
                    <a:lnTo>
                      <a:pt x="1182" y="10679"/>
                    </a:lnTo>
                    <a:lnTo>
                      <a:pt x="1336" y="10679"/>
                    </a:lnTo>
                    <a:lnTo>
                      <a:pt x="1490" y="10653"/>
                    </a:lnTo>
                    <a:lnTo>
                      <a:pt x="1669" y="10602"/>
                    </a:lnTo>
                    <a:lnTo>
                      <a:pt x="2054" y="10473"/>
                    </a:lnTo>
                    <a:lnTo>
                      <a:pt x="2414" y="10345"/>
                    </a:lnTo>
                    <a:lnTo>
                      <a:pt x="2722" y="10242"/>
                    </a:lnTo>
                    <a:lnTo>
                      <a:pt x="2901" y="10242"/>
                    </a:lnTo>
                    <a:lnTo>
                      <a:pt x="2953" y="10294"/>
                    </a:lnTo>
                    <a:lnTo>
                      <a:pt x="2953" y="10396"/>
                    </a:lnTo>
                    <a:lnTo>
                      <a:pt x="2927" y="10525"/>
                    </a:lnTo>
                    <a:lnTo>
                      <a:pt x="2876" y="10679"/>
                    </a:lnTo>
                    <a:lnTo>
                      <a:pt x="2722" y="11013"/>
                    </a:lnTo>
                    <a:lnTo>
                      <a:pt x="2465" y="11398"/>
                    </a:lnTo>
                    <a:lnTo>
                      <a:pt x="2183" y="11783"/>
                    </a:lnTo>
                    <a:lnTo>
                      <a:pt x="1849" y="12168"/>
                    </a:lnTo>
                    <a:lnTo>
                      <a:pt x="1541" y="12501"/>
                    </a:lnTo>
                    <a:lnTo>
                      <a:pt x="1233" y="12758"/>
                    </a:lnTo>
                    <a:lnTo>
                      <a:pt x="1105" y="12861"/>
                    </a:lnTo>
                    <a:lnTo>
                      <a:pt x="976" y="12938"/>
                    </a:lnTo>
                    <a:lnTo>
                      <a:pt x="874" y="12989"/>
                    </a:lnTo>
                    <a:lnTo>
                      <a:pt x="771" y="13092"/>
                    </a:lnTo>
                    <a:lnTo>
                      <a:pt x="694" y="13194"/>
                    </a:lnTo>
                    <a:lnTo>
                      <a:pt x="617" y="13323"/>
                    </a:lnTo>
                    <a:lnTo>
                      <a:pt x="566" y="13477"/>
                    </a:lnTo>
                    <a:lnTo>
                      <a:pt x="540" y="13605"/>
                    </a:lnTo>
                    <a:lnTo>
                      <a:pt x="514" y="13759"/>
                    </a:lnTo>
                    <a:lnTo>
                      <a:pt x="514" y="13913"/>
                    </a:lnTo>
                    <a:lnTo>
                      <a:pt x="540" y="14041"/>
                    </a:lnTo>
                    <a:lnTo>
                      <a:pt x="566" y="14170"/>
                    </a:lnTo>
                    <a:lnTo>
                      <a:pt x="617" y="14298"/>
                    </a:lnTo>
                    <a:lnTo>
                      <a:pt x="694" y="14375"/>
                    </a:lnTo>
                    <a:lnTo>
                      <a:pt x="771" y="14452"/>
                    </a:lnTo>
                    <a:lnTo>
                      <a:pt x="899" y="14478"/>
                    </a:lnTo>
                    <a:lnTo>
                      <a:pt x="1028" y="14478"/>
                    </a:lnTo>
                    <a:lnTo>
                      <a:pt x="1182" y="14427"/>
                    </a:lnTo>
                    <a:lnTo>
                      <a:pt x="1361" y="14349"/>
                    </a:lnTo>
                    <a:lnTo>
                      <a:pt x="1515" y="14272"/>
                    </a:lnTo>
                    <a:lnTo>
                      <a:pt x="1849" y="14016"/>
                    </a:lnTo>
                    <a:lnTo>
                      <a:pt x="2131" y="13759"/>
                    </a:lnTo>
                    <a:lnTo>
                      <a:pt x="2388" y="13502"/>
                    </a:lnTo>
                    <a:lnTo>
                      <a:pt x="2619" y="13323"/>
                    </a:lnTo>
                    <a:lnTo>
                      <a:pt x="2773" y="13194"/>
                    </a:lnTo>
                    <a:lnTo>
                      <a:pt x="2850" y="13194"/>
                    </a:lnTo>
                    <a:lnTo>
                      <a:pt x="2876" y="13220"/>
                    </a:lnTo>
                    <a:lnTo>
                      <a:pt x="2901" y="13297"/>
                    </a:lnTo>
                    <a:lnTo>
                      <a:pt x="2901" y="13400"/>
                    </a:lnTo>
                    <a:lnTo>
                      <a:pt x="2824" y="14221"/>
                    </a:lnTo>
                    <a:lnTo>
                      <a:pt x="2773" y="14709"/>
                    </a:lnTo>
                    <a:lnTo>
                      <a:pt x="2747" y="15171"/>
                    </a:lnTo>
                    <a:lnTo>
                      <a:pt x="2773" y="15582"/>
                    </a:lnTo>
                    <a:lnTo>
                      <a:pt x="2799" y="15710"/>
                    </a:lnTo>
                    <a:lnTo>
                      <a:pt x="2824" y="15813"/>
                    </a:lnTo>
                    <a:lnTo>
                      <a:pt x="2876" y="15890"/>
                    </a:lnTo>
                    <a:lnTo>
                      <a:pt x="2927" y="15890"/>
                    </a:lnTo>
                    <a:lnTo>
                      <a:pt x="2953" y="15864"/>
                    </a:lnTo>
                    <a:lnTo>
                      <a:pt x="3055" y="15813"/>
                    </a:lnTo>
                    <a:lnTo>
                      <a:pt x="3158" y="15659"/>
                    </a:lnTo>
                    <a:lnTo>
                      <a:pt x="3697" y="14940"/>
                    </a:lnTo>
                    <a:lnTo>
                      <a:pt x="3954" y="14632"/>
                    </a:lnTo>
                    <a:lnTo>
                      <a:pt x="4185" y="14349"/>
                    </a:lnTo>
                    <a:lnTo>
                      <a:pt x="4416" y="14144"/>
                    </a:lnTo>
                    <a:lnTo>
                      <a:pt x="4519" y="14067"/>
                    </a:lnTo>
                    <a:lnTo>
                      <a:pt x="4621" y="14041"/>
                    </a:lnTo>
                    <a:lnTo>
                      <a:pt x="4724" y="14016"/>
                    </a:lnTo>
                    <a:lnTo>
                      <a:pt x="4801" y="14041"/>
                    </a:lnTo>
                    <a:lnTo>
                      <a:pt x="4878" y="14067"/>
                    </a:lnTo>
                    <a:lnTo>
                      <a:pt x="4955" y="14170"/>
                    </a:lnTo>
                    <a:lnTo>
                      <a:pt x="4981" y="14221"/>
                    </a:lnTo>
                    <a:lnTo>
                      <a:pt x="4981" y="14298"/>
                    </a:lnTo>
                    <a:lnTo>
                      <a:pt x="4955" y="14452"/>
                    </a:lnTo>
                    <a:lnTo>
                      <a:pt x="4878" y="14658"/>
                    </a:lnTo>
                    <a:lnTo>
                      <a:pt x="4775" y="14889"/>
                    </a:lnTo>
                    <a:lnTo>
                      <a:pt x="4467" y="15453"/>
                    </a:lnTo>
                    <a:lnTo>
                      <a:pt x="4108" y="16044"/>
                    </a:lnTo>
                    <a:lnTo>
                      <a:pt x="3954" y="16352"/>
                    </a:lnTo>
                    <a:lnTo>
                      <a:pt x="3800" y="16685"/>
                    </a:lnTo>
                    <a:lnTo>
                      <a:pt x="3697" y="16968"/>
                    </a:lnTo>
                    <a:lnTo>
                      <a:pt x="3620" y="17276"/>
                    </a:lnTo>
                    <a:lnTo>
                      <a:pt x="3569" y="17532"/>
                    </a:lnTo>
                    <a:lnTo>
                      <a:pt x="3569" y="17661"/>
                    </a:lnTo>
                    <a:lnTo>
                      <a:pt x="3595" y="17789"/>
                    </a:lnTo>
                    <a:lnTo>
                      <a:pt x="3646" y="17918"/>
                    </a:lnTo>
                    <a:lnTo>
                      <a:pt x="3697" y="18020"/>
                    </a:lnTo>
                    <a:lnTo>
                      <a:pt x="3774" y="18123"/>
                    </a:lnTo>
                    <a:lnTo>
                      <a:pt x="3851" y="18200"/>
                    </a:lnTo>
                    <a:lnTo>
                      <a:pt x="3954" y="18277"/>
                    </a:lnTo>
                    <a:lnTo>
                      <a:pt x="4108" y="18328"/>
                    </a:lnTo>
                    <a:lnTo>
                      <a:pt x="4236" y="18354"/>
                    </a:lnTo>
                    <a:lnTo>
                      <a:pt x="4390" y="18380"/>
                    </a:lnTo>
                    <a:lnTo>
                      <a:pt x="4750" y="18380"/>
                    </a:lnTo>
                    <a:lnTo>
                      <a:pt x="5160" y="18303"/>
                    </a:lnTo>
                    <a:lnTo>
                      <a:pt x="5597" y="18200"/>
                    </a:lnTo>
                    <a:lnTo>
                      <a:pt x="6033" y="18072"/>
                    </a:lnTo>
                    <a:lnTo>
                      <a:pt x="6932" y="17763"/>
                    </a:lnTo>
                    <a:lnTo>
                      <a:pt x="7727" y="17481"/>
                    </a:lnTo>
                    <a:lnTo>
                      <a:pt x="8087" y="17378"/>
                    </a:lnTo>
                    <a:lnTo>
                      <a:pt x="8369" y="17301"/>
                    </a:lnTo>
                    <a:lnTo>
                      <a:pt x="8677" y="17301"/>
                    </a:lnTo>
                    <a:lnTo>
                      <a:pt x="8728" y="17327"/>
                    </a:lnTo>
                    <a:lnTo>
                      <a:pt x="8754" y="17378"/>
                    </a:lnTo>
                    <a:lnTo>
                      <a:pt x="8780" y="17455"/>
                    </a:lnTo>
                    <a:lnTo>
                      <a:pt x="8754" y="17532"/>
                    </a:lnTo>
                    <a:lnTo>
                      <a:pt x="8703" y="17661"/>
                    </a:lnTo>
                    <a:lnTo>
                      <a:pt x="8523" y="18097"/>
                    </a:lnTo>
                    <a:lnTo>
                      <a:pt x="8369" y="18482"/>
                    </a:lnTo>
                    <a:lnTo>
                      <a:pt x="8266" y="18790"/>
                    </a:lnTo>
                    <a:lnTo>
                      <a:pt x="8189" y="19047"/>
                    </a:lnTo>
                    <a:lnTo>
                      <a:pt x="8164" y="19278"/>
                    </a:lnTo>
                    <a:lnTo>
                      <a:pt x="8164" y="19483"/>
                    </a:lnTo>
                    <a:lnTo>
                      <a:pt x="8189" y="19663"/>
                    </a:lnTo>
                    <a:lnTo>
                      <a:pt x="8241" y="19843"/>
                    </a:lnTo>
                    <a:lnTo>
                      <a:pt x="8266" y="19920"/>
                    </a:lnTo>
                    <a:lnTo>
                      <a:pt x="8343" y="19971"/>
                    </a:lnTo>
                    <a:lnTo>
                      <a:pt x="8420" y="20022"/>
                    </a:lnTo>
                    <a:lnTo>
                      <a:pt x="8523" y="20048"/>
                    </a:lnTo>
                    <a:lnTo>
                      <a:pt x="9011" y="20125"/>
                    </a:lnTo>
                    <a:lnTo>
                      <a:pt x="9139" y="20151"/>
                    </a:lnTo>
                    <a:lnTo>
                      <a:pt x="9242" y="20202"/>
                    </a:lnTo>
                    <a:lnTo>
                      <a:pt x="9344" y="20253"/>
                    </a:lnTo>
                    <a:lnTo>
                      <a:pt x="9447" y="20330"/>
                    </a:lnTo>
                    <a:lnTo>
                      <a:pt x="9498" y="20459"/>
                    </a:lnTo>
                    <a:lnTo>
                      <a:pt x="9550" y="20613"/>
                    </a:lnTo>
                    <a:lnTo>
                      <a:pt x="9550" y="20792"/>
                    </a:lnTo>
                    <a:lnTo>
                      <a:pt x="9524" y="20998"/>
                    </a:lnTo>
                    <a:lnTo>
                      <a:pt x="9473" y="21537"/>
                    </a:lnTo>
                    <a:lnTo>
                      <a:pt x="9421" y="22153"/>
                    </a:lnTo>
                    <a:lnTo>
                      <a:pt x="9370" y="22795"/>
                    </a:lnTo>
                    <a:lnTo>
                      <a:pt x="9267" y="23385"/>
                    </a:lnTo>
                    <a:lnTo>
                      <a:pt x="9216" y="23667"/>
                    </a:lnTo>
                    <a:lnTo>
                      <a:pt x="9139" y="23924"/>
                    </a:lnTo>
                    <a:lnTo>
                      <a:pt x="9036" y="24129"/>
                    </a:lnTo>
                    <a:lnTo>
                      <a:pt x="8908" y="24309"/>
                    </a:lnTo>
                    <a:lnTo>
                      <a:pt x="8754" y="24437"/>
                    </a:lnTo>
                    <a:lnTo>
                      <a:pt x="8651" y="24489"/>
                    </a:lnTo>
                    <a:lnTo>
                      <a:pt x="8574" y="24514"/>
                    </a:lnTo>
                    <a:lnTo>
                      <a:pt x="8472" y="24540"/>
                    </a:lnTo>
                    <a:lnTo>
                      <a:pt x="8343" y="24540"/>
                    </a:lnTo>
                    <a:lnTo>
                      <a:pt x="8087" y="24489"/>
                    </a:lnTo>
                    <a:lnTo>
                      <a:pt x="7034" y="24181"/>
                    </a:lnTo>
                    <a:lnTo>
                      <a:pt x="6547" y="24078"/>
                    </a:lnTo>
                    <a:lnTo>
                      <a:pt x="6136" y="24001"/>
                    </a:lnTo>
                    <a:lnTo>
                      <a:pt x="5956" y="23975"/>
                    </a:lnTo>
                    <a:lnTo>
                      <a:pt x="5802" y="23975"/>
                    </a:lnTo>
                    <a:lnTo>
                      <a:pt x="5648" y="24001"/>
                    </a:lnTo>
                    <a:lnTo>
                      <a:pt x="5545" y="24052"/>
                    </a:lnTo>
                    <a:lnTo>
                      <a:pt x="5494" y="24155"/>
                    </a:lnTo>
                    <a:lnTo>
                      <a:pt x="5443" y="24258"/>
                    </a:lnTo>
                    <a:lnTo>
                      <a:pt x="5443" y="24386"/>
                    </a:lnTo>
                    <a:lnTo>
                      <a:pt x="5494" y="24566"/>
                    </a:lnTo>
                    <a:lnTo>
                      <a:pt x="5597" y="24925"/>
                    </a:lnTo>
                    <a:lnTo>
                      <a:pt x="5648" y="25233"/>
                    </a:lnTo>
                    <a:lnTo>
                      <a:pt x="5674" y="25490"/>
                    </a:lnTo>
                    <a:lnTo>
                      <a:pt x="5648" y="25695"/>
                    </a:lnTo>
                    <a:lnTo>
                      <a:pt x="5597" y="25875"/>
                    </a:lnTo>
                    <a:lnTo>
                      <a:pt x="5520" y="26003"/>
                    </a:lnTo>
                    <a:lnTo>
                      <a:pt x="5417" y="26132"/>
                    </a:lnTo>
                    <a:lnTo>
                      <a:pt x="5289" y="26209"/>
                    </a:lnTo>
                    <a:lnTo>
                      <a:pt x="5237" y="26260"/>
                    </a:lnTo>
                    <a:lnTo>
                      <a:pt x="5160" y="26337"/>
                    </a:lnTo>
                    <a:lnTo>
                      <a:pt x="5058" y="26517"/>
                    </a:lnTo>
                    <a:lnTo>
                      <a:pt x="4981" y="26722"/>
                    </a:lnTo>
                    <a:lnTo>
                      <a:pt x="4929" y="26953"/>
                    </a:lnTo>
                    <a:lnTo>
                      <a:pt x="4955" y="27133"/>
                    </a:lnTo>
                    <a:lnTo>
                      <a:pt x="4981" y="27210"/>
                    </a:lnTo>
                    <a:lnTo>
                      <a:pt x="5006" y="27287"/>
                    </a:lnTo>
                    <a:lnTo>
                      <a:pt x="5058" y="27312"/>
                    </a:lnTo>
                    <a:lnTo>
                      <a:pt x="5135" y="27312"/>
                    </a:lnTo>
                    <a:lnTo>
                      <a:pt x="5237" y="27287"/>
                    </a:lnTo>
                    <a:lnTo>
                      <a:pt x="5366" y="27235"/>
                    </a:lnTo>
                    <a:lnTo>
                      <a:pt x="5494" y="27184"/>
                    </a:lnTo>
                    <a:lnTo>
                      <a:pt x="5648" y="27158"/>
                    </a:lnTo>
                    <a:lnTo>
                      <a:pt x="5828" y="27158"/>
                    </a:lnTo>
                    <a:lnTo>
                      <a:pt x="6007" y="27210"/>
                    </a:lnTo>
                    <a:lnTo>
                      <a:pt x="6187" y="27287"/>
                    </a:lnTo>
                    <a:lnTo>
                      <a:pt x="6341" y="27364"/>
                    </a:lnTo>
                    <a:lnTo>
                      <a:pt x="6495" y="27492"/>
                    </a:lnTo>
                    <a:lnTo>
                      <a:pt x="6624" y="27620"/>
                    </a:lnTo>
                    <a:lnTo>
                      <a:pt x="6726" y="27774"/>
                    </a:lnTo>
                    <a:lnTo>
                      <a:pt x="6803" y="27928"/>
                    </a:lnTo>
                    <a:lnTo>
                      <a:pt x="6803" y="28108"/>
                    </a:lnTo>
                    <a:lnTo>
                      <a:pt x="6778" y="28313"/>
                    </a:lnTo>
                    <a:lnTo>
                      <a:pt x="6701" y="28493"/>
                    </a:lnTo>
                    <a:lnTo>
                      <a:pt x="6547" y="28699"/>
                    </a:lnTo>
                    <a:lnTo>
                      <a:pt x="6341" y="28878"/>
                    </a:lnTo>
                    <a:lnTo>
                      <a:pt x="6033" y="29084"/>
                    </a:lnTo>
                    <a:lnTo>
                      <a:pt x="5391" y="29494"/>
                    </a:lnTo>
                    <a:lnTo>
                      <a:pt x="4775" y="29956"/>
                    </a:lnTo>
                    <a:lnTo>
                      <a:pt x="4493" y="30187"/>
                    </a:lnTo>
                    <a:lnTo>
                      <a:pt x="4236" y="30418"/>
                    </a:lnTo>
                    <a:lnTo>
                      <a:pt x="4031" y="30649"/>
                    </a:lnTo>
                    <a:lnTo>
                      <a:pt x="3851" y="30855"/>
                    </a:lnTo>
                    <a:lnTo>
                      <a:pt x="3697" y="31060"/>
                    </a:lnTo>
                    <a:lnTo>
                      <a:pt x="3595" y="31265"/>
                    </a:lnTo>
                    <a:lnTo>
                      <a:pt x="3569" y="31419"/>
                    </a:lnTo>
                    <a:lnTo>
                      <a:pt x="3569" y="31573"/>
                    </a:lnTo>
                    <a:lnTo>
                      <a:pt x="3595" y="31625"/>
                    </a:lnTo>
                    <a:lnTo>
                      <a:pt x="3646" y="31676"/>
                    </a:lnTo>
                    <a:lnTo>
                      <a:pt x="3697" y="31727"/>
                    </a:lnTo>
                    <a:lnTo>
                      <a:pt x="3774" y="31753"/>
                    </a:lnTo>
                    <a:lnTo>
                      <a:pt x="3980" y="31804"/>
                    </a:lnTo>
                    <a:lnTo>
                      <a:pt x="4262" y="31830"/>
                    </a:lnTo>
                    <a:lnTo>
                      <a:pt x="4852" y="31804"/>
                    </a:lnTo>
                    <a:lnTo>
                      <a:pt x="5391" y="31830"/>
                    </a:lnTo>
                    <a:lnTo>
                      <a:pt x="5853" y="31881"/>
                    </a:lnTo>
                    <a:lnTo>
                      <a:pt x="6264" y="31959"/>
                    </a:lnTo>
                    <a:lnTo>
                      <a:pt x="7111" y="32113"/>
                    </a:lnTo>
                    <a:lnTo>
                      <a:pt x="7548" y="32164"/>
                    </a:lnTo>
                    <a:lnTo>
                      <a:pt x="8035" y="32241"/>
                    </a:lnTo>
                    <a:lnTo>
                      <a:pt x="8523" y="32267"/>
                    </a:lnTo>
                    <a:lnTo>
                      <a:pt x="8959" y="32292"/>
                    </a:lnTo>
                    <a:lnTo>
                      <a:pt x="9319" y="32318"/>
                    </a:lnTo>
                    <a:lnTo>
                      <a:pt x="9601" y="32344"/>
                    </a:lnTo>
                    <a:lnTo>
                      <a:pt x="9730" y="32369"/>
                    </a:lnTo>
                    <a:lnTo>
                      <a:pt x="9807" y="32421"/>
                    </a:lnTo>
                    <a:lnTo>
                      <a:pt x="9858" y="32472"/>
                    </a:lnTo>
                    <a:lnTo>
                      <a:pt x="9858" y="32549"/>
                    </a:lnTo>
                    <a:lnTo>
                      <a:pt x="9858" y="32626"/>
                    </a:lnTo>
                    <a:lnTo>
                      <a:pt x="9807" y="32729"/>
                    </a:lnTo>
                    <a:lnTo>
                      <a:pt x="9730" y="32831"/>
                    </a:lnTo>
                    <a:lnTo>
                      <a:pt x="9601" y="32985"/>
                    </a:lnTo>
                    <a:lnTo>
                      <a:pt x="9447" y="33114"/>
                    </a:lnTo>
                    <a:lnTo>
                      <a:pt x="9267" y="33191"/>
                    </a:lnTo>
                    <a:lnTo>
                      <a:pt x="9088" y="33242"/>
                    </a:lnTo>
                    <a:lnTo>
                      <a:pt x="8882" y="33268"/>
                    </a:lnTo>
                    <a:lnTo>
                      <a:pt x="8651" y="33268"/>
                    </a:lnTo>
                    <a:lnTo>
                      <a:pt x="8420" y="33242"/>
                    </a:lnTo>
                    <a:lnTo>
                      <a:pt x="7933" y="33191"/>
                    </a:lnTo>
                    <a:lnTo>
                      <a:pt x="7445" y="33139"/>
                    </a:lnTo>
                    <a:lnTo>
                      <a:pt x="7188" y="33165"/>
                    </a:lnTo>
                    <a:lnTo>
                      <a:pt x="6932" y="33191"/>
                    </a:lnTo>
                    <a:lnTo>
                      <a:pt x="6675" y="33268"/>
                    </a:lnTo>
                    <a:lnTo>
                      <a:pt x="6444" y="33370"/>
                    </a:lnTo>
                    <a:lnTo>
                      <a:pt x="6213" y="33524"/>
                    </a:lnTo>
                    <a:lnTo>
                      <a:pt x="5982" y="33730"/>
                    </a:lnTo>
                    <a:lnTo>
                      <a:pt x="5776" y="33986"/>
                    </a:lnTo>
                    <a:lnTo>
                      <a:pt x="5597" y="34217"/>
                    </a:lnTo>
                    <a:lnTo>
                      <a:pt x="5417" y="34474"/>
                    </a:lnTo>
                    <a:lnTo>
                      <a:pt x="5289" y="34731"/>
                    </a:lnTo>
                    <a:lnTo>
                      <a:pt x="5032" y="35218"/>
                    </a:lnTo>
                    <a:lnTo>
                      <a:pt x="4827" y="35681"/>
                    </a:lnTo>
                    <a:lnTo>
                      <a:pt x="4596" y="36091"/>
                    </a:lnTo>
                    <a:lnTo>
                      <a:pt x="4365" y="36502"/>
                    </a:lnTo>
                    <a:lnTo>
                      <a:pt x="4236" y="36656"/>
                    </a:lnTo>
                    <a:lnTo>
                      <a:pt x="4082" y="36836"/>
                    </a:lnTo>
                    <a:lnTo>
                      <a:pt x="3903" y="36964"/>
                    </a:lnTo>
                    <a:lnTo>
                      <a:pt x="3723" y="37092"/>
                    </a:lnTo>
                    <a:lnTo>
                      <a:pt x="3543" y="37221"/>
                    </a:lnTo>
                    <a:lnTo>
                      <a:pt x="3389" y="37349"/>
                    </a:lnTo>
                    <a:lnTo>
                      <a:pt x="3261" y="37503"/>
                    </a:lnTo>
                    <a:lnTo>
                      <a:pt x="3184" y="37657"/>
                    </a:lnTo>
                    <a:lnTo>
                      <a:pt x="3133" y="37811"/>
                    </a:lnTo>
                    <a:lnTo>
                      <a:pt x="3107" y="37991"/>
                    </a:lnTo>
                    <a:lnTo>
                      <a:pt x="3107" y="38119"/>
                    </a:lnTo>
                    <a:lnTo>
                      <a:pt x="3133" y="38273"/>
                    </a:lnTo>
                    <a:lnTo>
                      <a:pt x="3210" y="38401"/>
                    </a:lnTo>
                    <a:lnTo>
                      <a:pt x="3261" y="38504"/>
                    </a:lnTo>
                    <a:lnTo>
                      <a:pt x="3364" y="38581"/>
                    </a:lnTo>
                    <a:lnTo>
                      <a:pt x="3466" y="38658"/>
                    </a:lnTo>
                    <a:lnTo>
                      <a:pt x="3595" y="38684"/>
                    </a:lnTo>
                    <a:lnTo>
                      <a:pt x="3749" y="38658"/>
                    </a:lnTo>
                    <a:lnTo>
                      <a:pt x="3903" y="38632"/>
                    </a:lnTo>
                    <a:lnTo>
                      <a:pt x="4057" y="38530"/>
                    </a:lnTo>
                    <a:lnTo>
                      <a:pt x="4724" y="38042"/>
                    </a:lnTo>
                    <a:lnTo>
                      <a:pt x="5083" y="37811"/>
                    </a:lnTo>
                    <a:lnTo>
                      <a:pt x="5417" y="37606"/>
                    </a:lnTo>
                    <a:lnTo>
                      <a:pt x="5776" y="37426"/>
                    </a:lnTo>
                    <a:lnTo>
                      <a:pt x="5956" y="37375"/>
                    </a:lnTo>
                    <a:lnTo>
                      <a:pt x="6136" y="37323"/>
                    </a:lnTo>
                    <a:lnTo>
                      <a:pt x="6341" y="37272"/>
                    </a:lnTo>
                    <a:lnTo>
                      <a:pt x="6726" y="37272"/>
                    </a:lnTo>
                    <a:lnTo>
                      <a:pt x="6932" y="37298"/>
                    </a:lnTo>
                    <a:lnTo>
                      <a:pt x="7111" y="37323"/>
                    </a:lnTo>
                    <a:lnTo>
                      <a:pt x="7265" y="37323"/>
                    </a:lnTo>
                    <a:lnTo>
                      <a:pt x="7368" y="37272"/>
                    </a:lnTo>
                    <a:lnTo>
                      <a:pt x="7471" y="37221"/>
                    </a:lnTo>
                    <a:lnTo>
                      <a:pt x="7522" y="37144"/>
                    </a:lnTo>
                    <a:lnTo>
                      <a:pt x="7573" y="37067"/>
                    </a:lnTo>
                    <a:lnTo>
                      <a:pt x="7650" y="36861"/>
                    </a:lnTo>
                    <a:lnTo>
                      <a:pt x="7753" y="36605"/>
                    </a:lnTo>
                    <a:lnTo>
                      <a:pt x="7804" y="36502"/>
                    </a:lnTo>
                    <a:lnTo>
                      <a:pt x="7907" y="36374"/>
                    </a:lnTo>
                    <a:lnTo>
                      <a:pt x="8010" y="36271"/>
                    </a:lnTo>
                    <a:lnTo>
                      <a:pt x="8164" y="36168"/>
                    </a:lnTo>
                    <a:lnTo>
                      <a:pt x="8343" y="36066"/>
                    </a:lnTo>
                    <a:lnTo>
                      <a:pt x="8574" y="35989"/>
                    </a:lnTo>
                    <a:lnTo>
                      <a:pt x="8831" y="35937"/>
                    </a:lnTo>
                    <a:lnTo>
                      <a:pt x="9575" y="35937"/>
                    </a:lnTo>
                    <a:lnTo>
                      <a:pt x="10063" y="36040"/>
                    </a:lnTo>
                    <a:lnTo>
                      <a:pt x="10551" y="36143"/>
                    </a:lnTo>
                    <a:lnTo>
                      <a:pt x="11039" y="36220"/>
                    </a:lnTo>
                    <a:lnTo>
                      <a:pt x="11295" y="36245"/>
                    </a:lnTo>
                    <a:lnTo>
                      <a:pt x="11552" y="36271"/>
                    </a:lnTo>
                    <a:lnTo>
                      <a:pt x="11809" y="36271"/>
                    </a:lnTo>
                    <a:lnTo>
                      <a:pt x="12065" y="36220"/>
                    </a:lnTo>
                    <a:lnTo>
                      <a:pt x="12348" y="36168"/>
                    </a:lnTo>
                    <a:lnTo>
                      <a:pt x="12604" y="36066"/>
                    </a:lnTo>
                    <a:lnTo>
                      <a:pt x="13195" y="35835"/>
                    </a:lnTo>
                    <a:lnTo>
                      <a:pt x="13811" y="35604"/>
                    </a:lnTo>
                    <a:lnTo>
                      <a:pt x="14453" y="35372"/>
                    </a:lnTo>
                    <a:lnTo>
                      <a:pt x="15094" y="35193"/>
                    </a:lnTo>
                    <a:lnTo>
                      <a:pt x="15710" y="35064"/>
                    </a:lnTo>
                    <a:lnTo>
                      <a:pt x="16018" y="35013"/>
                    </a:lnTo>
                    <a:lnTo>
                      <a:pt x="16326" y="34987"/>
                    </a:lnTo>
                    <a:lnTo>
                      <a:pt x="16609" y="34987"/>
                    </a:lnTo>
                    <a:lnTo>
                      <a:pt x="16891" y="35013"/>
                    </a:lnTo>
                    <a:lnTo>
                      <a:pt x="17148" y="35039"/>
                    </a:lnTo>
                    <a:lnTo>
                      <a:pt x="17405" y="35116"/>
                    </a:lnTo>
                    <a:lnTo>
                      <a:pt x="17661" y="35167"/>
                    </a:lnTo>
                    <a:lnTo>
                      <a:pt x="17918" y="35193"/>
                    </a:lnTo>
                    <a:lnTo>
                      <a:pt x="18175" y="35218"/>
                    </a:lnTo>
                    <a:lnTo>
                      <a:pt x="18457" y="35193"/>
                    </a:lnTo>
                    <a:lnTo>
                      <a:pt x="18714" y="35141"/>
                    </a:lnTo>
                    <a:lnTo>
                      <a:pt x="18996" y="35090"/>
                    </a:lnTo>
                    <a:lnTo>
                      <a:pt x="19253" y="35013"/>
                    </a:lnTo>
                    <a:lnTo>
                      <a:pt x="19509" y="34910"/>
                    </a:lnTo>
                    <a:lnTo>
                      <a:pt x="19766" y="34808"/>
                    </a:lnTo>
                    <a:lnTo>
                      <a:pt x="19997" y="34679"/>
                    </a:lnTo>
                    <a:lnTo>
                      <a:pt x="20203" y="34525"/>
                    </a:lnTo>
                    <a:lnTo>
                      <a:pt x="20382" y="34397"/>
                    </a:lnTo>
                    <a:lnTo>
                      <a:pt x="20562" y="34217"/>
                    </a:lnTo>
                    <a:lnTo>
                      <a:pt x="20716" y="34063"/>
                    </a:lnTo>
                    <a:lnTo>
                      <a:pt x="20819" y="33909"/>
                    </a:lnTo>
                    <a:lnTo>
                      <a:pt x="20896" y="33730"/>
                    </a:lnTo>
                    <a:lnTo>
                      <a:pt x="20947" y="33576"/>
                    </a:lnTo>
                    <a:lnTo>
                      <a:pt x="20973" y="33447"/>
                    </a:lnTo>
                    <a:lnTo>
                      <a:pt x="20973" y="33319"/>
                    </a:lnTo>
                    <a:lnTo>
                      <a:pt x="20921" y="33216"/>
                    </a:lnTo>
                    <a:lnTo>
                      <a:pt x="20870" y="33139"/>
                    </a:lnTo>
                    <a:lnTo>
                      <a:pt x="20819" y="33062"/>
                    </a:lnTo>
                    <a:lnTo>
                      <a:pt x="20716" y="33011"/>
                    </a:lnTo>
                    <a:lnTo>
                      <a:pt x="20613" y="32960"/>
                    </a:lnTo>
                    <a:lnTo>
                      <a:pt x="20357" y="32857"/>
                    </a:lnTo>
                    <a:lnTo>
                      <a:pt x="20049" y="32780"/>
                    </a:lnTo>
                    <a:lnTo>
                      <a:pt x="19715" y="32677"/>
                    </a:lnTo>
                    <a:lnTo>
                      <a:pt x="19381" y="32575"/>
                    </a:lnTo>
                    <a:lnTo>
                      <a:pt x="19253" y="32498"/>
                    </a:lnTo>
                    <a:lnTo>
                      <a:pt x="19201" y="32421"/>
                    </a:lnTo>
                    <a:lnTo>
                      <a:pt x="19176" y="32318"/>
                    </a:lnTo>
                    <a:lnTo>
                      <a:pt x="19227" y="32190"/>
                    </a:lnTo>
                    <a:lnTo>
                      <a:pt x="19304" y="32061"/>
                    </a:lnTo>
                    <a:lnTo>
                      <a:pt x="19432" y="31907"/>
                    </a:lnTo>
                    <a:lnTo>
                      <a:pt x="19766" y="31599"/>
                    </a:lnTo>
                    <a:lnTo>
                      <a:pt x="20613" y="30880"/>
                    </a:lnTo>
                    <a:lnTo>
                      <a:pt x="21050" y="30495"/>
                    </a:lnTo>
                    <a:lnTo>
                      <a:pt x="21229" y="30316"/>
                    </a:lnTo>
                    <a:lnTo>
                      <a:pt x="21383" y="30110"/>
                    </a:lnTo>
                    <a:lnTo>
                      <a:pt x="21512" y="29905"/>
                    </a:lnTo>
                    <a:lnTo>
                      <a:pt x="21640" y="29674"/>
                    </a:lnTo>
                    <a:lnTo>
                      <a:pt x="21768" y="29417"/>
                    </a:lnTo>
                    <a:lnTo>
                      <a:pt x="21871" y="29135"/>
                    </a:lnTo>
                    <a:lnTo>
                      <a:pt x="21948" y="28878"/>
                    </a:lnTo>
                    <a:lnTo>
                      <a:pt x="21999" y="28570"/>
                    </a:lnTo>
                    <a:lnTo>
                      <a:pt x="22051" y="28288"/>
                    </a:lnTo>
                    <a:lnTo>
                      <a:pt x="22051" y="28005"/>
                    </a:lnTo>
                    <a:lnTo>
                      <a:pt x="22025" y="27723"/>
                    </a:lnTo>
                    <a:lnTo>
                      <a:pt x="21974" y="27466"/>
                    </a:lnTo>
                    <a:lnTo>
                      <a:pt x="21897" y="27210"/>
                    </a:lnTo>
                    <a:lnTo>
                      <a:pt x="21768" y="26979"/>
                    </a:lnTo>
                    <a:lnTo>
                      <a:pt x="21614" y="26799"/>
                    </a:lnTo>
                    <a:lnTo>
                      <a:pt x="21383" y="26619"/>
                    </a:lnTo>
                    <a:lnTo>
                      <a:pt x="21127" y="26491"/>
                    </a:lnTo>
                    <a:lnTo>
                      <a:pt x="20819" y="26414"/>
                    </a:lnTo>
                    <a:lnTo>
                      <a:pt x="20511" y="26363"/>
                    </a:lnTo>
                    <a:lnTo>
                      <a:pt x="20177" y="26363"/>
                    </a:lnTo>
                    <a:lnTo>
                      <a:pt x="19843" y="26388"/>
                    </a:lnTo>
                    <a:lnTo>
                      <a:pt x="19535" y="26440"/>
                    </a:lnTo>
                    <a:lnTo>
                      <a:pt x="19253" y="26491"/>
                    </a:lnTo>
                    <a:lnTo>
                      <a:pt x="18970" y="26568"/>
                    </a:lnTo>
                    <a:lnTo>
                      <a:pt x="18457" y="26722"/>
                    </a:lnTo>
                    <a:lnTo>
                      <a:pt x="18046" y="26850"/>
                    </a:lnTo>
                    <a:lnTo>
                      <a:pt x="17867" y="26876"/>
                    </a:lnTo>
                    <a:lnTo>
                      <a:pt x="17713" y="26876"/>
                    </a:lnTo>
                    <a:lnTo>
                      <a:pt x="17610" y="26850"/>
                    </a:lnTo>
                    <a:lnTo>
                      <a:pt x="17533" y="26773"/>
                    </a:lnTo>
                    <a:lnTo>
                      <a:pt x="17482" y="26671"/>
                    </a:lnTo>
                    <a:lnTo>
                      <a:pt x="17482" y="26491"/>
                    </a:lnTo>
                    <a:lnTo>
                      <a:pt x="17507" y="26286"/>
                    </a:lnTo>
                    <a:lnTo>
                      <a:pt x="17559" y="26132"/>
                    </a:lnTo>
                    <a:lnTo>
                      <a:pt x="17610" y="26003"/>
                    </a:lnTo>
                    <a:lnTo>
                      <a:pt x="17687" y="25875"/>
                    </a:lnTo>
                    <a:lnTo>
                      <a:pt x="17841" y="25670"/>
                    </a:lnTo>
                    <a:lnTo>
                      <a:pt x="17918" y="25541"/>
                    </a:lnTo>
                    <a:lnTo>
                      <a:pt x="17969" y="25413"/>
                    </a:lnTo>
                    <a:lnTo>
                      <a:pt x="18021" y="25285"/>
                    </a:lnTo>
                    <a:lnTo>
                      <a:pt x="18046" y="25105"/>
                    </a:lnTo>
                    <a:lnTo>
                      <a:pt x="18046" y="24900"/>
                    </a:lnTo>
                    <a:lnTo>
                      <a:pt x="17995" y="24643"/>
                    </a:lnTo>
                    <a:lnTo>
                      <a:pt x="17918" y="24360"/>
                    </a:lnTo>
                    <a:lnTo>
                      <a:pt x="17815" y="24001"/>
                    </a:lnTo>
                    <a:lnTo>
                      <a:pt x="17636" y="23616"/>
                    </a:lnTo>
                    <a:lnTo>
                      <a:pt x="17405" y="23128"/>
                    </a:lnTo>
                    <a:lnTo>
                      <a:pt x="16532" y="21409"/>
                    </a:lnTo>
                    <a:lnTo>
                      <a:pt x="16172" y="20767"/>
                    </a:lnTo>
                    <a:lnTo>
                      <a:pt x="15864" y="20202"/>
                    </a:lnTo>
                    <a:lnTo>
                      <a:pt x="15556" y="19740"/>
                    </a:lnTo>
                    <a:lnTo>
                      <a:pt x="15248" y="19304"/>
                    </a:lnTo>
                    <a:lnTo>
                      <a:pt x="14915" y="18893"/>
                    </a:lnTo>
                    <a:lnTo>
                      <a:pt x="14530" y="18482"/>
                    </a:lnTo>
                    <a:lnTo>
                      <a:pt x="14350" y="18226"/>
                    </a:lnTo>
                    <a:lnTo>
                      <a:pt x="14196" y="17943"/>
                    </a:lnTo>
                    <a:lnTo>
                      <a:pt x="14042" y="17609"/>
                    </a:lnTo>
                    <a:lnTo>
                      <a:pt x="13939" y="17250"/>
                    </a:lnTo>
                    <a:lnTo>
                      <a:pt x="13734" y="16480"/>
                    </a:lnTo>
                    <a:lnTo>
                      <a:pt x="13554" y="15684"/>
                    </a:lnTo>
                    <a:lnTo>
                      <a:pt x="13477" y="15274"/>
                    </a:lnTo>
                    <a:lnTo>
                      <a:pt x="13349" y="14889"/>
                    </a:lnTo>
                    <a:lnTo>
                      <a:pt x="13221" y="14529"/>
                    </a:lnTo>
                    <a:lnTo>
                      <a:pt x="13067" y="14221"/>
                    </a:lnTo>
                    <a:lnTo>
                      <a:pt x="12887" y="13913"/>
                    </a:lnTo>
                    <a:lnTo>
                      <a:pt x="12681" y="13682"/>
                    </a:lnTo>
                    <a:lnTo>
                      <a:pt x="12553" y="13554"/>
                    </a:lnTo>
                    <a:lnTo>
                      <a:pt x="12425" y="13477"/>
                    </a:lnTo>
                    <a:lnTo>
                      <a:pt x="12296" y="13400"/>
                    </a:lnTo>
                    <a:lnTo>
                      <a:pt x="12142" y="13348"/>
                    </a:lnTo>
                    <a:lnTo>
                      <a:pt x="11809" y="13246"/>
                    </a:lnTo>
                    <a:lnTo>
                      <a:pt x="11475" y="13169"/>
                    </a:lnTo>
                    <a:lnTo>
                      <a:pt x="10833" y="13040"/>
                    </a:lnTo>
                    <a:lnTo>
                      <a:pt x="10217" y="12938"/>
                    </a:lnTo>
                    <a:lnTo>
                      <a:pt x="9678" y="12835"/>
                    </a:lnTo>
                    <a:lnTo>
                      <a:pt x="9447" y="12784"/>
                    </a:lnTo>
                    <a:lnTo>
                      <a:pt x="9242" y="12732"/>
                    </a:lnTo>
                    <a:lnTo>
                      <a:pt x="9088" y="12655"/>
                    </a:lnTo>
                    <a:lnTo>
                      <a:pt x="8985" y="12578"/>
                    </a:lnTo>
                    <a:lnTo>
                      <a:pt x="8908" y="12476"/>
                    </a:lnTo>
                    <a:lnTo>
                      <a:pt x="8908" y="12347"/>
                    </a:lnTo>
                    <a:lnTo>
                      <a:pt x="8959" y="12193"/>
                    </a:lnTo>
                    <a:lnTo>
                      <a:pt x="9062" y="12039"/>
                    </a:lnTo>
                    <a:lnTo>
                      <a:pt x="9935" y="10910"/>
                    </a:lnTo>
                    <a:lnTo>
                      <a:pt x="10500" y="10114"/>
                    </a:lnTo>
                    <a:lnTo>
                      <a:pt x="11116" y="9267"/>
                    </a:lnTo>
                    <a:lnTo>
                      <a:pt x="11398" y="8805"/>
                    </a:lnTo>
                    <a:lnTo>
                      <a:pt x="11680" y="8369"/>
                    </a:lnTo>
                    <a:lnTo>
                      <a:pt x="11911" y="7907"/>
                    </a:lnTo>
                    <a:lnTo>
                      <a:pt x="12142" y="7496"/>
                    </a:lnTo>
                    <a:lnTo>
                      <a:pt x="12322" y="7085"/>
                    </a:lnTo>
                    <a:lnTo>
                      <a:pt x="12450" y="6674"/>
                    </a:lnTo>
                    <a:lnTo>
                      <a:pt x="12527" y="6341"/>
                    </a:lnTo>
                    <a:lnTo>
                      <a:pt x="12553" y="6161"/>
                    </a:lnTo>
                    <a:lnTo>
                      <a:pt x="12553" y="6007"/>
                    </a:lnTo>
                    <a:lnTo>
                      <a:pt x="12502" y="5725"/>
                    </a:lnTo>
                    <a:lnTo>
                      <a:pt x="12425" y="5494"/>
                    </a:lnTo>
                    <a:lnTo>
                      <a:pt x="12271" y="5263"/>
                    </a:lnTo>
                    <a:lnTo>
                      <a:pt x="12091" y="5083"/>
                    </a:lnTo>
                    <a:lnTo>
                      <a:pt x="11886" y="4929"/>
                    </a:lnTo>
                    <a:lnTo>
                      <a:pt x="11629" y="4801"/>
                    </a:lnTo>
                    <a:lnTo>
                      <a:pt x="11372" y="4698"/>
                    </a:lnTo>
                    <a:lnTo>
                      <a:pt x="11090" y="4595"/>
                    </a:lnTo>
                    <a:lnTo>
                      <a:pt x="10808" y="4544"/>
                    </a:lnTo>
                    <a:lnTo>
                      <a:pt x="10500" y="4493"/>
                    </a:lnTo>
                    <a:lnTo>
                      <a:pt x="10192" y="4467"/>
                    </a:lnTo>
                    <a:lnTo>
                      <a:pt x="9627" y="4467"/>
                    </a:lnTo>
                    <a:lnTo>
                      <a:pt x="9370" y="4493"/>
                    </a:lnTo>
                    <a:lnTo>
                      <a:pt x="9139" y="4544"/>
                    </a:lnTo>
                    <a:lnTo>
                      <a:pt x="8908" y="4570"/>
                    </a:lnTo>
                    <a:lnTo>
                      <a:pt x="8728" y="4621"/>
                    </a:lnTo>
                    <a:lnTo>
                      <a:pt x="8266" y="4621"/>
                    </a:lnTo>
                    <a:lnTo>
                      <a:pt x="8061" y="4595"/>
                    </a:lnTo>
                    <a:lnTo>
                      <a:pt x="7830" y="4544"/>
                    </a:lnTo>
                    <a:lnTo>
                      <a:pt x="7625" y="4467"/>
                    </a:lnTo>
                    <a:lnTo>
                      <a:pt x="7445" y="4390"/>
                    </a:lnTo>
                    <a:lnTo>
                      <a:pt x="7265" y="4262"/>
                    </a:lnTo>
                    <a:lnTo>
                      <a:pt x="7137" y="4133"/>
                    </a:lnTo>
                    <a:lnTo>
                      <a:pt x="7034" y="3979"/>
                    </a:lnTo>
                    <a:lnTo>
                      <a:pt x="6983" y="3825"/>
                    </a:lnTo>
                    <a:lnTo>
                      <a:pt x="6983" y="3645"/>
                    </a:lnTo>
                    <a:lnTo>
                      <a:pt x="7034" y="3440"/>
                    </a:lnTo>
                    <a:lnTo>
                      <a:pt x="7163" y="3209"/>
                    </a:lnTo>
                    <a:lnTo>
                      <a:pt x="7342" y="2978"/>
                    </a:lnTo>
                    <a:lnTo>
                      <a:pt x="7625" y="2721"/>
                    </a:lnTo>
                    <a:lnTo>
                      <a:pt x="8189" y="2208"/>
                    </a:lnTo>
                    <a:lnTo>
                      <a:pt x="8472" y="1951"/>
                    </a:lnTo>
                    <a:lnTo>
                      <a:pt x="8703" y="1720"/>
                    </a:lnTo>
                    <a:lnTo>
                      <a:pt x="8882" y="1464"/>
                    </a:lnTo>
                    <a:lnTo>
                      <a:pt x="9062" y="1233"/>
                    </a:lnTo>
                    <a:lnTo>
                      <a:pt x="9190" y="1027"/>
                    </a:lnTo>
                    <a:lnTo>
                      <a:pt x="9267" y="822"/>
                    </a:lnTo>
                    <a:lnTo>
                      <a:pt x="9293" y="642"/>
                    </a:lnTo>
                    <a:lnTo>
                      <a:pt x="9267" y="463"/>
                    </a:lnTo>
                    <a:lnTo>
                      <a:pt x="9242" y="386"/>
                    </a:lnTo>
                    <a:lnTo>
                      <a:pt x="9190" y="308"/>
                    </a:lnTo>
                    <a:lnTo>
                      <a:pt x="9062" y="206"/>
                    </a:lnTo>
                    <a:lnTo>
                      <a:pt x="8857" y="103"/>
                    </a:lnTo>
                    <a:lnTo>
                      <a:pt x="8600" y="26"/>
                    </a:lnTo>
                    <a:lnTo>
                      <a:pt x="82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>
                <a:off x="1535541" y="3036900"/>
                <a:ext cx="93765" cy="95899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337" extrusionOk="0">
                    <a:moveTo>
                      <a:pt x="847" y="1"/>
                    </a:moveTo>
                    <a:lnTo>
                      <a:pt x="719" y="52"/>
                    </a:lnTo>
                    <a:lnTo>
                      <a:pt x="565" y="129"/>
                    </a:lnTo>
                    <a:lnTo>
                      <a:pt x="411" y="232"/>
                    </a:lnTo>
                    <a:lnTo>
                      <a:pt x="257" y="386"/>
                    </a:lnTo>
                    <a:lnTo>
                      <a:pt x="129" y="566"/>
                    </a:lnTo>
                    <a:lnTo>
                      <a:pt x="52" y="771"/>
                    </a:lnTo>
                    <a:lnTo>
                      <a:pt x="0" y="1028"/>
                    </a:lnTo>
                    <a:lnTo>
                      <a:pt x="0" y="1156"/>
                    </a:lnTo>
                    <a:lnTo>
                      <a:pt x="26" y="1310"/>
                    </a:lnTo>
                    <a:lnTo>
                      <a:pt x="52" y="1464"/>
                    </a:lnTo>
                    <a:lnTo>
                      <a:pt x="103" y="1592"/>
                    </a:lnTo>
                    <a:lnTo>
                      <a:pt x="180" y="1721"/>
                    </a:lnTo>
                    <a:lnTo>
                      <a:pt x="231" y="1849"/>
                    </a:lnTo>
                    <a:lnTo>
                      <a:pt x="411" y="2054"/>
                    </a:lnTo>
                    <a:lnTo>
                      <a:pt x="616" y="2208"/>
                    </a:lnTo>
                    <a:lnTo>
                      <a:pt x="822" y="2311"/>
                    </a:lnTo>
                    <a:lnTo>
                      <a:pt x="1027" y="2337"/>
                    </a:lnTo>
                    <a:lnTo>
                      <a:pt x="1232" y="2337"/>
                    </a:lnTo>
                    <a:lnTo>
                      <a:pt x="1309" y="2311"/>
                    </a:lnTo>
                    <a:lnTo>
                      <a:pt x="1387" y="2260"/>
                    </a:lnTo>
                    <a:lnTo>
                      <a:pt x="1566" y="2131"/>
                    </a:lnTo>
                    <a:lnTo>
                      <a:pt x="1720" y="1977"/>
                    </a:lnTo>
                    <a:lnTo>
                      <a:pt x="1874" y="1772"/>
                    </a:lnTo>
                    <a:lnTo>
                      <a:pt x="2028" y="1567"/>
                    </a:lnTo>
                    <a:lnTo>
                      <a:pt x="2157" y="1361"/>
                    </a:lnTo>
                    <a:lnTo>
                      <a:pt x="2234" y="1156"/>
                    </a:lnTo>
                    <a:lnTo>
                      <a:pt x="2285" y="976"/>
                    </a:lnTo>
                    <a:lnTo>
                      <a:pt x="2285" y="822"/>
                    </a:lnTo>
                    <a:lnTo>
                      <a:pt x="2259" y="771"/>
                    </a:lnTo>
                    <a:lnTo>
                      <a:pt x="2208" y="694"/>
                    </a:lnTo>
                    <a:lnTo>
                      <a:pt x="2028" y="566"/>
                    </a:lnTo>
                    <a:lnTo>
                      <a:pt x="1797" y="412"/>
                    </a:lnTo>
                    <a:lnTo>
                      <a:pt x="1541" y="283"/>
                    </a:lnTo>
                    <a:lnTo>
                      <a:pt x="1053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9"/>
              <p:cNvSpPr/>
              <p:nvPr/>
            </p:nvSpPr>
            <p:spPr>
              <a:xfrm>
                <a:off x="1099455" y="3178064"/>
                <a:ext cx="153840" cy="341329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318" extrusionOk="0">
                    <a:moveTo>
                      <a:pt x="3132" y="1"/>
                    </a:moveTo>
                    <a:lnTo>
                      <a:pt x="2824" y="129"/>
                    </a:lnTo>
                    <a:lnTo>
                      <a:pt x="2516" y="309"/>
                    </a:lnTo>
                    <a:lnTo>
                      <a:pt x="2157" y="540"/>
                    </a:lnTo>
                    <a:lnTo>
                      <a:pt x="1797" y="822"/>
                    </a:lnTo>
                    <a:lnTo>
                      <a:pt x="1617" y="1002"/>
                    </a:lnTo>
                    <a:lnTo>
                      <a:pt x="1463" y="1181"/>
                    </a:lnTo>
                    <a:lnTo>
                      <a:pt x="1309" y="1361"/>
                    </a:lnTo>
                    <a:lnTo>
                      <a:pt x="1181" y="1592"/>
                    </a:lnTo>
                    <a:lnTo>
                      <a:pt x="1078" y="1797"/>
                    </a:lnTo>
                    <a:lnTo>
                      <a:pt x="1001" y="2054"/>
                    </a:lnTo>
                    <a:lnTo>
                      <a:pt x="924" y="2490"/>
                    </a:lnTo>
                    <a:lnTo>
                      <a:pt x="873" y="2850"/>
                    </a:lnTo>
                    <a:lnTo>
                      <a:pt x="847" y="3389"/>
                    </a:lnTo>
                    <a:lnTo>
                      <a:pt x="822" y="3569"/>
                    </a:lnTo>
                    <a:lnTo>
                      <a:pt x="796" y="3748"/>
                    </a:lnTo>
                    <a:lnTo>
                      <a:pt x="719" y="3928"/>
                    </a:lnTo>
                    <a:lnTo>
                      <a:pt x="591" y="4108"/>
                    </a:lnTo>
                    <a:lnTo>
                      <a:pt x="514" y="4185"/>
                    </a:lnTo>
                    <a:lnTo>
                      <a:pt x="462" y="4313"/>
                    </a:lnTo>
                    <a:lnTo>
                      <a:pt x="411" y="4544"/>
                    </a:lnTo>
                    <a:lnTo>
                      <a:pt x="411" y="4826"/>
                    </a:lnTo>
                    <a:lnTo>
                      <a:pt x="411" y="5134"/>
                    </a:lnTo>
                    <a:lnTo>
                      <a:pt x="411" y="5442"/>
                    </a:lnTo>
                    <a:lnTo>
                      <a:pt x="411" y="5750"/>
                    </a:lnTo>
                    <a:lnTo>
                      <a:pt x="385" y="6058"/>
                    </a:lnTo>
                    <a:lnTo>
                      <a:pt x="360" y="6212"/>
                    </a:lnTo>
                    <a:lnTo>
                      <a:pt x="308" y="6366"/>
                    </a:lnTo>
                    <a:lnTo>
                      <a:pt x="206" y="6700"/>
                    </a:lnTo>
                    <a:lnTo>
                      <a:pt x="129" y="7085"/>
                    </a:lnTo>
                    <a:lnTo>
                      <a:pt x="52" y="7522"/>
                    </a:lnTo>
                    <a:lnTo>
                      <a:pt x="0" y="7881"/>
                    </a:lnTo>
                    <a:lnTo>
                      <a:pt x="0" y="8163"/>
                    </a:lnTo>
                    <a:lnTo>
                      <a:pt x="26" y="8266"/>
                    </a:lnTo>
                    <a:lnTo>
                      <a:pt x="77" y="8317"/>
                    </a:lnTo>
                    <a:lnTo>
                      <a:pt x="129" y="8317"/>
                    </a:lnTo>
                    <a:lnTo>
                      <a:pt x="231" y="8240"/>
                    </a:lnTo>
                    <a:lnTo>
                      <a:pt x="334" y="8138"/>
                    </a:lnTo>
                    <a:lnTo>
                      <a:pt x="462" y="7932"/>
                    </a:lnTo>
                    <a:lnTo>
                      <a:pt x="591" y="7701"/>
                    </a:lnTo>
                    <a:lnTo>
                      <a:pt x="693" y="7445"/>
                    </a:lnTo>
                    <a:lnTo>
                      <a:pt x="770" y="7162"/>
                    </a:lnTo>
                    <a:lnTo>
                      <a:pt x="822" y="6906"/>
                    </a:lnTo>
                    <a:lnTo>
                      <a:pt x="924" y="6341"/>
                    </a:lnTo>
                    <a:lnTo>
                      <a:pt x="976" y="5776"/>
                    </a:lnTo>
                    <a:lnTo>
                      <a:pt x="1053" y="5211"/>
                    </a:lnTo>
                    <a:lnTo>
                      <a:pt x="1078" y="4980"/>
                    </a:lnTo>
                    <a:lnTo>
                      <a:pt x="1130" y="4724"/>
                    </a:lnTo>
                    <a:lnTo>
                      <a:pt x="1207" y="4493"/>
                    </a:lnTo>
                    <a:lnTo>
                      <a:pt x="1309" y="4287"/>
                    </a:lnTo>
                    <a:lnTo>
                      <a:pt x="1412" y="4108"/>
                    </a:lnTo>
                    <a:lnTo>
                      <a:pt x="1540" y="3954"/>
                    </a:lnTo>
                    <a:lnTo>
                      <a:pt x="1874" y="3697"/>
                    </a:lnTo>
                    <a:lnTo>
                      <a:pt x="2234" y="3440"/>
                    </a:lnTo>
                    <a:lnTo>
                      <a:pt x="2593" y="3183"/>
                    </a:lnTo>
                    <a:lnTo>
                      <a:pt x="2927" y="2927"/>
                    </a:lnTo>
                    <a:lnTo>
                      <a:pt x="3235" y="2670"/>
                    </a:lnTo>
                    <a:lnTo>
                      <a:pt x="3363" y="2542"/>
                    </a:lnTo>
                    <a:lnTo>
                      <a:pt x="3491" y="2388"/>
                    </a:lnTo>
                    <a:lnTo>
                      <a:pt x="3594" y="2234"/>
                    </a:lnTo>
                    <a:lnTo>
                      <a:pt x="3671" y="2054"/>
                    </a:lnTo>
                    <a:lnTo>
                      <a:pt x="3722" y="1900"/>
                    </a:lnTo>
                    <a:lnTo>
                      <a:pt x="3748" y="1695"/>
                    </a:lnTo>
                    <a:lnTo>
                      <a:pt x="3748" y="1515"/>
                    </a:lnTo>
                    <a:lnTo>
                      <a:pt x="3748" y="1335"/>
                    </a:lnTo>
                    <a:lnTo>
                      <a:pt x="3671" y="1002"/>
                    </a:lnTo>
                    <a:lnTo>
                      <a:pt x="3568" y="719"/>
                    </a:lnTo>
                    <a:lnTo>
                      <a:pt x="3466" y="463"/>
                    </a:lnTo>
                    <a:lnTo>
                      <a:pt x="3337" y="257"/>
                    </a:lnTo>
                    <a:lnTo>
                      <a:pt x="3235" y="103"/>
                    </a:lnTo>
                    <a:lnTo>
                      <a:pt x="31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9"/>
              <p:cNvSpPr/>
              <p:nvPr/>
            </p:nvSpPr>
            <p:spPr>
              <a:xfrm>
                <a:off x="768708" y="3810061"/>
                <a:ext cx="540390" cy="62783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5300" extrusionOk="0">
                    <a:moveTo>
                      <a:pt x="7444" y="1"/>
                    </a:moveTo>
                    <a:lnTo>
                      <a:pt x="7239" y="78"/>
                    </a:lnTo>
                    <a:lnTo>
                      <a:pt x="7085" y="181"/>
                    </a:lnTo>
                    <a:lnTo>
                      <a:pt x="6982" y="309"/>
                    </a:lnTo>
                    <a:lnTo>
                      <a:pt x="6905" y="489"/>
                    </a:lnTo>
                    <a:lnTo>
                      <a:pt x="6828" y="694"/>
                    </a:lnTo>
                    <a:lnTo>
                      <a:pt x="6803" y="925"/>
                    </a:lnTo>
                    <a:lnTo>
                      <a:pt x="6777" y="1182"/>
                    </a:lnTo>
                    <a:lnTo>
                      <a:pt x="6725" y="1721"/>
                    </a:lnTo>
                    <a:lnTo>
                      <a:pt x="6674" y="2003"/>
                    </a:lnTo>
                    <a:lnTo>
                      <a:pt x="6623" y="2286"/>
                    </a:lnTo>
                    <a:lnTo>
                      <a:pt x="6520" y="2568"/>
                    </a:lnTo>
                    <a:lnTo>
                      <a:pt x="6417" y="2850"/>
                    </a:lnTo>
                    <a:lnTo>
                      <a:pt x="6263" y="3107"/>
                    </a:lnTo>
                    <a:lnTo>
                      <a:pt x="6058" y="3338"/>
                    </a:lnTo>
                    <a:lnTo>
                      <a:pt x="5930" y="3441"/>
                    </a:lnTo>
                    <a:lnTo>
                      <a:pt x="5801" y="3543"/>
                    </a:lnTo>
                    <a:lnTo>
                      <a:pt x="5673" y="3595"/>
                    </a:lnTo>
                    <a:lnTo>
                      <a:pt x="5545" y="3646"/>
                    </a:lnTo>
                    <a:lnTo>
                      <a:pt x="5237" y="3697"/>
                    </a:lnTo>
                    <a:lnTo>
                      <a:pt x="4929" y="3723"/>
                    </a:lnTo>
                    <a:lnTo>
                      <a:pt x="4621" y="3697"/>
                    </a:lnTo>
                    <a:lnTo>
                      <a:pt x="4287" y="3646"/>
                    </a:lnTo>
                    <a:lnTo>
                      <a:pt x="3620" y="3569"/>
                    </a:lnTo>
                    <a:lnTo>
                      <a:pt x="3311" y="3569"/>
                    </a:lnTo>
                    <a:lnTo>
                      <a:pt x="3003" y="3595"/>
                    </a:lnTo>
                    <a:lnTo>
                      <a:pt x="2849" y="3620"/>
                    </a:lnTo>
                    <a:lnTo>
                      <a:pt x="2721" y="3672"/>
                    </a:lnTo>
                    <a:lnTo>
                      <a:pt x="2567" y="3723"/>
                    </a:lnTo>
                    <a:lnTo>
                      <a:pt x="2439" y="3800"/>
                    </a:lnTo>
                    <a:lnTo>
                      <a:pt x="2310" y="3903"/>
                    </a:lnTo>
                    <a:lnTo>
                      <a:pt x="2208" y="4031"/>
                    </a:lnTo>
                    <a:lnTo>
                      <a:pt x="2079" y="4185"/>
                    </a:lnTo>
                    <a:lnTo>
                      <a:pt x="1977" y="4365"/>
                    </a:lnTo>
                    <a:lnTo>
                      <a:pt x="1900" y="4544"/>
                    </a:lnTo>
                    <a:lnTo>
                      <a:pt x="1797" y="4775"/>
                    </a:lnTo>
                    <a:lnTo>
                      <a:pt x="1746" y="5032"/>
                    </a:lnTo>
                    <a:lnTo>
                      <a:pt x="1669" y="5340"/>
                    </a:lnTo>
                    <a:lnTo>
                      <a:pt x="1617" y="5623"/>
                    </a:lnTo>
                    <a:lnTo>
                      <a:pt x="1617" y="5905"/>
                    </a:lnTo>
                    <a:lnTo>
                      <a:pt x="1617" y="6136"/>
                    </a:lnTo>
                    <a:lnTo>
                      <a:pt x="1669" y="6367"/>
                    </a:lnTo>
                    <a:lnTo>
                      <a:pt x="1720" y="6547"/>
                    </a:lnTo>
                    <a:lnTo>
                      <a:pt x="1797" y="6726"/>
                    </a:lnTo>
                    <a:lnTo>
                      <a:pt x="1900" y="6880"/>
                    </a:lnTo>
                    <a:lnTo>
                      <a:pt x="2002" y="7034"/>
                    </a:lnTo>
                    <a:lnTo>
                      <a:pt x="2131" y="7163"/>
                    </a:lnTo>
                    <a:lnTo>
                      <a:pt x="2259" y="7265"/>
                    </a:lnTo>
                    <a:lnTo>
                      <a:pt x="2567" y="7445"/>
                    </a:lnTo>
                    <a:lnTo>
                      <a:pt x="2901" y="7599"/>
                    </a:lnTo>
                    <a:lnTo>
                      <a:pt x="3234" y="7702"/>
                    </a:lnTo>
                    <a:lnTo>
                      <a:pt x="3876" y="7907"/>
                    </a:lnTo>
                    <a:lnTo>
                      <a:pt x="4133" y="7984"/>
                    </a:lnTo>
                    <a:lnTo>
                      <a:pt x="4364" y="8112"/>
                    </a:lnTo>
                    <a:lnTo>
                      <a:pt x="4441" y="8164"/>
                    </a:lnTo>
                    <a:lnTo>
                      <a:pt x="4492" y="8241"/>
                    </a:lnTo>
                    <a:lnTo>
                      <a:pt x="4544" y="8318"/>
                    </a:lnTo>
                    <a:lnTo>
                      <a:pt x="4544" y="8420"/>
                    </a:lnTo>
                    <a:lnTo>
                      <a:pt x="4544" y="8549"/>
                    </a:lnTo>
                    <a:lnTo>
                      <a:pt x="4518" y="8651"/>
                    </a:lnTo>
                    <a:lnTo>
                      <a:pt x="4441" y="8805"/>
                    </a:lnTo>
                    <a:lnTo>
                      <a:pt x="4338" y="8960"/>
                    </a:lnTo>
                    <a:lnTo>
                      <a:pt x="4082" y="9319"/>
                    </a:lnTo>
                    <a:lnTo>
                      <a:pt x="3722" y="9704"/>
                    </a:lnTo>
                    <a:lnTo>
                      <a:pt x="2901" y="10525"/>
                    </a:lnTo>
                    <a:lnTo>
                      <a:pt x="1977" y="11449"/>
                    </a:lnTo>
                    <a:lnTo>
                      <a:pt x="1540" y="11886"/>
                    </a:lnTo>
                    <a:lnTo>
                      <a:pt x="1104" y="12348"/>
                    </a:lnTo>
                    <a:lnTo>
                      <a:pt x="745" y="12784"/>
                    </a:lnTo>
                    <a:lnTo>
                      <a:pt x="411" y="13221"/>
                    </a:lnTo>
                    <a:lnTo>
                      <a:pt x="283" y="13426"/>
                    </a:lnTo>
                    <a:lnTo>
                      <a:pt x="180" y="13631"/>
                    </a:lnTo>
                    <a:lnTo>
                      <a:pt x="103" y="13811"/>
                    </a:lnTo>
                    <a:lnTo>
                      <a:pt x="26" y="13991"/>
                    </a:lnTo>
                    <a:lnTo>
                      <a:pt x="0" y="14170"/>
                    </a:lnTo>
                    <a:lnTo>
                      <a:pt x="0" y="14350"/>
                    </a:lnTo>
                    <a:lnTo>
                      <a:pt x="26" y="14504"/>
                    </a:lnTo>
                    <a:lnTo>
                      <a:pt x="103" y="14658"/>
                    </a:lnTo>
                    <a:lnTo>
                      <a:pt x="180" y="14786"/>
                    </a:lnTo>
                    <a:lnTo>
                      <a:pt x="334" y="14915"/>
                    </a:lnTo>
                    <a:lnTo>
                      <a:pt x="488" y="15017"/>
                    </a:lnTo>
                    <a:lnTo>
                      <a:pt x="719" y="15120"/>
                    </a:lnTo>
                    <a:lnTo>
                      <a:pt x="950" y="15197"/>
                    </a:lnTo>
                    <a:lnTo>
                      <a:pt x="1207" y="15248"/>
                    </a:lnTo>
                    <a:lnTo>
                      <a:pt x="1463" y="15300"/>
                    </a:lnTo>
                    <a:lnTo>
                      <a:pt x="2028" y="15300"/>
                    </a:lnTo>
                    <a:lnTo>
                      <a:pt x="2310" y="15274"/>
                    </a:lnTo>
                    <a:lnTo>
                      <a:pt x="2901" y="15197"/>
                    </a:lnTo>
                    <a:lnTo>
                      <a:pt x="3491" y="15069"/>
                    </a:lnTo>
                    <a:lnTo>
                      <a:pt x="4107" y="14889"/>
                    </a:lnTo>
                    <a:lnTo>
                      <a:pt x="4749" y="14684"/>
                    </a:lnTo>
                    <a:lnTo>
                      <a:pt x="5339" y="14427"/>
                    </a:lnTo>
                    <a:lnTo>
                      <a:pt x="6546" y="13939"/>
                    </a:lnTo>
                    <a:lnTo>
                      <a:pt x="7624" y="13452"/>
                    </a:lnTo>
                    <a:lnTo>
                      <a:pt x="8112" y="13272"/>
                    </a:lnTo>
                    <a:lnTo>
                      <a:pt x="8548" y="13092"/>
                    </a:lnTo>
                    <a:lnTo>
                      <a:pt x="8933" y="12990"/>
                    </a:lnTo>
                    <a:lnTo>
                      <a:pt x="9267" y="12938"/>
                    </a:lnTo>
                    <a:lnTo>
                      <a:pt x="9857" y="12861"/>
                    </a:lnTo>
                    <a:lnTo>
                      <a:pt x="10140" y="12810"/>
                    </a:lnTo>
                    <a:lnTo>
                      <a:pt x="10422" y="12759"/>
                    </a:lnTo>
                    <a:lnTo>
                      <a:pt x="10679" y="12682"/>
                    </a:lnTo>
                    <a:lnTo>
                      <a:pt x="10935" y="12579"/>
                    </a:lnTo>
                    <a:lnTo>
                      <a:pt x="11192" y="12425"/>
                    </a:lnTo>
                    <a:lnTo>
                      <a:pt x="11397" y="12271"/>
                    </a:lnTo>
                    <a:lnTo>
                      <a:pt x="11603" y="12065"/>
                    </a:lnTo>
                    <a:lnTo>
                      <a:pt x="11782" y="11834"/>
                    </a:lnTo>
                    <a:lnTo>
                      <a:pt x="11911" y="11552"/>
                    </a:lnTo>
                    <a:lnTo>
                      <a:pt x="12039" y="11218"/>
                    </a:lnTo>
                    <a:lnTo>
                      <a:pt x="12116" y="10808"/>
                    </a:lnTo>
                    <a:lnTo>
                      <a:pt x="12167" y="10371"/>
                    </a:lnTo>
                    <a:lnTo>
                      <a:pt x="12167" y="9858"/>
                    </a:lnTo>
                    <a:lnTo>
                      <a:pt x="12142" y="9293"/>
                    </a:lnTo>
                    <a:lnTo>
                      <a:pt x="12116" y="8728"/>
                    </a:lnTo>
                    <a:lnTo>
                      <a:pt x="12116" y="8215"/>
                    </a:lnTo>
                    <a:lnTo>
                      <a:pt x="12142" y="7753"/>
                    </a:lnTo>
                    <a:lnTo>
                      <a:pt x="12193" y="7317"/>
                    </a:lnTo>
                    <a:lnTo>
                      <a:pt x="12270" y="6932"/>
                    </a:lnTo>
                    <a:lnTo>
                      <a:pt x="12347" y="6598"/>
                    </a:lnTo>
                    <a:lnTo>
                      <a:pt x="12450" y="6290"/>
                    </a:lnTo>
                    <a:lnTo>
                      <a:pt x="12552" y="5982"/>
                    </a:lnTo>
                    <a:lnTo>
                      <a:pt x="12783" y="5469"/>
                    </a:lnTo>
                    <a:lnTo>
                      <a:pt x="12963" y="4981"/>
                    </a:lnTo>
                    <a:lnTo>
                      <a:pt x="13066" y="4750"/>
                    </a:lnTo>
                    <a:lnTo>
                      <a:pt x="13117" y="4493"/>
                    </a:lnTo>
                    <a:lnTo>
                      <a:pt x="13168" y="4236"/>
                    </a:lnTo>
                    <a:lnTo>
                      <a:pt x="13168" y="3954"/>
                    </a:lnTo>
                    <a:lnTo>
                      <a:pt x="13168" y="3672"/>
                    </a:lnTo>
                    <a:lnTo>
                      <a:pt x="13143" y="3364"/>
                    </a:lnTo>
                    <a:lnTo>
                      <a:pt x="13091" y="3056"/>
                    </a:lnTo>
                    <a:lnTo>
                      <a:pt x="13014" y="2748"/>
                    </a:lnTo>
                    <a:lnTo>
                      <a:pt x="12912" y="2414"/>
                    </a:lnTo>
                    <a:lnTo>
                      <a:pt x="12758" y="2106"/>
                    </a:lnTo>
                    <a:lnTo>
                      <a:pt x="12552" y="1798"/>
                    </a:lnTo>
                    <a:lnTo>
                      <a:pt x="12296" y="1490"/>
                    </a:lnTo>
                    <a:lnTo>
                      <a:pt x="11988" y="1207"/>
                    </a:lnTo>
                    <a:lnTo>
                      <a:pt x="11628" y="951"/>
                    </a:lnTo>
                    <a:lnTo>
                      <a:pt x="11192" y="694"/>
                    </a:lnTo>
                    <a:lnTo>
                      <a:pt x="10653" y="489"/>
                    </a:lnTo>
                    <a:lnTo>
                      <a:pt x="10062" y="309"/>
                    </a:lnTo>
                    <a:lnTo>
                      <a:pt x="9369" y="155"/>
                    </a:lnTo>
                    <a:lnTo>
                      <a:pt x="8574" y="52"/>
                    </a:lnTo>
                    <a:lnTo>
                      <a:pt x="770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9"/>
              <p:cNvSpPr/>
              <p:nvPr/>
            </p:nvSpPr>
            <p:spPr>
              <a:xfrm>
                <a:off x="1363848" y="3961771"/>
                <a:ext cx="97992" cy="9060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208" extrusionOk="0">
                    <a:moveTo>
                      <a:pt x="1053" y="0"/>
                    </a:moveTo>
                    <a:lnTo>
                      <a:pt x="616" y="565"/>
                    </a:lnTo>
                    <a:lnTo>
                      <a:pt x="360" y="924"/>
                    </a:lnTo>
                    <a:lnTo>
                      <a:pt x="154" y="1258"/>
                    </a:lnTo>
                    <a:lnTo>
                      <a:pt x="77" y="1438"/>
                    </a:lnTo>
                    <a:lnTo>
                      <a:pt x="26" y="1592"/>
                    </a:lnTo>
                    <a:lnTo>
                      <a:pt x="0" y="1746"/>
                    </a:lnTo>
                    <a:lnTo>
                      <a:pt x="26" y="1874"/>
                    </a:lnTo>
                    <a:lnTo>
                      <a:pt x="52" y="1977"/>
                    </a:lnTo>
                    <a:lnTo>
                      <a:pt x="129" y="2080"/>
                    </a:lnTo>
                    <a:lnTo>
                      <a:pt x="257" y="2131"/>
                    </a:lnTo>
                    <a:lnTo>
                      <a:pt x="437" y="2182"/>
                    </a:lnTo>
                    <a:lnTo>
                      <a:pt x="847" y="2208"/>
                    </a:lnTo>
                    <a:lnTo>
                      <a:pt x="1181" y="2182"/>
                    </a:lnTo>
                    <a:lnTo>
                      <a:pt x="1489" y="2105"/>
                    </a:lnTo>
                    <a:lnTo>
                      <a:pt x="1617" y="2054"/>
                    </a:lnTo>
                    <a:lnTo>
                      <a:pt x="1746" y="1977"/>
                    </a:lnTo>
                    <a:lnTo>
                      <a:pt x="1848" y="1900"/>
                    </a:lnTo>
                    <a:lnTo>
                      <a:pt x="1951" y="1797"/>
                    </a:lnTo>
                    <a:lnTo>
                      <a:pt x="2054" y="1695"/>
                    </a:lnTo>
                    <a:lnTo>
                      <a:pt x="2131" y="1566"/>
                    </a:lnTo>
                    <a:lnTo>
                      <a:pt x="2259" y="1284"/>
                    </a:lnTo>
                    <a:lnTo>
                      <a:pt x="2362" y="950"/>
                    </a:lnTo>
                    <a:lnTo>
                      <a:pt x="2388" y="770"/>
                    </a:lnTo>
                    <a:lnTo>
                      <a:pt x="2362" y="642"/>
                    </a:lnTo>
                    <a:lnTo>
                      <a:pt x="2311" y="514"/>
                    </a:lnTo>
                    <a:lnTo>
                      <a:pt x="2259" y="385"/>
                    </a:lnTo>
                    <a:lnTo>
                      <a:pt x="2156" y="308"/>
                    </a:lnTo>
                    <a:lnTo>
                      <a:pt x="2054" y="231"/>
                    </a:lnTo>
                    <a:lnTo>
                      <a:pt x="1925" y="154"/>
                    </a:lnTo>
                    <a:lnTo>
                      <a:pt x="1797" y="103"/>
                    </a:lnTo>
                    <a:lnTo>
                      <a:pt x="1540" y="52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23" name="Google Shape;1823;p39"/>
            <p:cNvCxnSpPr>
              <a:stCxn id="1824" idx="1"/>
            </p:cNvCxnSpPr>
            <p:nvPr/>
          </p:nvCxnSpPr>
          <p:spPr>
            <a:xfrm rot="-5400000" flipH="1">
              <a:off x="2883575" y="3051375"/>
              <a:ext cx="1856400" cy="617700"/>
            </a:xfrm>
            <a:prstGeom prst="bentConnector3">
              <a:avLst>
                <a:gd name="adj1" fmla="val 2145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oval" w="lg" len="lg"/>
              <a:tailEnd type="oval" w="lg" len="lg"/>
            </a:ln>
          </p:spPr>
        </p:cxnSp>
        <p:sp>
          <p:nvSpPr>
            <p:cNvPr id="1825" name="Google Shape;1825;p39"/>
            <p:cNvSpPr/>
            <p:nvPr/>
          </p:nvSpPr>
          <p:spPr>
            <a:xfrm>
              <a:off x="3095075" y="3788750"/>
              <a:ext cx="280975" cy="230975"/>
            </a:xfrm>
            <a:custGeom>
              <a:avLst/>
              <a:gdLst/>
              <a:ahLst/>
              <a:cxnLst/>
              <a:rect l="l" t="t" r="r" b="b"/>
              <a:pathLst>
                <a:path w="11239" h="9239" extrusionOk="0">
                  <a:moveTo>
                    <a:pt x="5715" y="95"/>
                  </a:moveTo>
                  <a:lnTo>
                    <a:pt x="6667" y="0"/>
                  </a:lnTo>
                  <a:lnTo>
                    <a:pt x="8858" y="1048"/>
                  </a:lnTo>
                  <a:lnTo>
                    <a:pt x="10668" y="2953"/>
                  </a:lnTo>
                  <a:lnTo>
                    <a:pt x="11239" y="6382"/>
                  </a:lnTo>
                  <a:lnTo>
                    <a:pt x="10477" y="8953"/>
                  </a:lnTo>
                  <a:lnTo>
                    <a:pt x="7524" y="8668"/>
                  </a:lnTo>
                  <a:lnTo>
                    <a:pt x="8096" y="6953"/>
                  </a:lnTo>
                  <a:lnTo>
                    <a:pt x="5810" y="5429"/>
                  </a:lnTo>
                  <a:lnTo>
                    <a:pt x="4191" y="7144"/>
                  </a:lnTo>
                  <a:lnTo>
                    <a:pt x="3619" y="9239"/>
                  </a:lnTo>
                  <a:lnTo>
                    <a:pt x="476" y="8953"/>
                  </a:lnTo>
                  <a:lnTo>
                    <a:pt x="0" y="5429"/>
                  </a:lnTo>
                  <a:lnTo>
                    <a:pt x="2190" y="4477"/>
                  </a:lnTo>
                  <a:lnTo>
                    <a:pt x="1619" y="1714"/>
                  </a:lnTo>
                  <a:lnTo>
                    <a:pt x="3810" y="19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1826" name="Google Shape;1826;p39"/>
          <p:cNvGrpSpPr/>
          <p:nvPr/>
        </p:nvGrpSpPr>
        <p:grpSpPr>
          <a:xfrm>
            <a:off x="4948066" y="2970723"/>
            <a:ext cx="1380914" cy="1769371"/>
            <a:chOff x="4948066" y="2970723"/>
            <a:chExt cx="1380914" cy="1769371"/>
          </a:xfrm>
        </p:grpSpPr>
        <p:grpSp>
          <p:nvGrpSpPr>
            <p:cNvPr id="1827" name="Google Shape;1827;p39"/>
            <p:cNvGrpSpPr/>
            <p:nvPr/>
          </p:nvGrpSpPr>
          <p:grpSpPr>
            <a:xfrm>
              <a:off x="4948066" y="2970723"/>
              <a:ext cx="1380914" cy="1769371"/>
              <a:chOff x="768708" y="3036900"/>
              <a:chExt cx="1329336" cy="1703284"/>
            </a:xfrm>
          </p:grpSpPr>
          <p:sp>
            <p:nvSpPr>
              <p:cNvPr id="1828" name="Google Shape;1828;p39"/>
              <p:cNvSpPr/>
              <p:nvPr/>
            </p:nvSpPr>
            <p:spPr>
              <a:xfrm>
                <a:off x="1193181" y="3152786"/>
                <a:ext cx="904863" cy="1587398"/>
              </a:xfrm>
              <a:custGeom>
                <a:avLst/>
                <a:gdLst/>
                <a:ahLst/>
                <a:cxnLst/>
                <a:rect l="l" t="t" r="r" b="b"/>
                <a:pathLst>
                  <a:path w="22051" h="38684" extrusionOk="0">
                    <a:moveTo>
                      <a:pt x="7830" y="0"/>
                    </a:moveTo>
                    <a:lnTo>
                      <a:pt x="7522" y="77"/>
                    </a:lnTo>
                    <a:lnTo>
                      <a:pt x="6778" y="283"/>
                    </a:lnTo>
                    <a:lnTo>
                      <a:pt x="6367" y="360"/>
                    </a:lnTo>
                    <a:lnTo>
                      <a:pt x="5956" y="437"/>
                    </a:lnTo>
                    <a:lnTo>
                      <a:pt x="5417" y="437"/>
                    </a:lnTo>
                    <a:lnTo>
                      <a:pt x="5289" y="411"/>
                    </a:lnTo>
                    <a:lnTo>
                      <a:pt x="5058" y="334"/>
                    </a:lnTo>
                    <a:lnTo>
                      <a:pt x="4852" y="283"/>
                    </a:lnTo>
                    <a:lnTo>
                      <a:pt x="4647" y="257"/>
                    </a:lnTo>
                    <a:lnTo>
                      <a:pt x="4467" y="283"/>
                    </a:lnTo>
                    <a:lnTo>
                      <a:pt x="4365" y="308"/>
                    </a:lnTo>
                    <a:lnTo>
                      <a:pt x="4288" y="360"/>
                    </a:lnTo>
                    <a:lnTo>
                      <a:pt x="4185" y="437"/>
                    </a:lnTo>
                    <a:lnTo>
                      <a:pt x="4108" y="514"/>
                    </a:lnTo>
                    <a:lnTo>
                      <a:pt x="3954" y="745"/>
                    </a:lnTo>
                    <a:lnTo>
                      <a:pt x="3774" y="1079"/>
                    </a:lnTo>
                    <a:lnTo>
                      <a:pt x="3646" y="1464"/>
                    </a:lnTo>
                    <a:lnTo>
                      <a:pt x="3569" y="1772"/>
                    </a:lnTo>
                    <a:lnTo>
                      <a:pt x="3492" y="2080"/>
                    </a:lnTo>
                    <a:lnTo>
                      <a:pt x="3466" y="2336"/>
                    </a:lnTo>
                    <a:lnTo>
                      <a:pt x="3466" y="2567"/>
                    </a:lnTo>
                    <a:lnTo>
                      <a:pt x="3492" y="2773"/>
                    </a:lnTo>
                    <a:lnTo>
                      <a:pt x="3543" y="2927"/>
                    </a:lnTo>
                    <a:lnTo>
                      <a:pt x="3569" y="3081"/>
                    </a:lnTo>
                    <a:lnTo>
                      <a:pt x="3620" y="3209"/>
                    </a:lnTo>
                    <a:lnTo>
                      <a:pt x="3620" y="3337"/>
                    </a:lnTo>
                    <a:lnTo>
                      <a:pt x="3595" y="3491"/>
                    </a:lnTo>
                    <a:lnTo>
                      <a:pt x="3518" y="3620"/>
                    </a:lnTo>
                    <a:lnTo>
                      <a:pt x="3415" y="3722"/>
                    </a:lnTo>
                    <a:lnTo>
                      <a:pt x="3261" y="3825"/>
                    </a:lnTo>
                    <a:lnTo>
                      <a:pt x="3055" y="3876"/>
                    </a:lnTo>
                    <a:lnTo>
                      <a:pt x="2824" y="3902"/>
                    </a:lnTo>
                    <a:lnTo>
                      <a:pt x="2773" y="3902"/>
                    </a:lnTo>
                    <a:lnTo>
                      <a:pt x="2722" y="3928"/>
                    </a:lnTo>
                    <a:lnTo>
                      <a:pt x="2619" y="4031"/>
                    </a:lnTo>
                    <a:lnTo>
                      <a:pt x="2568" y="4185"/>
                    </a:lnTo>
                    <a:lnTo>
                      <a:pt x="2516" y="4390"/>
                    </a:lnTo>
                    <a:lnTo>
                      <a:pt x="2439" y="4878"/>
                    </a:lnTo>
                    <a:lnTo>
                      <a:pt x="2414" y="5417"/>
                    </a:lnTo>
                    <a:lnTo>
                      <a:pt x="2362" y="5930"/>
                    </a:lnTo>
                    <a:lnTo>
                      <a:pt x="2337" y="6135"/>
                    </a:lnTo>
                    <a:lnTo>
                      <a:pt x="2285" y="6315"/>
                    </a:lnTo>
                    <a:lnTo>
                      <a:pt x="2234" y="6443"/>
                    </a:lnTo>
                    <a:lnTo>
                      <a:pt x="2208" y="6495"/>
                    </a:lnTo>
                    <a:lnTo>
                      <a:pt x="2157" y="6520"/>
                    </a:lnTo>
                    <a:lnTo>
                      <a:pt x="2054" y="6520"/>
                    </a:lnTo>
                    <a:lnTo>
                      <a:pt x="1926" y="6418"/>
                    </a:lnTo>
                    <a:lnTo>
                      <a:pt x="1798" y="6289"/>
                    </a:lnTo>
                    <a:lnTo>
                      <a:pt x="1669" y="6110"/>
                    </a:lnTo>
                    <a:lnTo>
                      <a:pt x="1413" y="5725"/>
                    </a:lnTo>
                    <a:lnTo>
                      <a:pt x="1182" y="5314"/>
                    </a:lnTo>
                    <a:lnTo>
                      <a:pt x="951" y="4955"/>
                    </a:lnTo>
                    <a:lnTo>
                      <a:pt x="848" y="4826"/>
                    </a:lnTo>
                    <a:lnTo>
                      <a:pt x="745" y="4724"/>
                    </a:lnTo>
                    <a:lnTo>
                      <a:pt x="643" y="4647"/>
                    </a:lnTo>
                    <a:lnTo>
                      <a:pt x="540" y="4621"/>
                    </a:lnTo>
                    <a:lnTo>
                      <a:pt x="412" y="4672"/>
                    </a:lnTo>
                    <a:lnTo>
                      <a:pt x="309" y="4775"/>
                    </a:lnTo>
                    <a:lnTo>
                      <a:pt x="206" y="4929"/>
                    </a:lnTo>
                    <a:lnTo>
                      <a:pt x="78" y="5186"/>
                    </a:lnTo>
                    <a:lnTo>
                      <a:pt x="1" y="5468"/>
                    </a:lnTo>
                    <a:lnTo>
                      <a:pt x="1" y="5725"/>
                    </a:lnTo>
                    <a:lnTo>
                      <a:pt x="27" y="5930"/>
                    </a:lnTo>
                    <a:lnTo>
                      <a:pt x="129" y="6135"/>
                    </a:lnTo>
                    <a:lnTo>
                      <a:pt x="258" y="6315"/>
                    </a:lnTo>
                    <a:lnTo>
                      <a:pt x="412" y="6443"/>
                    </a:lnTo>
                    <a:lnTo>
                      <a:pt x="591" y="6597"/>
                    </a:lnTo>
                    <a:lnTo>
                      <a:pt x="771" y="6700"/>
                    </a:lnTo>
                    <a:lnTo>
                      <a:pt x="1182" y="6905"/>
                    </a:lnTo>
                    <a:lnTo>
                      <a:pt x="1567" y="7085"/>
                    </a:lnTo>
                    <a:lnTo>
                      <a:pt x="1721" y="7188"/>
                    </a:lnTo>
                    <a:lnTo>
                      <a:pt x="1823" y="7265"/>
                    </a:lnTo>
                    <a:lnTo>
                      <a:pt x="1900" y="7342"/>
                    </a:lnTo>
                    <a:lnTo>
                      <a:pt x="1926" y="7445"/>
                    </a:lnTo>
                    <a:lnTo>
                      <a:pt x="1952" y="7650"/>
                    </a:lnTo>
                    <a:lnTo>
                      <a:pt x="2003" y="7830"/>
                    </a:lnTo>
                    <a:lnTo>
                      <a:pt x="2054" y="8138"/>
                    </a:lnTo>
                    <a:lnTo>
                      <a:pt x="2080" y="8292"/>
                    </a:lnTo>
                    <a:lnTo>
                      <a:pt x="2029" y="8420"/>
                    </a:lnTo>
                    <a:lnTo>
                      <a:pt x="1926" y="8548"/>
                    </a:lnTo>
                    <a:lnTo>
                      <a:pt x="1721" y="8677"/>
                    </a:lnTo>
                    <a:lnTo>
                      <a:pt x="1515" y="8831"/>
                    </a:lnTo>
                    <a:lnTo>
                      <a:pt x="1284" y="9010"/>
                    </a:lnTo>
                    <a:lnTo>
                      <a:pt x="1079" y="9190"/>
                    </a:lnTo>
                    <a:lnTo>
                      <a:pt x="925" y="9421"/>
                    </a:lnTo>
                    <a:lnTo>
                      <a:pt x="822" y="9652"/>
                    </a:lnTo>
                    <a:lnTo>
                      <a:pt x="771" y="9780"/>
                    </a:lnTo>
                    <a:lnTo>
                      <a:pt x="745" y="9909"/>
                    </a:lnTo>
                    <a:lnTo>
                      <a:pt x="745" y="10063"/>
                    </a:lnTo>
                    <a:lnTo>
                      <a:pt x="745" y="10191"/>
                    </a:lnTo>
                    <a:lnTo>
                      <a:pt x="797" y="10319"/>
                    </a:lnTo>
                    <a:lnTo>
                      <a:pt x="848" y="10473"/>
                    </a:lnTo>
                    <a:lnTo>
                      <a:pt x="925" y="10576"/>
                    </a:lnTo>
                    <a:lnTo>
                      <a:pt x="1028" y="10653"/>
                    </a:lnTo>
                    <a:lnTo>
                      <a:pt x="1182" y="10679"/>
                    </a:lnTo>
                    <a:lnTo>
                      <a:pt x="1336" y="10679"/>
                    </a:lnTo>
                    <a:lnTo>
                      <a:pt x="1490" y="10653"/>
                    </a:lnTo>
                    <a:lnTo>
                      <a:pt x="1669" y="10602"/>
                    </a:lnTo>
                    <a:lnTo>
                      <a:pt x="2054" y="10473"/>
                    </a:lnTo>
                    <a:lnTo>
                      <a:pt x="2414" y="10345"/>
                    </a:lnTo>
                    <a:lnTo>
                      <a:pt x="2722" y="10242"/>
                    </a:lnTo>
                    <a:lnTo>
                      <a:pt x="2901" y="10242"/>
                    </a:lnTo>
                    <a:lnTo>
                      <a:pt x="2953" y="10294"/>
                    </a:lnTo>
                    <a:lnTo>
                      <a:pt x="2953" y="10396"/>
                    </a:lnTo>
                    <a:lnTo>
                      <a:pt x="2927" y="10525"/>
                    </a:lnTo>
                    <a:lnTo>
                      <a:pt x="2876" y="10679"/>
                    </a:lnTo>
                    <a:lnTo>
                      <a:pt x="2722" y="11013"/>
                    </a:lnTo>
                    <a:lnTo>
                      <a:pt x="2465" y="11398"/>
                    </a:lnTo>
                    <a:lnTo>
                      <a:pt x="2183" y="11783"/>
                    </a:lnTo>
                    <a:lnTo>
                      <a:pt x="1849" y="12168"/>
                    </a:lnTo>
                    <a:lnTo>
                      <a:pt x="1541" y="12501"/>
                    </a:lnTo>
                    <a:lnTo>
                      <a:pt x="1233" y="12758"/>
                    </a:lnTo>
                    <a:lnTo>
                      <a:pt x="1105" y="12861"/>
                    </a:lnTo>
                    <a:lnTo>
                      <a:pt x="976" y="12938"/>
                    </a:lnTo>
                    <a:lnTo>
                      <a:pt x="874" y="12989"/>
                    </a:lnTo>
                    <a:lnTo>
                      <a:pt x="771" y="13092"/>
                    </a:lnTo>
                    <a:lnTo>
                      <a:pt x="694" y="13194"/>
                    </a:lnTo>
                    <a:lnTo>
                      <a:pt x="617" y="13323"/>
                    </a:lnTo>
                    <a:lnTo>
                      <a:pt x="566" y="13477"/>
                    </a:lnTo>
                    <a:lnTo>
                      <a:pt x="540" y="13605"/>
                    </a:lnTo>
                    <a:lnTo>
                      <a:pt x="514" y="13759"/>
                    </a:lnTo>
                    <a:lnTo>
                      <a:pt x="514" y="13913"/>
                    </a:lnTo>
                    <a:lnTo>
                      <a:pt x="540" y="14041"/>
                    </a:lnTo>
                    <a:lnTo>
                      <a:pt x="566" y="14170"/>
                    </a:lnTo>
                    <a:lnTo>
                      <a:pt x="617" y="14298"/>
                    </a:lnTo>
                    <a:lnTo>
                      <a:pt x="694" y="14375"/>
                    </a:lnTo>
                    <a:lnTo>
                      <a:pt x="771" y="14452"/>
                    </a:lnTo>
                    <a:lnTo>
                      <a:pt x="899" y="14478"/>
                    </a:lnTo>
                    <a:lnTo>
                      <a:pt x="1028" y="14478"/>
                    </a:lnTo>
                    <a:lnTo>
                      <a:pt x="1182" y="14427"/>
                    </a:lnTo>
                    <a:lnTo>
                      <a:pt x="1361" y="14349"/>
                    </a:lnTo>
                    <a:lnTo>
                      <a:pt x="1515" y="14272"/>
                    </a:lnTo>
                    <a:lnTo>
                      <a:pt x="1849" y="14016"/>
                    </a:lnTo>
                    <a:lnTo>
                      <a:pt x="2131" y="13759"/>
                    </a:lnTo>
                    <a:lnTo>
                      <a:pt x="2388" y="13502"/>
                    </a:lnTo>
                    <a:lnTo>
                      <a:pt x="2619" y="13323"/>
                    </a:lnTo>
                    <a:lnTo>
                      <a:pt x="2773" y="13194"/>
                    </a:lnTo>
                    <a:lnTo>
                      <a:pt x="2850" y="13194"/>
                    </a:lnTo>
                    <a:lnTo>
                      <a:pt x="2876" y="13220"/>
                    </a:lnTo>
                    <a:lnTo>
                      <a:pt x="2901" y="13297"/>
                    </a:lnTo>
                    <a:lnTo>
                      <a:pt x="2901" y="13400"/>
                    </a:lnTo>
                    <a:lnTo>
                      <a:pt x="2824" y="14221"/>
                    </a:lnTo>
                    <a:lnTo>
                      <a:pt x="2773" y="14709"/>
                    </a:lnTo>
                    <a:lnTo>
                      <a:pt x="2747" y="15171"/>
                    </a:lnTo>
                    <a:lnTo>
                      <a:pt x="2773" y="15582"/>
                    </a:lnTo>
                    <a:lnTo>
                      <a:pt x="2799" y="15710"/>
                    </a:lnTo>
                    <a:lnTo>
                      <a:pt x="2824" y="15813"/>
                    </a:lnTo>
                    <a:lnTo>
                      <a:pt x="2876" y="15890"/>
                    </a:lnTo>
                    <a:lnTo>
                      <a:pt x="2927" y="15890"/>
                    </a:lnTo>
                    <a:lnTo>
                      <a:pt x="2953" y="15864"/>
                    </a:lnTo>
                    <a:lnTo>
                      <a:pt x="3055" y="15813"/>
                    </a:lnTo>
                    <a:lnTo>
                      <a:pt x="3158" y="15659"/>
                    </a:lnTo>
                    <a:lnTo>
                      <a:pt x="3697" y="14940"/>
                    </a:lnTo>
                    <a:lnTo>
                      <a:pt x="3954" y="14632"/>
                    </a:lnTo>
                    <a:lnTo>
                      <a:pt x="4185" y="14349"/>
                    </a:lnTo>
                    <a:lnTo>
                      <a:pt x="4416" y="14144"/>
                    </a:lnTo>
                    <a:lnTo>
                      <a:pt x="4519" y="14067"/>
                    </a:lnTo>
                    <a:lnTo>
                      <a:pt x="4621" y="14041"/>
                    </a:lnTo>
                    <a:lnTo>
                      <a:pt x="4724" y="14016"/>
                    </a:lnTo>
                    <a:lnTo>
                      <a:pt x="4801" y="14041"/>
                    </a:lnTo>
                    <a:lnTo>
                      <a:pt x="4878" y="14067"/>
                    </a:lnTo>
                    <a:lnTo>
                      <a:pt x="4955" y="14170"/>
                    </a:lnTo>
                    <a:lnTo>
                      <a:pt x="4981" y="14221"/>
                    </a:lnTo>
                    <a:lnTo>
                      <a:pt x="4981" y="14298"/>
                    </a:lnTo>
                    <a:lnTo>
                      <a:pt x="4955" y="14452"/>
                    </a:lnTo>
                    <a:lnTo>
                      <a:pt x="4878" y="14658"/>
                    </a:lnTo>
                    <a:lnTo>
                      <a:pt x="4775" y="14889"/>
                    </a:lnTo>
                    <a:lnTo>
                      <a:pt x="4467" y="15453"/>
                    </a:lnTo>
                    <a:lnTo>
                      <a:pt x="4108" y="16044"/>
                    </a:lnTo>
                    <a:lnTo>
                      <a:pt x="3954" y="16352"/>
                    </a:lnTo>
                    <a:lnTo>
                      <a:pt x="3800" y="16685"/>
                    </a:lnTo>
                    <a:lnTo>
                      <a:pt x="3697" y="16968"/>
                    </a:lnTo>
                    <a:lnTo>
                      <a:pt x="3620" y="17276"/>
                    </a:lnTo>
                    <a:lnTo>
                      <a:pt x="3569" y="17532"/>
                    </a:lnTo>
                    <a:lnTo>
                      <a:pt x="3569" y="17661"/>
                    </a:lnTo>
                    <a:lnTo>
                      <a:pt x="3595" y="17789"/>
                    </a:lnTo>
                    <a:lnTo>
                      <a:pt x="3646" y="17918"/>
                    </a:lnTo>
                    <a:lnTo>
                      <a:pt x="3697" y="18020"/>
                    </a:lnTo>
                    <a:lnTo>
                      <a:pt x="3774" y="18123"/>
                    </a:lnTo>
                    <a:lnTo>
                      <a:pt x="3851" y="18200"/>
                    </a:lnTo>
                    <a:lnTo>
                      <a:pt x="3954" y="18277"/>
                    </a:lnTo>
                    <a:lnTo>
                      <a:pt x="4108" y="18328"/>
                    </a:lnTo>
                    <a:lnTo>
                      <a:pt x="4236" y="18354"/>
                    </a:lnTo>
                    <a:lnTo>
                      <a:pt x="4390" y="18380"/>
                    </a:lnTo>
                    <a:lnTo>
                      <a:pt x="4750" y="18380"/>
                    </a:lnTo>
                    <a:lnTo>
                      <a:pt x="5160" y="18303"/>
                    </a:lnTo>
                    <a:lnTo>
                      <a:pt x="5597" y="18200"/>
                    </a:lnTo>
                    <a:lnTo>
                      <a:pt x="6033" y="18072"/>
                    </a:lnTo>
                    <a:lnTo>
                      <a:pt x="6932" y="17763"/>
                    </a:lnTo>
                    <a:lnTo>
                      <a:pt x="7727" y="17481"/>
                    </a:lnTo>
                    <a:lnTo>
                      <a:pt x="8087" y="17378"/>
                    </a:lnTo>
                    <a:lnTo>
                      <a:pt x="8369" y="17301"/>
                    </a:lnTo>
                    <a:lnTo>
                      <a:pt x="8677" y="17301"/>
                    </a:lnTo>
                    <a:lnTo>
                      <a:pt x="8728" y="17327"/>
                    </a:lnTo>
                    <a:lnTo>
                      <a:pt x="8754" y="17378"/>
                    </a:lnTo>
                    <a:lnTo>
                      <a:pt x="8780" y="17455"/>
                    </a:lnTo>
                    <a:lnTo>
                      <a:pt x="8754" y="17532"/>
                    </a:lnTo>
                    <a:lnTo>
                      <a:pt x="8703" y="17661"/>
                    </a:lnTo>
                    <a:lnTo>
                      <a:pt x="8523" y="18097"/>
                    </a:lnTo>
                    <a:lnTo>
                      <a:pt x="8369" y="18482"/>
                    </a:lnTo>
                    <a:lnTo>
                      <a:pt x="8266" y="18790"/>
                    </a:lnTo>
                    <a:lnTo>
                      <a:pt x="8189" y="19047"/>
                    </a:lnTo>
                    <a:lnTo>
                      <a:pt x="8164" y="19278"/>
                    </a:lnTo>
                    <a:lnTo>
                      <a:pt x="8164" y="19483"/>
                    </a:lnTo>
                    <a:lnTo>
                      <a:pt x="8189" y="19663"/>
                    </a:lnTo>
                    <a:lnTo>
                      <a:pt x="8241" y="19843"/>
                    </a:lnTo>
                    <a:lnTo>
                      <a:pt x="8266" y="19920"/>
                    </a:lnTo>
                    <a:lnTo>
                      <a:pt x="8343" y="19971"/>
                    </a:lnTo>
                    <a:lnTo>
                      <a:pt x="8420" y="20022"/>
                    </a:lnTo>
                    <a:lnTo>
                      <a:pt x="8523" y="20048"/>
                    </a:lnTo>
                    <a:lnTo>
                      <a:pt x="9011" y="20125"/>
                    </a:lnTo>
                    <a:lnTo>
                      <a:pt x="9139" y="20151"/>
                    </a:lnTo>
                    <a:lnTo>
                      <a:pt x="9242" y="20202"/>
                    </a:lnTo>
                    <a:lnTo>
                      <a:pt x="9344" y="20253"/>
                    </a:lnTo>
                    <a:lnTo>
                      <a:pt x="9447" y="20330"/>
                    </a:lnTo>
                    <a:lnTo>
                      <a:pt x="9498" y="20459"/>
                    </a:lnTo>
                    <a:lnTo>
                      <a:pt x="9550" y="20613"/>
                    </a:lnTo>
                    <a:lnTo>
                      <a:pt x="9550" y="20792"/>
                    </a:lnTo>
                    <a:lnTo>
                      <a:pt x="9524" y="20998"/>
                    </a:lnTo>
                    <a:lnTo>
                      <a:pt x="9473" y="21537"/>
                    </a:lnTo>
                    <a:lnTo>
                      <a:pt x="9421" y="22153"/>
                    </a:lnTo>
                    <a:lnTo>
                      <a:pt x="9370" y="22795"/>
                    </a:lnTo>
                    <a:lnTo>
                      <a:pt x="9267" y="23385"/>
                    </a:lnTo>
                    <a:lnTo>
                      <a:pt x="9216" y="23667"/>
                    </a:lnTo>
                    <a:lnTo>
                      <a:pt x="9139" y="23924"/>
                    </a:lnTo>
                    <a:lnTo>
                      <a:pt x="9036" y="24129"/>
                    </a:lnTo>
                    <a:lnTo>
                      <a:pt x="8908" y="24309"/>
                    </a:lnTo>
                    <a:lnTo>
                      <a:pt x="8754" y="24437"/>
                    </a:lnTo>
                    <a:lnTo>
                      <a:pt x="8651" y="24489"/>
                    </a:lnTo>
                    <a:lnTo>
                      <a:pt x="8574" y="24514"/>
                    </a:lnTo>
                    <a:lnTo>
                      <a:pt x="8472" y="24540"/>
                    </a:lnTo>
                    <a:lnTo>
                      <a:pt x="8343" y="24540"/>
                    </a:lnTo>
                    <a:lnTo>
                      <a:pt x="8087" y="24489"/>
                    </a:lnTo>
                    <a:lnTo>
                      <a:pt x="7034" y="24181"/>
                    </a:lnTo>
                    <a:lnTo>
                      <a:pt x="6547" y="24078"/>
                    </a:lnTo>
                    <a:lnTo>
                      <a:pt x="6136" y="24001"/>
                    </a:lnTo>
                    <a:lnTo>
                      <a:pt x="5956" y="23975"/>
                    </a:lnTo>
                    <a:lnTo>
                      <a:pt x="5802" y="23975"/>
                    </a:lnTo>
                    <a:lnTo>
                      <a:pt x="5648" y="24001"/>
                    </a:lnTo>
                    <a:lnTo>
                      <a:pt x="5545" y="24052"/>
                    </a:lnTo>
                    <a:lnTo>
                      <a:pt x="5494" y="24155"/>
                    </a:lnTo>
                    <a:lnTo>
                      <a:pt x="5443" y="24258"/>
                    </a:lnTo>
                    <a:lnTo>
                      <a:pt x="5443" y="24386"/>
                    </a:lnTo>
                    <a:lnTo>
                      <a:pt x="5494" y="24566"/>
                    </a:lnTo>
                    <a:lnTo>
                      <a:pt x="5597" y="24925"/>
                    </a:lnTo>
                    <a:lnTo>
                      <a:pt x="5648" y="25233"/>
                    </a:lnTo>
                    <a:lnTo>
                      <a:pt x="5674" y="25490"/>
                    </a:lnTo>
                    <a:lnTo>
                      <a:pt x="5648" y="25695"/>
                    </a:lnTo>
                    <a:lnTo>
                      <a:pt x="5597" y="25875"/>
                    </a:lnTo>
                    <a:lnTo>
                      <a:pt x="5520" y="26003"/>
                    </a:lnTo>
                    <a:lnTo>
                      <a:pt x="5417" y="26132"/>
                    </a:lnTo>
                    <a:lnTo>
                      <a:pt x="5289" y="26209"/>
                    </a:lnTo>
                    <a:lnTo>
                      <a:pt x="5237" y="26260"/>
                    </a:lnTo>
                    <a:lnTo>
                      <a:pt x="5160" y="26337"/>
                    </a:lnTo>
                    <a:lnTo>
                      <a:pt x="5058" y="26517"/>
                    </a:lnTo>
                    <a:lnTo>
                      <a:pt x="4981" y="26722"/>
                    </a:lnTo>
                    <a:lnTo>
                      <a:pt x="4929" y="26953"/>
                    </a:lnTo>
                    <a:lnTo>
                      <a:pt x="4955" y="27133"/>
                    </a:lnTo>
                    <a:lnTo>
                      <a:pt x="4981" y="27210"/>
                    </a:lnTo>
                    <a:lnTo>
                      <a:pt x="5006" y="27287"/>
                    </a:lnTo>
                    <a:lnTo>
                      <a:pt x="5058" y="27312"/>
                    </a:lnTo>
                    <a:lnTo>
                      <a:pt x="5135" y="27312"/>
                    </a:lnTo>
                    <a:lnTo>
                      <a:pt x="5237" y="27287"/>
                    </a:lnTo>
                    <a:lnTo>
                      <a:pt x="5366" y="27235"/>
                    </a:lnTo>
                    <a:lnTo>
                      <a:pt x="5494" y="27184"/>
                    </a:lnTo>
                    <a:lnTo>
                      <a:pt x="5648" y="27158"/>
                    </a:lnTo>
                    <a:lnTo>
                      <a:pt x="5828" y="27158"/>
                    </a:lnTo>
                    <a:lnTo>
                      <a:pt x="6007" y="27210"/>
                    </a:lnTo>
                    <a:lnTo>
                      <a:pt x="6187" y="27287"/>
                    </a:lnTo>
                    <a:lnTo>
                      <a:pt x="6341" y="27364"/>
                    </a:lnTo>
                    <a:lnTo>
                      <a:pt x="6495" y="27492"/>
                    </a:lnTo>
                    <a:lnTo>
                      <a:pt x="6624" y="27620"/>
                    </a:lnTo>
                    <a:lnTo>
                      <a:pt x="6726" y="27774"/>
                    </a:lnTo>
                    <a:lnTo>
                      <a:pt x="6803" y="27928"/>
                    </a:lnTo>
                    <a:lnTo>
                      <a:pt x="6803" y="28108"/>
                    </a:lnTo>
                    <a:lnTo>
                      <a:pt x="6778" y="28313"/>
                    </a:lnTo>
                    <a:lnTo>
                      <a:pt x="6701" y="28493"/>
                    </a:lnTo>
                    <a:lnTo>
                      <a:pt x="6547" y="28699"/>
                    </a:lnTo>
                    <a:lnTo>
                      <a:pt x="6341" y="28878"/>
                    </a:lnTo>
                    <a:lnTo>
                      <a:pt x="6033" y="29084"/>
                    </a:lnTo>
                    <a:lnTo>
                      <a:pt x="5391" y="29494"/>
                    </a:lnTo>
                    <a:lnTo>
                      <a:pt x="4775" y="29956"/>
                    </a:lnTo>
                    <a:lnTo>
                      <a:pt x="4493" y="30187"/>
                    </a:lnTo>
                    <a:lnTo>
                      <a:pt x="4236" y="30418"/>
                    </a:lnTo>
                    <a:lnTo>
                      <a:pt x="4031" y="30649"/>
                    </a:lnTo>
                    <a:lnTo>
                      <a:pt x="3851" y="30855"/>
                    </a:lnTo>
                    <a:lnTo>
                      <a:pt x="3697" y="31060"/>
                    </a:lnTo>
                    <a:lnTo>
                      <a:pt x="3595" y="31265"/>
                    </a:lnTo>
                    <a:lnTo>
                      <a:pt x="3569" y="31419"/>
                    </a:lnTo>
                    <a:lnTo>
                      <a:pt x="3569" y="31573"/>
                    </a:lnTo>
                    <a:lnTo>
                      <a:pt x="3595" y="31625"/>
                    </a:lnTo>
                    <a:lnTo>
                      <a:pt x="3646" y="31676"/>
                    </a:lnTo>
                    <a:lnTo>
                      <a:pt x="3697" y="31727"/>
                    </a:lnTo>
                    <a:lnTo>
                      <a:pt x="3774" y="31753"/>
                    </a:lnTo>
                    <a:lnTo>
                      <a:pt x="3980" y="31804"/>
                    </a:lnTo>
                    <a:lnTo>
                      <a:pt x="4262" y="31830"/>
                    </a:lnTo>
                    <a:lnTo>
                      <a:pt x="4852" y="31804"/>
                    </a:lnTo>
                    <a:lnTo>
                      <a:pt x="5391" y="31830"/>
                    </a:lnTo>
                    <a:lnTo>
                      <a:pt x="5853" y="31881"/>
                    </a:lnTo>
                    <a:lnTo>
                      <a:pt x="6264" y="31959"/>
                    </a:lnTo>
                    <a:lnTo>
                      <a:pt x="7111" y="32113"/>
                    </a:lnTo>
                    <a:lnTo>
                      <a:pt x="7548" y="32164"/>
                    </a:lnTo>
                    <a:lnTo>
                      <a:pt x="8035" y="32241"/>
                    </a:lnTo>
                    <a:lnTo>
                      <a:pt x="8523" y="32267"/>
                    </a:lnTo>
                    <a:lnTo>
                      <a:pt x="8959" y="32292"/>
                    </a:lnTo>
                    <a:lnTo>
                      <a:pt x="9319" y="32318"/>
                    </a:lnTo>
                    <a:lnTo>
                      <a:pt x="9601" y="32344"/>
                    </a:lnTo>
                    <a:lnTo>
                      <a:pt x="9730" y="32369"/>
                    </a:lnTo>
                    <a:lnTo>
                      <a:pt x="9807" y="32421"/>
                    </a:lnTo>
                    <a:lnTo>
                      <a:pt x="9858" y="32472"/>
                    </a:lnTo>
                    <a:lnTo>
                      <a:pt x="9858" y="32549"/>
                    </a:lnTo>
                    <a:lnTo>
                      <a:pt x="9858" y="32626"/>
                    </a:lnTo>
                    <a:lnTo>
                      <a:pt x="9807" y="32729"/>
                    </a:lnTo>
                    <a:lnTo>
                      <a:pt x="9730" y="32831"/>
                    </a:lnTo>
                    <a:lnTo>
                      <a:pt x="9601" y="32985"/>
                    </a:lnTo>
                    <a:lnTo>
                      <a:pt x="9447" y="33114"/>
                    </a:lnTo>
                    <a:lnTo>
                      <a:pt x="9267" y="33191"/>
                    </a:lnTo>
                    <a:lnTo>
                      <a:pt x="9088" y="33242"/>
                    </a:lnTo>
                    <a:lnTo>
                      <a:pt x="8882" y="33268"/>
                    </a:lnTo>
                    <a:lnTo>
                      <a:pt x="8651" y="33268"/>
                    </a:lnTo>
                    <a:lnTo>
                      <a:pt x="8420" y="33242"/>
                    </a:lnTo>
                    <a:lnTo>
                      <a:pt x="7933" y="33191"/>
                    </a:lnTo>
                    <a:lnTo>
                      <a:pt x="7445" y="33139"/>
                    </a:lnTo>
                    <a:lnTo>
                      <a:pt x="7188" y="33165"/>
                    </a:lnTo>
                    <a:lnTo>
                      <a:pt x="6932" y="33191"/>
                    </a:lnTo>
                    <a:lnTo>
                      <a:pt x="6675" y="33268"/>
                    </a:lnTo>
                    <a:lnTo>
                      <a:pt x="6444" y="33370"/>
                    </a:lnTo>
                    <a:lnTo>
                      <a:pt x="6213" y="33524"/>
                    </a:lnTo>
                    <a:lnTo>
                      <a:pt x="5982" y="33730"/>
                    </a:lnTo>
                    <a:lnTo>
                      <a:pt x="5776" y="33986"/>
                    </a:lnTo>
                    <a:lnTo>
                      <a:pt x="5597" y="34217"/>
                    </a:lnTo>
                    <a:lnTo>
                      <a:pt x="5417" y="34474"/>
                    </a:lnTo>
                    <a:lnTo>
                      <a:pt x="5289" y="34731"/>
                    </a:lnTo>
                    <a:lnTo>
                      <a:pt x="5032" y="35218"/>
                    </a:lnTo>
                    <a:lnTo>
                      <a:pt x="4827" y="35681"/>
                    </a:lnTo>
                    <a:lnTo>
                      <a:pt x="4596" y="36091"/>
                    </a:lnTo>
                    <a:lnTo>
                      <a:pt x="4365" y="36502"/>
                    </a:lnTo>
                    <a:lnTo>
                      <a:pt x="4236" y="36656"/>
                    </a:lnTo>
                    <a:lnTo>
                      <a:pt x="4082" y="36836"/>
                    </a:lnTo>
                    <a:lnTo>
                      <a:pt x="3903" y="36964"/>
                    </a:lnTo>
                    <a:lnTo>
                      <a:pt x="3723" y="37092"/>
                    </a:lnTo>
                    <a:lnTo>
                      <a:pt x="3543" y="37221"/>
                    </a:lnTo>
                    <a:lnTo>
                      <a:pt x="3389" y="37349"/>
                    </a:lnTo>
                    <a:lnTo>
                      <a:pt x="3261" y="37503"/>
                    </a:lnTo>
                    <a:lnTo>
                      <a:pt x="3184" y="37657"/>
                    </a:lnTo>
                    <a:lnTo>
                      <a:pt x="3133" y="37811"/>
                    </a:lnTo>
                    <a:lnTo>
                      <a:pt x="3107" y="37991"/>
                    </a:lnTo>
                    <a:lnTo>
                      <a:pt x="3107" y="38119"/>
                    </a:lnTo>
                    <a:lnTo>
                      <a:pt x="3133" y="38273"/>
                    </a:lnTo>
                    <a:lnTo>
                      <a:pt x="3210" y="38401"/>
                    </a:lnTo>
                    <a:lnTo>
                      <a:pt x="3261" y="38504"/>
                    </a:lnTo>
                    <a:lnTo>
                      <a:pt x="3364" y="38581"/>
                    </a:lnTo>
                    <a:lnTo>
                      <a:pt x="3466" y="38658"/>
                    </a:lnTo>
                    <a:lnTo>
                      <a:pt x="3595" y="38684"/>
                    </a:lnTo>
                    <a:lnTo>
                      <a:pt x="3749" y="38658"/>
                    </a:lnTo>
                    <a:lnTo>
                      <a:pt x="3903" y="38632"/>
                    </a:lnTo>
                    <a:lnTo>
                      <a:pt x="4057" y="38530"/>
                    </a:lnTo>
                    <a:lnTo>
                      <a:pt x="4724" y="38042"/>
                    </a:lnTo>
                    <a:lnTo>
                      <a:pt x="5083" y="37811"/>
                    </a:lnTo>
                    <a:lnTo>
                      <a:pt x="5417" y="37606"/>
                    </a:lnTo>
                    <a:lnTo>
                      <a:pt x="5776" y="37426"/>
                    </a:lnTo>
                    <a:lnTo>
                      <a:pt x="5956" y="37375"/>
                    </a:lnTo>
                    <a:lnTo>
                      <a:pt x="6136" y="37323"/>
                    </a:lnTo>
                    <a:lnTo>
                      <a:pt x="6341" y="37272"/>
                    </a:lnTo>
                    <a:lnTo>
                      <a:pt x="6726" y="37272"/>
                    </a:lnTo>
                    <a:lnTo>
                      <a:pt x="6932" y="37298"/>
                    </a:lnTo>
                    <a:lnTo>
                      <a:pt x="7111" y="37323"/>
                    </a:lnTo>
                    <a:lnTo>
                      <a:pt x="7265" y="37323"/>
                    </a:lnTo>
                    <a:lnTo>
                      <a:pt x="7368" y="37272"/>
                    </a:lnTo>
                    <a:lnTo>
                      <a:pt x="7471" y="37221"/>
                    </a:lnTo>
                    <a:lnTo>
                      <a:pt x="7522" y="37144"/>
                    </a:lnTo>
                    <a:lnTo>
                      <a:pt x="7573" y="37067"/>
                    </a:lnTo>
                    <a:lnTo>
                      <a:pt x="7650" y="36861"/>
                    </a:lnTo>
                    <a:lnTo>
                      <a:pt x="7753" y="36605"/>
                    </a:lnTo>
                    <a:lnTo>
                      <a:pt x="7804" y="36502"/>
                    </a:lnTo>
                    <a:lnTo>
                      <a:pt x="7907" y="36374"/>
                    </a:lnTo>
                    <a:lnTo>
                      <a:pt x="8010" y="36271"/>
                    </a:lnTo>
                    <a:lnTo>
                      <a:pt x="8164" y="36168"/>
                    </a:lnTo>
                    <a:lnTo>
                      <a:pt x="8343" y="36066"/>
                    </a:lnTo>
                    <a:lnTo>
                      <a:pt x="8574" y="35989"/>
                    </a:lnTo>
                    <a:lnTo>
                      <a:pt x="8831" y="35937"/>
                    </a:lnTo>
                    <a:lnTo>
                      <a:pt x="9575" y="35937"/>
                    </a:lnTo>
                    <a:lnTo>
                      <a:pt x="10063" y="36040"/>
                    </a:lnTo>
                    <a:lnTo>
                      <a:pt x="10551" y="36143"/>
                    </a:lnTo>
                    <a:lnTo>
                      <a:pt x="11039" y="36220"/>
                    </a:lnTo>
                    <a:lnTo>
                      <a:pt x="11295" y="36245"/>
                    </a:lnTo>
                    <a:lnTo>
                      <a:pt x="11552" y="36271"/>
                    </a:lnTo>
                    <a:lnTo>
                      <a:pt x="11809" y="36271"/>
                    </a:lnTo>
                    <a:lnTo>
                      <a:pt x="12065" y="36220"/>
                    </a:lnTo>
                    <a:lnTo>
                      <a:pt x="12348" y="36168"/>
                    </a:lnTo>
                    <a:lnTo>
                      <a:pt x="12604" y="36066"/>
                    </a:lnTo>
                    <a:lnTo>
                      <a:pt x="13195" y="35835"/>
                    </a:lnTo>
                    <a:lnTo>
                      <a:pt x="13811" y="35604"/>
                    </a:lnTo>
                    <a:lnTo>
                      <a:pt x="14453" y="35372"/>
                    </a:lnTo>
                    <a:lnTo>
                      <a:pt x="15094" y="35193"/>
                    </a:lnTo>
                    <a:lnTo>
                      <a:pt x="15710" y="35064"/>
                    </a:lnTo>
                    <a:lnTo>
                      <a:pt x="16018" y="35013"/>
                    </a:lnTo>
                    <a:lnTo>
                      <a:pt x="16326" y="34987"/>
                    </a:lnTo>
                    <a:lnTo>
                      <a:pt x="16609" y="34987"/>
                    </a:lnTo>
                    <a:lnTo>
                      <a:pt x="16891" y="35013"/>
                    </a:lnTo>
                    <a:lnTo>
                      <a:pt x="17148" y="35039"/>
                    </a:lnTo>
                    <a:lnTo>
                      <a:pt x="17405" y="35116"/>
                    </a:lnTo>
                    <a:lnTo>
                      <a:pt x="17661" y="35167"/>
                    </a:lnTo>
                    <a:lnTo>
                      <a:pt x="17918" y="35193"/>
                    </a:lnTo>
                    <a:lnTo>
                      <a:pt x="18175" y="35218"/>
                    </a:lnTo>
                    <a:lnTo>
                      <a:pt x="18457" y="35193"/>
                    </a:lnTo>
                    <a:lnTo>
                      <a:pt x="18714" y="35141"/>
                    </a:lnTo>
                    <a:lnTo>
                      <a:pt x="18996" y="35090"/>
                    </a:lnTo>
                    <a:lnTo>
                      <a:pt x="19253" y="35013"/>
                    </a:lnTo>
                    <a:lnTo>
                      <a:pt x="19509" y="34910"/>
                    </a:lnTo>
                    <a:lnTo>
                      <a:pt x="19766" y="34808"/>
                    </a:lnTo>
                    <a:lnTo>
                      <a:pt x="19997" y="34679"/>
                    </a:lnTo>
                    <a:lnTo>
                      <a:pt x="20203" y="34525"/>
                    </a:lnTo>
                    <a:lnTo>
                      <a:pt x="20382" y="34397"/>
                    </a:lnTo>
                    <a:lnTo>
                      <a:pt x="20562" y="34217"/>
                    </a:lnTo>
                    <a:lnTo>
                      <a:pt x="20716" y="34063"/>
                    </a:lnTo>
                    <a:lnTo>
                      <a:pt x="20819" y="33909"/>
                    </a:lnTo>
                    <a:lnTo>
                      <a:pt x="20896" y="33730"/>
                    </a:lnTo>
                    <a:lnTo>
                      <a:pt x="20947" y="33576"/>
                    </a:lnTo>
                    <a:lnTo>
                      <a:pt x="20973" y="33447"/>
                    </a:lnTo>
                    <a:lnTo>
                      <a:pt x="20973" y="33319"/>
                    </a:lnTo>
                    <a:lnTo>
                      <a:pt x="20921" y="33216"/>
                    </a:lnTo>
                    <a:lnTo>
                      <a:pt x="20870" y="33139"/>
                    </a:lnTo>
                    <a:lnTo>
                      <a:pt x="20819" y="33062"/>
                    </a:lnTo>
                    <a:lnTo>
                      <a:pt x="20716" y="33011"/>
                    </a:lnTo>
                    <a:lnTo>
                      <a:pt x="20613" y="32960"/>
                    </a:lnTo>
                    <a:lnTo>
                      <a:pt x="20357" y="32857"/>
                    </a:lnTo>
                    <a:lnTo>
                      <a:pt x="20049" y="32780"/>
                    </a:lnTo>
                    <a:lnTo>
                      <a:pt x="19715" y="32677"/>
                    </a:lnTo>
                    <a:lnTo>
                      <a:pt x="19381" y="32575"/>
                    </a:lnTo>
                    <a:lnTo>
                      <a:pt x="19253" y="32498"/>
                    </a:lnTo>
                    <a:lnTo>
                      <a:pt x="19201" y="32421"/>
                    </a:lnTo>
                    <a:lnTo>
                      <a:pt x="19176" y="32318"/>
                    </a:lnTo>
                    <a:lnTo>
                      <a:pt x="19227" y="32190"/>
                    </a:lnTo>
                    <a:lnTo>
                      <a:pt x="19304" y="32061"/>
                    </a:lnTo>
                    <a:lnTo>
                      <a:pt x="19432" y="31907"/>
                    </a:lnTo>
                    <a:lnTo>
                      <a:pt x="19766" y="31599"/>
                    </a:lnTo>
                    <a:lnTo>
                      <a:pt x="20613" y="30880"/>
                    </a:lnTo>
                    <a:lnTo>
                      <a:pt x="21050" y="30495"/>
                    </a:lnTo>
                    <a:lnTo>
                      <a:pt x="21229" y="30316"/>
                    </a:lnTo>
                    <a:lnTo>
                      <a:pt x="21383" y="30110"/>
                    </a:lnTo>
                    <a:lnTo>
                      <a:pt x="21512" y="29905"/>
                    </a:lnTo>
                    <a:lnTo>
                      <a:pt x="21640" y="29674"/>
                    </a:lnTo>
                    <a:lnTo>
                      <a:pt x="21768" y="29417"/>
                    </a:lnTo>
                    <a:lnTo>
                      <a:pt x="21871" y="29135"/>
                    </a:lnTo>
                    <a:lnTo>
                      <a:pt x="21948" y="28878"/>
                    </a:lnTo>
                    <a:lnTo>
                      <a:pt x="21999" y="28570"/>
                    </a:lnTo>
                    <a:lnTo>
                      <a:pt x="22051" y="28288"/>
                    </a:lnTo>
                    <a:lnTo>
                      <a:pt x="22051" y="28005"/>
                    </a:lnTo>
                    <a:lnTo>
                      <a:pt x="22025" y="27723"/>
                    </a:lnTo>
                    <a:lnTo>
                      <a:pt x="21974" y="27466"/>
                    </a:lnTo>
                    <a:lnTo>
                      <a:pt x="21897" y="27210"/>
                    </a:lnTo>
                    <a:lnTo>
                      <a:pt x="21768" y="26979"/>
                    </a:lnTo>
                    <a:lnTo>
                      <a:pt x="21614" y="26799"/>
                    </a:lnTo>
                    <a:lnTo>
                      <a:pt x="21383" y="26619"/>
                    </a:lnTo>
                    <a:lnTo>
                      <a:pt x="21127" y="26491"/>
                    </a:lnTo>
                    <a:lnTo>
                      <a:pt x="20819" y="26414"/>
                    </a:lnTo>
                    <a:lnTo>
                      <a:pt x="20511" y="26363"/>
                    </a:lnTo>
                    <a:lnTo>
                      <a:pt x="20177" y="26363"/>
                    </a:lnTo>
                    <a:lnTo>
                      <a:pt x="19843" y="26388"/>
                    </a:lnTo>
                    <a:lnTo>
                      <a:pt x="19535" y="26440"/>
                    </a:lnTo>
                    <a:lnTo>
                      <a:pt x="19253" y="26491"/>
                    </a:lnTo>
                    <a:lnTo>
                      <a:pt x="18970" y="26568"/>
                    </a:lnTo>
                    <a:lnTo>
                      <a:pt x="18457" y="26722"/>
                    </a:lnTo>
                    <a:lnTo>
                      <a:pt x="18046" y="26850"/>
                    </a:lnTo>
                    <a:lnTo>
                      <a:pt x="17867" y="26876"/>
                    </a:lnTo>
                    <a:lnTo>
                      <a:pt x="17713" y="26876"/>
                    </a:lnTo>
                    <a:lnTo>
                      <a:pt x="17610" y="26850"/>
                    </a:lnTo>
                    <a:lnTo>
                      <a:pt x="17533" y="26773"/>
                    </a:lnTo>
                    <a:lnTo>
                      <a:pt x="17482" y="26671"/>
                    </a:lnTo>
                    <a:lnTo>
                      <a:pt x="17482" y="26491"/>
                    </a:lnTo>
                    <a:lnTo>
                      <a:pt x="17507" y="26286"/>
                    </a:lnTo>
                    <a:lnTo>
                      <a:pt x="17559" y="26132"/>
                    </a:lnTo>
                    <a:lnTo>
                      <a:pt x="17610" y="26003"/>
                    </a:lnTo>
                    <a:lnTo>
                      <a:pt x="17687" y="25875"/>
                    </a:lnTo>
                    <a:lnTo>
                      <a:pt x="17841" y="25670"/>
                    </a:lnTo>
                    <a:lnTo>
                      <a:pt x="17918" y="25541"/>
                    </a:lnTo>
                    <a:lnTo>
                      <a:pt x="17969" y="25413"/>
                    </a:lnTo>
                    <a:lnTo>
                      <a:pt x="18021" y="25285"/>
                    </a:lnTo>
                    <a:lnTo>
                      <a:pt x="18046" y="25105"/>
                    </a:lnTo>
                    <a:lnTo>
                      <a:pt x="18046" y="24900"/>
                    </a:lnTo>
                    <a:lnTo>
                      <a:pt x="17995" y="24643"/>
                    </a:lnTo>
                    <a:lnTo>
                      <a:pt x="17918" y="24360"/>
                    </a:lnTo>
                    <a:lnTo>
                      <a:pt x="17815" y="24001"/>
                    </a:lnTo>
                    <a:lnTo>
                      <a:pt x="17636" y="23616"/>
                    </a:lnTo>
                    <a:lnTo>
                      <a:pt x="17405" y="23128"/>
                    </a:lnTo>
                    <a:lnTo>
                      <a:pt x="16532" y="21409"/>
                    </a:lnTo>
                    <a:lnTo>
                      <a:pt x="16172" y="20767"/>
                    </a:lnTo>
                    <a:lnTo>
                      <a:pt x="15864" y="20202"/>
                    </a:lnTo>
                    <a:lnTo>
                      <a:pt x="15556" y="19740"/>
                    </a:lnTo>
                    <a:lnTo>
                      <a:pt x="15248" y="19304"/>
                    </a:lnTo>
                    <a:lnTo>
                      <a:pt x="14915" y="18893"/>
                    </a:lnTo>
                    <a:lnTo>
                      <a:pt x="14530" y="18482"/>
                    </a:lnTo>
                    <a:lnTo>
                      <a:pt x="14350" y="18226"/>
                    </a:lnTo>
                    <a:lnTo>
                      <a:pt x="14196" y="17943"/>
                    </a:lnTo>
                    <a:lnTo>
                      <a:pt x="14042" y="17609"/>
                    </a:lnTo>
                    <a:lnTo>
                      <a:pt x="13939" y="17250"/>
                    </a:lnTo>
                    <a:lnTo>
                      <a:pt x="13734" y="16480"/>
                    </a:lnTo>
                    <a:lnTo>
                      <a:pt x="13554" y="15684"/>
                    </a:lnTo>
                    <a:lnTo>
                      <a:pt x="13477" y="15274"/>
                    </a:lnTo>
                    <a:lnTo>
                      <a:pt x="13349" y="14889"/>
                    </a:lnTo>
                    <a:lnTo>
                      <a:pt x="13221" y="14529"/>
                    </a:lnTo>
                    <a:lnTo>
                      <a:pt x="13067" y="14221"/>
                    </a:lnTo>
                    <a:lnTo>
                      <a:pt x="12887" y="13913"/>
                    </a:lnTo>
                    <a:lnTo>
                      <a:pt x="12681" y="13682"/>
                    </a:lnTo>
                    <a:lnTo>
                      <a:pt x="12553" y="13554"/>
                    </a:lnTo>
                    <a:lnTo>
                      <a:pt x="12425" y="13477"/>
                    </a:lnTo>
                    <a:lnTo>
                      <a:pt x="12296" y="13400"/>
                    </a:lnTo>
                    <a:lnTo>
                      <a:pt x="12142" y="13348"/>
                    </a:lnTo>
                    <a:lnTo>
                      <a:pt x="11809" y="13246"/>
                    </a:lnTo>
                    <a:lnTo>
                      <a:pt x="11475" y="13169"/>
                    </a:lnTo>
                    <a:lnTo>
                      <a:pt x="10833" y="13040"/>
                    </a:lnTo>
                    <a:lnTo>
                      <a:pt x="10217" y="12938"/>
                    </a:lnTo>
                    <a:lnTo>
                      <a:pt x="9678" y="12835"/>
                    </a:lnTo>
                    <a:lnTo>
                      <a:pt x="9447" y="12784"/>
                    </a:lnTo>
                    <a:lnTo>
                      <a:pt x="9242" y="12732"/>
                    </a:lnTo>
                    <a:lnTo>
                      <a:pt x="9088" y="12655"/>
                    </a:lnTo>
                    <a:lnTo>
                      <a:pt x="8985" y="12578"/>
                    </a:lnTo>
                    <a:lnTo>
                      <a:pt x="8908" y="12476"/>
                    </a:lnTo>
                    <a:lnTo>
                      <a:pt x="8908" y="12347"/>
                    </a:lnTo>
                    <a:lnTo>
                      <a:pt x="8959" y="12193"/>
                    </a:lnTo>
                    <a:lnTo>
                      <a:pt x="9062" y="12039"/>
                    </a:lnTo>
                    <a:lnTo>
                      <a:pt x="9935" y="10910"/>
                    </a:lnTo>
                    <a:lnTo>
                      <a:pt x="10500" y="10114"/>
                    </a:lnTo>
                    <a:lnTo>
                      <a:pt x="11116" y="9267"/>
                    </a:lnTo>
                    <a:lnTo>
                      <a:pt x="11398" y="8805"/>
                    </a:lnTo>
                    <a:lnTo>
                      <a:pt x="11680" y="8369"/>
                    </a:lnTo>
                    <a:lnTo>
                      <a:pt x="11911" y="7907"/>
                    </a:lnTo>
                    <a:lnTo>
                      <a:pt x="12142" y="7496"/>
                    </a:lnTo>
                    <a:lnTo>
                      <a:pt x="12322" y="7085"/>
                    </a:lnTo>
                    <a:lnTo>
                      <a:pt x="12450" y="6674"/>
                    </a:lnTo>
                    <a:lnTo>
                      <a:pt x="12527" y="6341"/>
                    </a:lnTo>
                    <a:lnTo>
                      <a:pt x="12553" y="6161"/>
                    </a:lnTo>
                    <a:lnTo>
                      <a:pt x="12553" y="6007"/>
                    </a:lnTo>
                    <a:lnTo>
                      <a:pt x="12502" y="5725"/>
                    </a:lnTo>
                    <a:lnTo>
                      <a:pt x="12425" y="5494"/>
                    </a:lnTo>
                    <a:lnTo>
                      <a:pt x="12271" y="5263"/>
                    </a:lnTo>
                    <a:lnTo>
                      <a:pt x="12091" y="5083"/>
                    </a:lnTo>
                    <a:lnTo>
                      <a:pt x="11886" y="4929"/>
                    </a:lnTo>
                    <a:lnTo>
                      <a:pt x="11629" y="4801"/>
                    </a:lnTo>
                    <a:lnTo>
                      <a:pt x="11372" y="4698"/>
                    </a:lnTo>
                    <a:lnTo>
                      <a:pt x="11090" y="4595"/>
                    </a:lnTo>
                    <a:lnTo>
                      <a:pt x="10808" y="4544"/>
                    </a:lnTo>
                    <a:lnTo>
                      <a:pt x="10500" y="4493"/>
                    </a:lnTo>
                    <a:lnTo>
                      <a:pt x="10192" y="4467"/>
                    </a:lnTo>
                    <a:lnTo>
                      <a:pt x="9627" y="4467"/>
                    </a:lnTo>
                    <a:lnTo>
                      <a:pt x="9370" y="4493"/>
                    </a:lnTo>
                    <a:lnTo>
                      <a:pt x="9139" y="4544"/>
                    </a:lnTo>
                    <a:lnTo>
                      <a:pt x="8908" y="4570"/>
                    </a:lnTo>
                    <a:lnTo>
                      <a:pt x="8728" y="4621"/>
                    </a:lnTo>
                    <a:lnTo>
                      <a:pt x="8266" y="4621"/>
                    </a:lnTo>
                    <a:lnTo>
                      <a:pt x="8061" y="4595"/>
                    </a:lnTo>
                    <a:lnTo>
                      <a:pt x="7830" y="4544"/>
                    </a:lnTo>
                    <a:lnTo>
                      <a:pt x="7625" y="4467"/>
                    </a:lnTo>
                    <a:lnTo>
                      <a:pt x="7445" y="4390"/>
                    </a:lnTo>
                    <a:lnTo>
                      <a:pt x="7265" y="4262"/>
                    </a:lnTo>
                    <a:lnTo>
                      <a:pt x="7137" y="4133"/>
                    </a:lnTo>
                    <a:lnTo>
                      <a:pt x="7034" y="3979"/>
                    </a:lnTo>
                    <a:lnTo>
                      <a:pt x="6983" y="3825"/>
                    </a:lnTo>
                    <a:lnTo>
                      <a:pt x="6983" y="3645"/>
                    </a:lnTo>
                    <a:lnTo>
                      <a:pt x="7034" y="3440"/>
                    </a:lnTo>
                    <a:lnTo>
                      <a:pt x="7163" y="3209"/>
                    </a:lnTo>
                    <a:lnTo>
                      <a:pt x="7342" y="2978"/>
                    </a:lnTo>
                    <a:lnTo>
                      <a:pt x="7625" y="2721"/>
                    </a:lnTo>
                    <a:lnTo>
                      <a:pt x="8189" y="2208"/>
                    </a:lnTo>
                    <a:lnTo>
                      <a:pt x="8472" y="1951"/>
                    </a:lnTo>
                    <a:lnTo>
                      <a:pt x="8703" y="1720"/>
                    </a:lnTo>
                    <a:lnTo>
                      <a:pt x="8882" y="1464"/>
                    </a:lnTo>
                    <a:lnTo>
                      <a:pt x="9062" y="1233"/>
                    </a:lnTo>
                    <a:lnTo>
                      <a:pt x="9190" y="1027"/>
                    </a:lnTo>
                    <a:lnTo>
                      <a:pt x="9267" y="822"/>
                    </a:lnTo>
                    <a:lnTo>
                      <a:pt x="9293" y="642"/>
                    </a:lnTo>
                    <a:lnTo>
                      <a:pt x="9267" y="463"/>
                    </a:lnTo>
                    <a:lnTo>
                      <a:pt x="9242" y="386"/>
                    </a:lnTo>
                    <a:lnTo>
                      <a:pt x="9190" y="308"/>
                    </a:lnTo>
                    <a:lnTo>
                      <a:pt x="9062" y="206"/>
                    </a:lnTo>
                    <a:lnTo>
                      <a:pt x="8857" y="103"/>
                    </a:lnTo>
                    <a:lnTo>
                      <a:pt x="8600" y="26"/>
                    </a:lnTo>
                    <a:lnTo>
                      <a:pt x="824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9"/>
              <p:cNvSpPr/>
              <p:nvPr/>
            </p:nvSpPr>
            <p:spPr>
              <a:xfrm>
                <a:off x="1535541" y="3036900"/>
                <a:ext cx="93765" cy="95899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337" extrusionOk="0">
                    <a:moveTo>
                      <a:pt x="847" y="1"/>
                    </a:moveTo>
                    <a:lnTo>
                      <a:pt x="719" y="52"/>
                    </a:lnTo>
                    <a:lnTo>
                      <a:pt x="565" y="129"/>
                    </a:lnTo>
                    <a:lnTo>
                      <a:pt x="411" y="232"/>
                    </a:lnTo>
                    <a:lnTo>
                      <a:pt x="257" y="386"/>
                    </a:lnTo>
                    <a:lnTo>
                      <a:pt x="129" y="566"/>
                    </a:lnTo>
                    <a:lnTo>
                      <a:pt x="52" y="771"/>
                    </a:lnTo>
                    <a:lnTo>
                      <a:pt x="0" y="1028"/>
                    </a:lnTo>
                    <a:lnTo>
                      <a:pt x="0" y="1156"/>
                    </a:lnTo>
                    <a:lnTo>
                      <a:pt x="26" y="1310"/>
                    </a:lnTo>
                    <a:lnTo>
                      <a:pt x="52" y="1464"/>
                    </a:lnTo>
                    <a:lnTo>
                      <a:pt x="103" y="1592"/>
                    </a:lnTo>
                    <a:lnTo>
                      <a:pt x="180" y="1721"/>
                    </a:lnTo>
                    <a:lnTo>
                      <a:pt x="231" y="1849"/>
                    </a:lnTo>
                    <a:lnTo>
                      <a:pt x="411" y="2054"/>
                    </a:lnTo>
                    <a:lnTo>
                      <a:pt x="616" y="2208"/>
                    </a:lnTo>
                    <a:lnTo>
                      <a:pt x="822" y="2311"/>
                    </a:lnTo>
                    <a:lnTo>
                      <a:pt x="1027" y="2337"/>
                    </a:lnTo>
                    <a:lnTo>
                      <a:pt x="1232" y="2337"/>
                    </a:lnTo>
                    <a:lnTo>
                      <a:pt x="1309" y="2311"/>
                    </a:lnTo>
                    <a:lnTo>
                      <a:pt x="1387" y="2260"/>
                    </a:lnTo>
                    <a:lnTo>
                      <a:pt x="1566" y="2131"/>
                    </a:lnTo>
                    <a:lnTo>
                      <a:pt x="1720" y="1977"/>
                    </a:lnTo>
                    <a:lnTo>
                      <a:pt x="1874" y="1772"/>
                    </a:lnTo>
                    <a:lnTo>
                      <a:pt x="2028" y="1567"/>
                    </a:lnTo>
                    <a:lnTo>
                      <a:pt x="2157" y="1361"/>
                    </a:lnTo>
                    <a:lnTo>
                      <a:pt x="2234" y="1156"/>
                    </a:lnTo>
                    <a:lnTo>
                      <a:pt x="2285" y="976"/>
                    </a:lnTo>
                    <a:lnTo>
                      <a:pt x="2285" y="822"/>
                    </a:lnTo>
                    <a:lnTo>
                      <a:pt x="2259" y="771"/>
                    </a:lnTo>
                    <a:lnTo>
                      <a:pt x="2208" y="694"/>
                    </a:lnTo>
                    <a:lnTo>
                      <a:pt x="2028" y="566"/>
                    </a:lnTo>
                    <a:lnTo>
                      <a:pt x="1797" y="412"/>
                    </a:lnTo>
                    <a:lnTo>
                      <a:pt x="1541" y="283"/>
                    </a:lnTo>
                    <a:lnTo>
                      <a:pt x="1053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9"/>
              <p:cNvSpPr/>
              <p:nvPr/>
            </p:nvSpPr>
            <p:spPr>
              <a:xfrm>
                <a:off x="1099455" y="3178064"/>
                <a:ext cx="153840" cy="341329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318" extrusionOk="0">
                    <a:moveTo>
                      <a:pt x="3132" y="1"/>
                    </a:moveTo>
                    <a:lnTo>
                      <a:pt x="2824" y="129"/>
                    </a:lnTo>
                    <a:lnTo>
                      <a:pt x="2516" y="309"/>
                    </a:lnTo>
                    <a:lnTo>
                      <a:pt x="2157" y="540"/>
                    </a:lnTo>
                    <a:lnTo>
                      <a:pt x="1797" y="822"/>
                    </a:lnTo>
                    <a:lnTo>
                      <a:pt x="1617" y="1002"/>
                    </a:lnTo>
                    <a:lnTo>
                      <a:pt x="1463" y="1181"/>
                    </a:lnTo>
                    <a:lnTo>
                      <a:pt x="1309" y="1361"/>
                    </a:lnTo>
                    <a:lnTo>
                      <a:pt x="1181" y="1592"/>
                    </a:lnTo>
                    <a:lnTo>
                      <a:pt x="1078" y="1797"/>
                    </a:lnTo>
                    <a:lnTo>
                      <a:pt x="1001" y="2054"/>
                    </a:lnTo>
                    <a:lnTo>
                      <a:pt x="924" y="2490"/>
                    </a:lnTo>
                    <a:lnTo>
                      <a:pt x="873" y="2850"/>
                    </a:lnTo>
                    <a:lnTo>
                      <a:pt x="847" y="3389"/>
                    </a:lnTo>
                    <a:lnTo>
                      <a:pt x="822" y="3569"/>
                    </a:lnTo>
                    <a:lnTo>
                      <a:pt x="796" y="3748"/>
                    </a:lnTo>
                    <a:lnTo>
                      <a:pt x="719" y="3928"/>
                    </a:lnTo>
                    <a:lnTo>
                      <a:pt x="591" y="4108"/>
                    </a:lnTo>
                    <a:lnTo>
                      <a:pt x="514" y="4185"/>
                    </a:lnTo>
                    <a:lnTo>
                      <a:pt x="462" y="4313"/>
                    </a:lnTo>
                    <a:lnTo>
                      <a:pt x="411" y="4544"/>
                    </a:lnTo>
                    <a:lnTo>
                      <a:pt x="411" y="4826"/>
                    </a:lnTo>
                    <a:lnTo>
                      <a:pt x="411" y="5134"/>
                    </a:lnTo>
                    <a:lnTo>
                      <a:pt x="411" y="5442"/>
                    </a:lnTo>
                    <a:lnTo>
                      <a:pt x="411" y="5750"/>
                    </a:lnTo>
                    <a:lnTo>
                      <a:pt x="385" y="6058"/>
                    </a:lnTo>
                    <a:lnTo>
                      <a:pt x="360" y="6212"/>
                    </a:lnTo>
                    <a:lnTo>
                      <a:pt x="308" y="6366"/>
                    </a:lnTo>
                    <a:lnTo>
                      <a:pt x="206" y="6700"/>
                    </a:lnTo>
                    <a:lnTo>
                      <a:pt x="129" y="7085"/>
                    </a:lnTo>
                    <a:lnTo>
                      <a:pt x="52" y="7522"/>
                    </a:lnTo>
                    <a:lnTo>
                      <a:pt x="0" y="7881"/>
                    </a:lnTo>
                    <a:lnTo>
                      <a:pt x="0" y="8163"/>
                    </a:lnTo>
                    <a:lnTo>
                      <a:pt x="26" y="8266"/>
                    </a:lnTo>
                    <a:lnTo>
                      <a:pt x="77" y="8317"/>
                    </a:lnTo>
                    <a:lnTo>
                      <a:pt x="129" y="8317"/>
                    </a:lnTo>
                    <a:lnTo>
                      <a:pt x="231" y="8240"/>
                    </a:lnTo>
                    <a:lnTo>
                      <a:pt x="334" y="8138"/>
                    </a:lnTo>
                    <a:lnTo>
                      <a:pt x="462" y="7932"/>
                    </a:lnTo>
                    <a:lnTo>
                      <a:pt x="591" y="7701"/>
                    </a:lnTo>
                    <a:lnTo>
                      <a:pt x="693" y="7445"/>
                    </a:lnTo>
                    <a:lnTo>
                      <a:pt x="770" y="7162"/>
                    </a:lnTo>
                    <a:lnTo>
                      <a:pt x="822" y="6906"/>
                    </a:lnTo>
                    <a:lnTo>
                      <a:pt x="924" y="6341"/>
                    </a:lnTo>
                    <a:lnTo>
                      <a:pt x="976" y="5776"/>
                    </a:lnTo>
                    <a:lnTo>
                      <a:pt x="1053" y="5211"/>
                    </a:lnTo>
                    <a:lnTo>
                      <a:pt x="1078" y="4980"/>
                    </a:lnTo>
                    <a:lnTo>
                      <a:pt x="1130" y="4724"/>
                    </a:lnTo>
                    <a:lnTo>
                      <a:pt x="1207" y="4493"/>
                    </a:lnTo>
                    <a:lnTo>
                      <a:pt x="1309" y="4287"/>
                    </a:lnTo>
                    <a:lnTo>
                      <a:pt x="1412" y="4108"/>
                    </a:lnTo>
                    <a:lnTo>
                      <a:pt x="1540" y="3954"/>
                    </a:lnTo>
                    <a:lnTo>
                      <a:pt x="1874" y="3697"/>
                    </a:lnTo>
                    <a:lnTo>
                      <a:pt x="2234" y="3440"/>
                    </a:lnTo>
                    <a:lnTo>
                      <a:pt x="2593" y="3183"/>
                    </a:lnTo>
                    <a:lnTo>
                      <a:pt x="2927" y="2927"/>
                    </a:lnTo>
                    <a:lnTo>
                      <a:pt x="3235" y="2670"/>
                    </a:lnTo>
                    <a:lnTo>
                      <a:pt x="3363" y="2542"/>
                    </a:lnTo>
                    <a:lnTo>
                      <a:pt x="3491" y="2388"/>
                    </a:lnTo>
                    <a:lnTo>
                      <a:pt x="3594" y="2234"/>
                    </a:lnTo>
                    <a:lnTo>
                      <a:pt x="3671" y="2054"/>
                    </a:lnTo>
                    <a:lnTo>
                      <a:pt x="3722" y="1900"/>
                    </a:lnTo>
                    <a:lnTo>
                      <a:pt x="3748" y="1695"/>
                    </a:lnTo>
                    <a:lnTo>
                      <a:pt x="3748" y="1515"/>
                    </a:lnTo>
                    <a:lnTo>
                      <a:pt x="3748" y="1335"/>
                    </a:lnTo>
                    <a:lnTo>
                      <a:pt x="3671" y="1002"/>
                    </a:lnTo>
                    <a:lnTo>
                      <a:pt x="3568" y="719"/>
                    </a:lnTo>
                    <a:lnTo>
                      <a:pt x="3466" y="463"/>
                    </a:lnTo>
                    <a:lnTo>
                      <a:pt x="3337" y="257"/>
                    </a:lnTo>
                    <a:lnTo>
                      <a:pt x="3235" y="103"/>
                    </a:lnTo>
                    <a:lnTo>
                      <a:pt x="31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9"/>
              <p:cNvSpPr/>
              <p:nvPr/>
            </p:nvSpPr>
            <p:spPr>
              <a:xfrm>
                <a:off x="768708" y="3810061"/>
                <a:ext cx="540390" cy="62783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5300" extrusionOk="0">
                    <a:moveTo>
                      <a:pt x="7444" y="1"/>
                    </a:moveTo>
                    <a:lnTo>
                      <a:pt x="7239" y="78"/>
                    </a:lnTo>
                    <a:lnTo>
                      <a:pt x="7085" y="181"/>
                    </a:lnTo>
                    <a:lnTo>
                      <a:pt x="6982" y="309"/>
                    </a:lnTo>
                    <a:lnTo>
                      <a:pt x="6905" y="489"/>
                    </a:lnTo>
                    <a:lnTo>
                      <a:pt x="6828" y="694"/>
                    </a:lnTo>
                    <a:lnTo>
                      <a:pt x="6803" y="925"/>
                    </a:lnTo>
                    <a:lnTo>
                      <a:pt x="6777" y="1182"/>
                    </a:lnTo>
                    <a:lnTo>
                      <a:pt x="6725" y="1721"/>
                    </a:lnTo>
                    <a:lnTo>
                      <a:pt x="6674" y="2003"/>
                    </a:lnTo>
                    <a:lnTo>
                      <a:pt x="6623" y="2286"/>
                    </a:lnTo>
                    <a:lnTo>
                      <a:pt x="6520" y="2568"/>
                    </a:lnTo>
                    <a:lnTo>
                      <a:pt x="6417" y="2850"/>
                    </a:lnTo>
                    <a:lnTo>
                      <a:pt x="6263" y="3107"/>
                    </a:lnTo>
                    <a:lnTo>
                      <a:pt x="6058" y="3338"/>
                    </a:lnTo>
                    <a:lnTo>
                      <a:pt x="5930" y="3441"/>
                    </a:lnTo>
                    <a:lnTo>
                      <a:pt x="5801" y="3543"/>
                    </a:lnTo>
                    <a:lnTo>
                      <a:pt x="5673" y="3595"/>
                    </a:lnTo>
                    <a:lnTo>
                      <a:pt x="5545" y="3646"/>
                    </a:lnTo>
                    <a:lnTo>
                      <a:pt x="5237" y="3697"/>
                    </a:lnTo>
                    <a:lnTo>
                      <a:pt x="4929" y="3723"/>
                    </a:lnTo>
                    <a:lnTo>
                      <a:pt x="4621" y="3697"/>
                    </a:lnTo>
                    <a:lnTo>
                      <a:pt x="4287" y="3646"/>
                    </a:lnTo>
                    <a:lnTo>
                      <a:pt x="3620" y="3569"/>
                    </a:lnTo>
                    <a:lnTo>
                      <a:pt x="3311" y="3569"/>
                    </a:lnTo>
                    <a:lnTo>
                      <a:pt x="3003" y="3595"/>
                    </a:lnTo>
                    <a:lnTo>
                      <a:pt x="2849" y="3620"/>
                    </a:lnTo>
                    <a:lnTo>
                      <a:pt x="2721" y="3672"/>
                    </a:lnTo>
                    <a:lnTo>
                      <a:pt x="2567" y="3723"/>
                    </a:lnTo>
                    <a:lnTo>
                      <a:pt x="2439" y="3800"/>
                    </a:lnTo>
                    <a:lnTo>
                      <a:pt x="2310" y="3903"/>
                    </a:lnTo>
                    <a:lnTo>
                      <a:pt x="2208" y="4031"/>
                    </a:lnTo>
                    <a:lnTo>
                      <a:pt x="2079" y="4185"/>
                    </a:lnTo>
                    <a:lnTo>
                      <a:pt x="1977" y="4365"/>
                    </a:lnTo>
                    <a:lnTo>
                      <a:pt x="1900" y="4544"/>
                    </a:lnTo>
                    <a:lnTo>
                      <a:pt x="1797" y="4775"/>
                    </a:lnTo>
                    <a:lnTo>
                      <a:pt x="1746" y="5032"/>
                    </a:lnTo>
                    <a:lnTo>
                      <a:pt x="1669" y="5340"/>
                    </a:lnTo>
                    <a:lnTo>
                      <a:pt x="1617" y="5623"/>
                    </a:lnTo>
                    <a:lnTo>
                      <a:pt x="1617" y="5905"/>
                    </a:lnTo>
                    <a:lnTo>
                      <a:pt x="1617" y="6136"/>
                    </a:lnTo>
                    <a:lnTo>
                      <a:pt x="1669" y="6367"/>
                    </a:lnTo>
                    <a:lnTo>
                      <a:pt x="1720" y="6547"/>
                    </a:lnTo>
                    <a:lnTo>
                      <a:pt x="1797" y="6726"/>
                    </a:lnTo>
                    <a:lnTo>
                      <a:pt x="1900" y="6880"/>
                    </a:lnTo>
                    <a:lnTo>
                      <a:pt x="2002" y="7034"/>
                    </a:lnTo>
                    <a:lnTo>
                      <a:pt x="2131" y="7163"/>
                    </a:lnTo>
                    <a:lnTo>
                      <a:pt x="2259" y="7265"/>
                    </a:lnTo>
                    <a:lnTo>
                      <a:pt x="2567" y="7445"/>
                    </a:lnTo>
                    <a:lnTo>
                      <a:pt x="2901" y="7599"/>
                    </a:lnTo>
                    <a:lnTo>
                      <a:pt x="3234" y="7702"/>
                    </a:lnTo>
                    <a:lnTo>
                      <a:pt x="3876" y="7907"/>
                    </a:lnTo>
                    <a:lnTo>
                      <a:pt x="4133" y="7984"/>
                    </a:lnTo>
                    <a:lnTo>
                      <a:pt x="4364" y="8112"/>
                    </a:lnTo>
                    <a:lnTo>
                      <a:pt x="4441" y="8164"/>
                    </a:lnTo>
                    <a:lnTo>
                      <a:pt x="4492" y="8241"/>
                    </a:lnTo>
                    <a:lnTo>
                      <a:pt x="4544" y="8318"/>
                    </a:lnTo>
                    <a:lnTo>
                      <a:pt x="4544" y="8420"/>
                    </a:lnTo>
                    <a:lnTo>
                      <a:pt x="4544" y="8549"/>
                    </a:lnTo>
                    <a:lnTo>
                      <a:pt x="4518" y="8651"/>
                    </a:lnTo>
                    <a:lnTo>
                      <a:pt x="4441" y="8805"/>
                    </a:lnTo>
                    <a:lnTo>
                      <a:pt x="4338" y="8960"/>
                    </a:lnTo>
                    <a:lnTo>
                      <a:pt x="4082" y="9319"/>
                    </a:lnTo>
                    <a:lnTo>
                      <a:pt x="3722" y="9704"/>
                    </a:lnTo>
                    <a:lnTo>
                      <a:pt x="2901" y="10525"/>
                    </a:lnTo>
                    <a:lnTo>
                      <a:pt x="1977" y="11449"/>
                    </a:lnTo>
                    <a:lnTo>
                      <a:pt x="1540" y="11886"/>
                    </a:lnTo>
                    <a:lnTo>
                      <a:pt x="1104" y="12348"/>
                    </a:lnTo>
                    <a:lnTo>
                      <a:pt x="745" y="12784"/>
                    </a:lnTo>
                    <a:lnTo>
                      <a:pt x="411" y="13221"/>
                    </a:lnTo>
                    <a:lnTo>
                      <a:pt x="283" y="13426"/>
                    </a:lnTo>
                    <a:lnTo>
                      <a:pt x="180" y="13631"/>
                    </a:lnTo>
                    <a:lnTo>
                      <a:pt x="103" y="13811"/>
                    </a:lnTo>
                    <a:lnTo>
                      <a:pt x="26" y="13991"/>
                    </a:lnTo>
                    <a:lnTo>
                      <a:pt x="0" y="14170"/>
                    </a:lnTo>
                    <a:lnTo>
                      <a:pt x="0" y="14350"/>
                    </a:lnTo>
                    <a:lnTo>
                      <a:pt x="26" y="14504"/>
                    </a:lnTo>
                    <a:lnTo>
                      <a:pt x="103" y="14658"/>
                    </a:lnTo>
                    <a:lnTo>
                      <a:pt x="180" y="14786"/>
                    </a:lnTo>
                    <a:lnTo>
                      <a:pt x="334" y="14915"/>
                    </a:lnTo>
                    <a:lnTo>
                      <a:pt x="488" y="15017"/>
                    </a:lnTo>
                    <a:lnTo>
                      <a:pt x="719" y="15120"/>
                    </a:lnTo>
                    <a:lnTo>
                      <a:pt x="950" y="15197"/>
                    </a:lnTo>
                    <a:lnTo>
                      <a:pt x="1207" y="15248"/>
                    </a:lnTo>
                    <a:lnTo>
                      <a:pt x="1463" y="15300"/>
                    </a:lnTo>
                    <a:lnTo>
                      <a:pt x="2028" y="15300"/>
                    </a:lnTo>
                    <a:lnTo>
                      <a:pt x="2310" y="15274"/>
                    </a:lnTo>
                    <a:lnTo>
                      <a:pt x="2901" y="15197"/>
                    </a:lnTo>
                    <a:lnTo>
                      <a:pt x="3491" y="15069"/>
                    </a:lnTo>
                    <a:lnTo>
                      <a:pt x="4107" y="14889"/>
                    </a:lnTo>
                    <a:lnTo>
                      <a:pt x="4749" y="14684"/>
                    </a:lnTo>
                    <a:lnTo>
                      <a:pt x="5339" y="14427"/>
                    </a:lnTo>
                    <a:lnTo>
                      <a:pt x="6546" y="13939"/>
                    </a:lnTo>
                    <a:lnTo>
                      <a:pt x="7624" y="13452"/>
                    </a:lnTo>
                    <a:lnTo>
                      <a:pt x="8112" y="13272"/>
                    </a:lnTo>
                    <a:lnTo>
                      <a:pt x="8548" y="13092"/>
                    </a:lnTo>
                    <a:lnTo>
                      <a:pt x="8933" y="12990"/>
                    </a:lnTo>
                    <a:lnTo>
                      <a:pt x="9267" y="12938"/>
                    </a:lnTo>
                    <a:lnTo>
                      <a:pt x="9857" y="12861"/>
                    </a:lnTo>
                    <a:lnTo>
                      <a:pt x="10140" y="12810"/>
                    </a:lnTo>
                    <a:lnTo>
                      <a:pt x="10422" y="12759"/>
                    </a:lnTo>
                    <a:lnTo>
                      <a:pt x="10679" y="12682"/>
                    </a:lnTo>
                    <a:lnTo>
                      <a:pt x="10935" y="12579"/>
                    </a:lnTo>
                    <a:lnTo>
                      <a:pt x="11192" y="12425"/>
                    </a:lnTo>
                    <a:lnTo>
                      <a:pt x="11397" y="12271"/>
                    </a:lnTo>
                    <a:lnTo>
                      <a:pt x="11603" y="12065"/>
                    </a:lnTo>
                    <a:lnTo>
                      <a:pt x="11782" y="11834"/>
                    </a:lnTo>
                    <a:lnTo>
                      <a:pt x="11911" y="11552"/>
                    </a:lnTo>
                    <a:lnTo>
                      <a:pt x="12039" y="11218"/>
                    </a:lnTo>
                    <a:lnTo>
                      <a:pt x="12116" y="10808"/>
                    </a:lnTo>
                    <a:lnTo>
                      <a:pt x="12167" y="10371"/>
                    </a:lnTo>
                    <a:lnTo>
                      <a:pt x="12167" y="9858"/>
                    </a:lnTo>
                    <a:lnTo>
                      <a:pt x="12142" y="9293"/>
                    </a:lnTo>
                    <a:lnTo>
                      <a:pt x="12116" y="8728"/>
                    </a:lnTo>
                    <a:lnTo>
                      <a:pt x="12116" y="8215"/>
                    </a:lnTo>
                    <a:lnTo>
                      <a:pt x="12142" y="7753"/>
                    </a:lnTo>
                    <a:lnTo>
                      <a:pt x="12193" y="7317"/>
                    </a:lnTo>
                    <a:lnTo>
                      <a:pt x="12270" y="6932"/>
                    </a:lnTo>
                    <a:lnTo>
                      <a:pt x="12347" y="6598"/>
                    </a:lnTo>
                    <a:lnTo>
                      <a:pt x="12450" y="6290"/>
                    </a:lnTo>
                    <a:lnTo>
                      <a:pt x="12552" y="5982"/>
                    </a:lnTo>
                    <a:lnTo>
                      <a:pt x="12783" y="5469"/>
                    </a:lnTo>
                    <a:lnTo>
                      <a:pt x="12963" y="4981"/>
                    </a:lnTo>
                    <a:lnTo>
                      <a:pt x="13066" y="4750"/>
                    </a:lnTo>
                    <a:lnTo>
                      <a:pt x="13117" y="4493"/>
                    </a:lnTo>
                    <a:lnTo>
                      <a:pt x="13168" y="4236"/>
                    </a:lnTo>
                    <a:lnTo>
                      <a:pt x="13168" y="3954"/>
                    </a:lnTo>
                    <a:lnTo>
                      <a:pt x="13168" y="3672"/>
                    </a:lnTo>
                    <a:lnTo>
                      <a:pt x="13143" y="3364"/>
                    </a:lnTo>
                    <a:lnTo>
                      <a:pt x="13091" y="3056"/>
                    </a:lnTo>
                    <a:lnTo>
                      <a:pt x="13014" y="2748"/>
                    </a:lnTo>
                    <a:lnTo>
                      <a:pt x="12912" y="2414"/>
                    </a:lnTo>
                    <a:lnTo>
                      <a:pt x="12758" y="2106"/>
                    </a:lnTo>
                    <a:lnTo>
                      <a:pt x="12552" y="1798"/>
                    </a:lnTo>
                    <a:lnTo>
                      <a:pt x="12296" y="1490"/>
                    </a:lnTo>
                    <a:lnTo>
                      <a:pt x="11988" y="1207"/>
                    </a:lnTo>
                    <a:lnTo>
                      <a:pt x="11628" y="951"/>
                    </a:lnTo>
                    <a:lnTo>
                      <a:pt x="11192" y="694"/>
                    </a:lnTo>
                    <a:lnTo>
                      <a:pt x="10653" y="489"/>
                    </a:lnTo>
                    <a:lnTo>
                      <a:pt x="10062" y="309"/>
                    </a:lnTo>
                    <a:lnTo>
                      <a:pt x="9369" y="155"/>
                    </a:lnTo>
                    <a:lnTo>
                      <a:pt x="8574" y="52"/>
                    </a:lnTo>
                    <a:lnTo>
                      <a:pt x="770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9"/>
              <p:cNvSpPr/>
              <p:nvPr/>
            </p:nvSpPr>
            <p:spPr>
              <a:xfrm>
                <a:off x="1363848" y="3961771"/>
                <a:ext cx="97992" cy="9060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208" extrusionOk="0">
                    <a:moveTo>
                      <a:pt x="1053" y="0"/>
                    </a:moveTo>
                    <a:lnTo>
                      <a:pt x="616" y="565"/>
                    </a:lnTo>
                    <a:lnTo>
                      <a:pt x="360" y="924"/>
                    </a:lnTo>
                    <a:lnTo>
                      <a:pt x="154" y="1258"/>
                    </a:lnTo>
                    <a:lnTo>
                      <a:pt x="77" y="1438"/>
                    </a:lnTo>
                    <a:lnTo>
                      <a:pt x="26" y="1592"/>
                    </a:lnTo>
                    <a:lnTo>
                      <a:pt x="0" y="1746"/>
                    </a:lnTo>
                    <a:lnTo>
                      <a:pt x="26" y="1874"/>
                    </a:lnTo>
                    <a:lnTo>
                      <a:pt x="52" y="1977"/>
                    </a:lnTo>
                    <a:lnTo>
                      <a:pt x="129" y="2080"/>
                    </a:lnTo>
                    <a:lnTo>
                      <a:pt x="257" y="2131"/>
                    </a:lnTo>
                    <a:lnTo>
                      <a:pt x="437" y="2182"/>
                    </a:lnTo>
                    <a:lnTo>
                      <a:pt x="847" y="2208"/>
                    </a:lnTo>
                    <a:lnTo>
                      <a:pt x="1181" y="2182"/>
                    </a:lnTo>
                    <a:lnTo>
                      <a:pt x="1489" y="2105"/>
                    </a:lnTo>
                    <a:lnTo>
                      <a:pt x="1617" y="2054"/>
                    </a:lnTo>
                    <a:lnTo>
                      <a:pt x="1746" y="1977"/>
                    </a:lnTo>
                    <a:lnTo>
                      <a:pt x="1848" y="1900"/>
                    </a:lnTo>
                    <a:lnTo>
                      <a:pt x="1951" y="1797"/>
                    </a:lnTo>
                    <a:lnTo>
                      <a:pt x="2054" y="1695"/>
                    </a:lnTo>
                    <a:lnTo>
                      <a:pt x="2131" y="1566"/>
                    </a:lnTo>
                    <a:lnTo>
                      <a:pt x="2259" y="1284"/>
                    </a:lnTo>
                    <a:lnTo>
                      <a:pt x="2362" y="950"/>
                    </a:lnTo>
                    <a:lnTo>
                      <a:pt x="2388" y="770"/>
                    </a:lnTo>
                    <a:lnTo>
                      <a:pt x="2362" y="642"/>
                    </a:lnTo>
                    <a:lnTo>
                      <a:pt x="2311" y="514"/>
                    </a:lnTo>
                    <a:lnTo>
                      <a:pt x="2259" y="385"/>
                    </a:lnTo>
                    <a:lnTo>
                      <a:pt x="2156" y="308"/>
                    </a:lnTo>
                    <a:lnTo>
                      <a:pt x="2054" y="231"/>
                    </a:lnTo>
                    <a:lnTo>
                      <a:pt x="1925" y="154"/>
                    </a:lnTo>
                    <a:lnTo>
                      <a:pt x="1797" y="103"/>
                    </a:lnTo>
                    <a:lnTo>
                      <a:pt x="1540" y="52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3" name="Google Shape;1833;p39"/>
            <p:cNvSpPr/>
            <p:nvPr/>
          </p:nvSpPr>
          <p:spPr>
            <a:xfrm>
              <a:off x="5219150" y="3788750"/>
              <a:ext cx="280975" cy="230975"/>
            </a:xfrm>
            <a:custGeom>
              <a:avLst/>
              <a:gdLst/>
              <a:ahLst/>
              <a:cxnLst/>
              <a:rect l="l" t="t" r="r" b="b"/>
              <a:pathLst>
                <a:path w="11239" h="9239" extrusionOk="0">
                  <a:moveTo>
                    <a:pt x="5715" y="95"/>
                  </a:moveTo>
                  <a:lnTo>
                    <a:pt x="6667" y="0"/>
                  </a:lnTo>
                  <a:lnTo>
                    <a:pt x="8858" y="1048"/>
                  </a:lnTo>
                  <a:lnTo>
                    <a:pt x="10668" y="2953"/>
                  </a:lnTo>
                  <a:lnTo>
                    <a:pt x="11239" y="6382"/>
                  </a:lnTo>
                  <a:lnTo>
                    <a:pt x="10477" y="8953"/>
                  </a:lnTo>
                  <a:lnTo>
                    <a:pt x="7524" y="8668"/>
                  </a:lnTo>
                  <a:lnTo>
                    <a:pt x="8096" y="6953"/>
                  </a:lnTo>
                  <a:lnTo>
                    <a:pt x="5810" y="5429"/>
                  </a:lnTo>
                  <a:lnTo>
                    <a:pt x="4191" y="7144"/>
                  </a:lnTo>
                  <a:lnTo>
                    <a:pt x="3619" y="9239"/>
                  </a:lnTo>
                  <a:lnTo>
                    <a:pt x="476" y="8953"/>
                  </a:lnTo>
                  <a:lnTo>
                    <a:pt x="0" y="5429"/>
                  </a:lnTo>
                  <a:lnTo>
                    <a:pt x="2190" y="4477"/>
                  </a:lnTo>
                  <a:lnTo>
                    <a:pt x="1619" y="1714"/>
                  </a:lnTo>
                  <a:lnTo>
                    <a:pt x="3810" y="19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grpSp>
        <p:nvGrpSpPr>
          <p:cNvPr id="1834" name="Google Shape;1834;p39"/>
          <p:cNvGrpSpPr/>
          <p:nvPr/>
        </p:nvGrpSpPr>
        <p:grpSpPr>
          <a:xfrm>
            <a:off x="7080791" y="2970723"/>
            <a:ext cx="1380914" cy="1769371"/>
            <a:chOff x="7080791" y="2970723"/>
            <a:chExt cx="1380914" cy="1769371"/>
          </a:xfrm>
        </p:grpSpPr>
        <p:grpSp>
          <p:nvGrpSpPr>
            <p:cNvPr id="1835" name="Google Shape;1835;p39"/>
            <p:cNvGrpSpPr/>
            <p:nvPr/>
          </p:nvGrpSpPr>
          <p:grpSpPr>
            <a:xfrm>
              <a:off x="7080791" y="2970723"/>
              <a:ext cx="1380914" cy="1769371"/>
              <a:chOff x="768708" y="3036900"/>
              <a:chExt cx="1329336" cy="1703284"/>
            </a:xfrm>
          </p:grpSpPr>
          <p:sp>
            <p:nvSpPr>
              <p:cNvPr id="1836" name="Google Shape;1836;p39"/>
              <p:cNvSpPr/>
              <p:nvPr/>
            </p:nvSpPr>
            <p:spPr>
              <a:xfrm>
                <a:off x="1193181" y="3152786"/>
                <a:ext cx="904863" cy="1587398"/>
              </a:xfrm>
              <a:custGeom>
                <a:avLst/>
                <a:gdLst/>
                <a:ahLst/>
                <a:cxnLst/>
                <a:rect l="l" t="t" r="r" b="b"/>
                <a:pathLst>
                  <a:path w="22051" h="38684" extrusionOk="0">
                    <a:moveTo>
                      <a:pt x="7830" y="0"/>
                    </a:moveTo>
                    <a:lnTo>
                      <a:pt x="7522" y="77"/>
                    </a:lnTo>
                    <a:lnTo>
                      <a:pt x="6778" y="283"/>
                    </a:lnTo>
                    <a:lnTo>
                      <a:pt x="6367" y="360"/>
                    </a:lnTo>
                    <a:lnTo>
                      <a:pt x="5956" y="437"/>
                    </a:lnTo>
                    <a:lnTo>
                      <a:pt x="5417" y="437"/>
                    </a:lnTo>
                    <a:lnTo>
                      <a:pt x="5289" y="411"/>
                    </a:lnTo>
                    <a:lnTo>
                      <a:pt x="5058" y="334"/>
                    </a:lnTo>
                    <a:lnTo>
                      <a:pt x="4852" y="283"/>
                    </a:lnTo>
                    <a:lnTo>
                      <a:pt x="4647" y="257"/>
                    </a:lnTo>
                    <a:lnTo>
                      <a:pt x="4467" y="283"/>
                    </a:lnTo>
                    <a:lnTo>
                      <a:pt x="4365" y="308"/>
                    </a:lnTo>
                    <a:lnTo>
                      <a:pt x="4288" y="360"/>
                    </a:lnTo>
                    <a:lnTo>
                      <a:pt x="4185" y="437"/>
                    </a:lnTo>
                    <a:lnTo>
                      <a:pt x="4108" y="514"/>
                    </a:lnTo>
                    <a:lnTo>
                      <a:pt x="3954" y="745"/>
                    </a:lnTo>
                    <a:lnTo>
                      <a:pt x="3774" y="1079"/>
                    </a:lnTo>
                    <a:lnTo>
                      <a:pt x="3646" y="1464"/>
                    </a:lnTo>
                    <a:lnTo>
                      <a:pt x="3569" y="1772"/>
                    </a:lnTo>
                    <a:lnTo>
                      <a:pt x="3492" y="2080"/>
                    </a:lnTo>
                    <a:lnTo>
                      <a:pt x="3466" y="2336"/>
                    </a:lnTo>
                    <a:lnTo>
                      <a:pt x="3466" y="2567"/>
                    </a:lnTo>
                    <a:lnTo>
                      <a:pt x="3492" y="2773"/>
                    </a:lnTo>
                    <a:lnTo>
                      <a:pt x="3543" y="2927"/>
                    </a:lnTo>
                    <a:lnTo>
                      <a:pt x="3569" y="3081"/>
                    </a:lnTo>
                    <a:lnTo>
                      <a:pt x="3620" y="3209"/>
                    </a:lnTo>
                    <a:lnTo>
                      <a:pt x="3620" y="3337"/>
                    </a:lnTo>
                    <a:lnTo>
                      <a:pt x="3595" y="3491"/>
                    </a:lnTo>
                    <a:lnTo>
                      <a:pt x="3518" y="3620"/>
                    </a:lnTo>
                    <a:lnTo>
                      <a:pt x="3415" y="3722"/>
                    </a:lnTo>
                    <a:lnTo>
                      <a:pt x="3261" y="3825"/>
                    </a:lnTo>
                    <a:lnTo>
                      <a:pt x="3055" y="3876"/>
                    </a:lnTo>
                    <a:lnTo>
                      <a:pt x="2824" y="3902"/>
                    </a:lnTo>
                    <a:lnTo>
                      <a:pt x="2773" y="3902"/>
                    </a:lnTo>
                    <a:lnTo>
                      <a:pt x="2722" y="3928"/>
                    </a:lnTo>
                    <a:lnTo>
                      <a:pt x="2619" y="4031"/>
                    </a:lnTo>
                    <a:lnTo>
                      <a:pt x="2568" y="4185"/>
                    </a:lnTo>
                    <a:lnTo>
                      <a:pt x="2516" y="4390"/>
                    </a:lnTo>
                    <a:lnTo>
                      <a:pt x="2439" y="4878"/>
                    </a:lnTo>
                    <a:lnTo>
                      <a:pt x="2414" y="5417"/>
                    </a:lnTo>
                    <a:lnTo>
                      <a:pt x="2362" y="5930"/>
                    </a:lnTo>
                    <a:lnTo>
                      <a:pt x="2337" y="6135"/>
                    </a:lnTo>
                    <a:lnTo>
                      <a:pt x="2285" y="6315"/>
                    </a:lnTo>
                    <a:lnTo>
                      <a:pt x="2234" y="6443"/>
                    </a:lnTo>
                    <a:lnTo>
                      <a:pt x="2208" y="6495"/>
                    </a:lnTo>
                    <a:lnTo>
                      <a:pt x="2157" y="6520"/>
                    </a:lnTo>
                    <a:lnTo>
                      <a:pt x="2054" y="6520"/>
                    </a:lnTo>
                    <a:lnTo>
                      <a:pt x="1926" y="6418"/>
                    </a:lnTo>
                    <a:lnTo>
                      <a:pt x="1798" y="6289"/>
                    </a:lnTo>
                    <a:lnTo>
                      <a:pt x="1669" y="6110"/>
                    </a:lnTo>
                    <a:lnTo>
                      <a:pt x="1413" y="5725"/>
                    </a:lnTo>
                    <a:lnTo>
                      <a:pt x="1182" y="5314"/>
                    </a:lnTo>
                    <a:lnTo>
                      <a:pt x="951" y="4955"/>
                    </a:lnTo>
                    <a:lnTo>
                      <a:pt x="848" y="4826"/>
                    </a:lnTo>
                    <a:lnTo>
                      <a:pt x="745" y="4724"/>
                    </a:lnTo>
                    <a:lnTo>
                      <a:pt x="643" y="4647"/>
                    </a:lnTo>
                    <a:lnTo>
                      <a:pt x="540" y="4621"/>
                    </a:lnTo>
                    <a:lnTo>
                      <a:pt x="412" y="4672"/>
                    </a:lnTo>
                    <a:lnTo>
                      <a:pt x="309" y="4775"/>
                    </a:lnTo>
                    <a:lnTo>
                      <a:pt x="206" y="4929"/>
                    </a:lnTo>
                    <a:lnTo>
                      <a:pt x="78" y="5186"/>
                    </a:lnTo>
                    <a:lnTo>
                      <a:pt x="1" y="5468"/>
                    </a:lnTo>
                    <a:lnTo>
                      <a:pt x="1" y="5725"/>
                    </a:lnTo>
                    <a:lnTo>
                      <a:pt x="27" y="5930"/>
                    </a:lnTo>
                    <a:lnTo>
                      <a:pt x="129" y="6135"/>
                    </a:lnTo>
                    <a:lnTo>
                      <a:pt x="258" y="6315"/>
                    </a:lnTo>
                    <a:lnTo>
                      <a:pt x="412" y="6443"/>
                    </a:lnTo>
                    <a:lnTo>
                      <a:pt x="591" y="6597"/>
                    </a:lnTo>
                    <a:lnTo>
                      <a:pt x="771" y="6700"/>
                    </a:lnTo>
                    <a:lnTo>
                      <a:pt x="1182" y="6905"/>
                    </a:lnTo>
                    <a:lnTo>
                      <a:pt x="1567" y="7085"/>
                    </a:lnTo>
                    <a:lnTo>
                      <a:pt x="1721" y="7188"/>
                    </a:lnTo>
                    <a:lnTo>
                      <a:pt x="1823" y="7265"/>
                    </a:lnTo>
                    <a:lnTo>
                      <a:pt x="1900" y="7342"/>
                    </a:lnTo>
                    <a:lnTo>
                      <a:pt x="1926" y="7445"/>
                    </a:lnTo>
                    <a:lnTo>
                      <a:pt x="1952" y="7650"/>
                    </a:lnTo>
                    <a:lnTo>
                      <a:pt x="2003" y="7830"/>
                    </a:lnTo>
                    <a:lnTo>
                      <a:pt x="2054" y="8138"/>
                    </a:lnTo>
                    <a:lnTo>
                      <a:pt x="2080" y="8292"/>
                    </a:lnTo>
                    <a:lnTo>
                      <a:pt x="2029" y="8420"/>
                    </a:lnTo>
                    <a:lnTo>
                      <a:pt x="1926" y="8548"/>
                    </a:lnTo>
                    <a:lnTo>
                      <a:pt x="1721" y="8677"/>
                    </a:lnTo>
                    <a:lnTo>
                      <a:pt x="1515" y="8831"/>
                    </a:lnTo>
                    <a:lnTo>
                      <a:pt x="1284" y="9010"/>
                    </a:lnTo>
                    <a:lnTo>
                      <a:pt x="1079" y="9190"/>
                    </a:lnTo>
                    <a:lnTo>
                      <a:pt x="925" y="9421"/>
                    </a:lnTo>
                    <a:lnTo>
                      <a:pt x="822" y="9652"/>
                    </a:lnTo>
                    <a:lnTo>
                      <a:pt x="771" y="9780"/>
                    </a:lnTo>
                    <a:lnTo>
                      <a:pt x="745" y="9909"/>
                    </a:lnTo>
                    <a:lnTo>
                      <a:pt x="745" y="10063"/>
                    </a:lnTo>
                    <a:lnTo>
                      <a:pt x="745" y="10191"/>
                    </a:lnTo>
                    <a:lnTo>
                      <a:pt x="797" y="10319"/>
                    </a:lnTo>
                    <a:lnTo>
                      <a:pt x="848" y="10473"/>
                    </a:lnTo>
                    <a:lnTo>
                      <a:pt x="925" y="10576"/>
                    </a:lnTo>
                    <a:lnTo>
                      <a:pt x="1028" y="10653"/>
                    </a:lnTo>
                    <a:lnTo>
                      <a:pt x="1182" y="10679"/>
                    </a:lnTo>
                    <a:lnTo>
                      <a:pt x="1336" y="10679"/>
                    </a:lnTo>
                    <a:lnTo>
                      <a:pt x="1490" y="10653"/>
                    </a:lnTo>
                    <a:lnTo>
                      <a:pt x="1669" y="10602"/>
                    </a:lnTo>
                    <a:lnTo>
                      <a:pt x="2054" y="10473"/>
                    </a:lnTo>
                    <a:lnTo>
                      <a:pt x="2414" y="10345"/>
                    </a:lnTo>
                    <a:lnTo>
                      <a:pt x="2722" y="10242"/>
                    </a:lnTo>
                    <a:lnTo>
                      <a:pt x="2901" y="10242"/>
                    </a:lnTo>
                    <a:lnTo>
                      <a:pt x="2953" y="10294"/>
                    </a:lnTo>
                    <a:lnTo>
                      <a:pt x="2953" y="10396"/>
                    </a:lnTo>
                    <a:lnTo>
                      <a:pt x="2927" y="10525"/>
                    </a:lnTo>
                    <a:lnTo>
                      <a:pt x="2876" y="10679"/>
                    </a:lnTo>
                    <a:lnTo>
                      <a:pt x="2722" y="11013"/>
                    </a:lnTo>
                    <a:lnTo>
                      <a:pt x="2465" y="11398"/>
                    </a:lnTo>
                    <a:lnTo>
                      <a:pt x="2183" y="11783"/>
                    </a:lnTo>
                    <a:lnTo>
                      <a:pt x="1849" y="12168"/>
                    </a:lnTo>
                    <a:lnTo>
                      <a:pt x="1541" y="12501"/>
                    </a:lnTo>
                    <a:lnTo>
                      <a:pt x="1233" y="12758"/>
                    </a:lnTo>
                    <a:lnTo>
                      <a:pt x="1105" y="12861"/>
                    </a:lnTo>
                    <a:lnTo>
                      <a:pt x="976" y="12938"/>
                    </a:lnTo>
                    <a:lnTo>
                      <a:pt x="874" y="12989"/>
                    </a:lnTo>
                    <a:lnTo>
                      <a:pt x="771" y="13092"/>
                    </a:lnTo>
                    <a:lnTo>
                      <a:pt x="694" y="13194"/>
                    </a:lnTo>
                    <a:lnTo>
                      <a:pt x="617" y="13323"/>
                    </a:lnTo>
                    <a:lnTo>
                      <a:pt x="566" y="13477"/>
                    </a:lnTo>
                    <a:lnTo>
                      <a:pt x="540" y="13605"/>
                    </a:lnTo>
                    <a:lnTo>
                      <a:pt x="514" y="13759"/>
                    </a:lnTo>
                    <a:lnTo>
                      <a:pt x="514" y="13913"/>
                    </a:lnTo>
                    <a:lnTo>
                      <a:pt x="540" y="14041"/>
                    </a:lnTo>
                    <a:lnTo>
                      <a:pt x="566" y="14170"/>
                    </a:lnTo>
                    <a:lnTo>
                      <a:pt x="617" y="14298"/>
                    </a:lnTo>
                    <a:lnTo>
                      <a:pt x="694" y="14375"/>
                    </a:lnTo>
                    <a:lnTo>
                      <a:pt x="771" y="14452"/>
                    </a:lnTo>
                    <a:lnTo>
                      <a:pt x="899" y="14478"/>
                    </a:lnTo>
                    <a:lnTo>
                      <a:pt x="1028" y="14478"/>
                    </a:lnTo>
                    <a:lnTo>
                      <a:pt x="1182" y="14427"/>
                    </a:lnTo>
                    <a:lnTo>
                      <a:pt x="1361" y="14349"/>
                    </a:lnTo>
                    <a:lnTo>
                      <a:pt x="1515" y="14272"/>
                    </a:lnTo>
                    <a:lnTo>
                      <a:pt x="1849" y="14016"/>
                    </a:lnTo>
                    <a:lnTo>
                      <a:pt x="2131" y="13759"/>
                    </a:lnTo>
                    <a:lnTo>
                      <a:pt x="2388" y="13502"/>
                    </a:lnTo>
                    <a:lnTo>
                      <a:pt x="2619" y="13323"/>
                    </a:lnTo>
                    <a:lnTo>
                      <a:pt x="2773" y="13194"/>
                    </a:lnTo>
                    <a:lnTo>
                      <a:pt x="2850" y="13194"/>
                    </a:lnTo>
                    <a:lnTo>
                      <a:pt x="2876" y="13220"/>
                    </a:lnTo>
                    <a:lnTo>
                      <a:pt x="2901" y="13297"/>
                    </a:lnTo>
                    <a:lnTo>
                      <a:pt x="2901" y="13400"/>
                    </a:lnTo>
                    <a:lnTo>
                      <a:pt x="2824" y="14221"/>
                    </a:lnTo>
                    <a:lnTo>
                      <a:pt x="2773" y="14709"/>
                    </a:lnTo>
                    <a:lnTo>
                      <a:pt x="2747" y="15171"/>
                    </a:lnTo>
                    <a:lnTo>
                      <a:pt x="2773" y="15582"/>
                    </a:lnTo>
                    <a:lnTo>
                      <a:pt x="2799" y="15710"/>
                    </a:lnTo>
                    <a:lnTo>
                      <a:pt x="2824" y="15813"/>
                    </a:lnTo>
                    <a:lnTo>
                      <a:pt x="2876" y="15890"/>
                    </a:lnTo>
                    <a:lnTo>
                      <a:pt x="2927" y="15890"/>
                    </a:lnTo>
                    <a:lnTo>
                      <a:pt x="2953" y="15864"/>
                    </a:lnTo>
                    <a:lnTo>
                      <a:pt x="3055" y="15813"/>
                    </a:lnTo>
                    <a:lnTo>
                      <a:pt x="3158" y="15659"/>
                    </a:lnTo>
                    <a:lnTo>
                      <a:pt x="3697" y="14940"/>
                    </a:lnTo>
                    <a:lnTo>
                      <a:pt x="3954" y="14632"/>
                    </a:lnTo>
                    <a:lnTo>
                      <a:pt x="4185" y="14349"/>
                    </a:lnTo>
                    <a:lnTo>
                      <a:pt x="4416" y="14144"/>
                    </a:lnTo>
                    <a:lnTo>
                      <a:pt x="4519" y="14067"/>
                    </a:lnTo>
                    <a:lnTo>
                      <a:pt x="4621" y="14041"/>
                    </a:lnTo>
                    <a:lnTo>
                      <a:pt x="4724" y="14016"/>
                    </a:lnTo>
                    <a:lnTo>
                      <a:pt x="4801" y="14041"/>
                    </a:lnTo>
                    <a:lnTo>
                      <a:pt x="4878" y="14067"/>
                    </a:lnTo>
                    <a:lnTo>
                      <a:pt x="4955" y="14170"/>
                    </a:lnTo>
                    <a:lnTo>
                      <a:pt x="4981" y="14221"/>
                    </a:lnTo>
                    <a:lnTo>
                      <a:pt x="4981" y="14298"/>
                    </a:lnTo>
                    <a:lnTo>
                      <a:pt x="4955" y="14452"/>
                    </a:lnTo>
                    <a:lnTo>
                      <a:pt x="4878" y="14658"/>
                    </a:lnTo>
                    <a:lnTo>
                      <a:pt x="4775" y="14889"/>
                    </a:lnTo>
                    <a:lnTo>
                      <a:pt x="4467" y="15453"/>
                    </a:lnTo>
                    <a:lnTo>
                      <a:pt x="4108" y="16044"/>
                    </a:lnTo>
                    <a:lnTo>
                      <a:pt x="3954" y="16352"/>
                    </a:lnTo>
                    <a:lnTo>
                      <a:pt x="3800" y="16685"/>
                    </a:lnTo>
                    <a:lnTo>
                      <a:pt x="3697" y="16968"/>
                    </a:lnTo>
                    <a:lnTo>
                      <a:pt x="3620" y="17276"/>
                    </a:lnTo>
                    <a:lnTo>
                      <a:pt x="3569" y="17532"/>
                    </a:lnTo>
                    <a:lnTo>
                      <a:pt x="3569" y="17661"/>
                    </a:lnTo>
                    <a:lnTo>
                      <a:pt x="3595" y="17789"/>
                    </a:lnTo>
                    <a:lnTo>
                      <a:pt x="3646" y="17918"/>
                    </a:lnTo>
                    <a:lnTo>
                      <a:pt x="3697" y="18020"/>
                    </a:lnTo>
                    <a:lnTo>
                      <a:pt x="3774" y="18123"/>
                    </a:lnTo>
                    <a:lnTo>
                      <a:pt x="3851" y="18200"/>
                    </a:lnTo>
                    <a:lnTo>
                      <a:pt x="3954" y="18277"/>
                    </a:lnTo>
                    <a:lnTo>
                      <a:pt x="4108" y="18328"/>
                    </a:lnTo>
                    <a:lnTo>
                      <a:pt x="4236" y="18354"/>
                    </a:lnTo>
                    <a:lnTo>
                      <a:pt x="4390" y="18380"/>
                    </a:lnTo>
                    <a:lnTo>
                      <a:pt x="4750" y="18380"/>
                    </a:lnTo>
                    <a:lnTo>
                      <a:pt x="5160" y="18303"/>
                    </a:lnTo>
                    <a:lnTo>
                      <a:pt x="5597" y="18200"/>
                    </a:lnTo>
                    <a:lnTo>
                      <a:pt x="6033" y="18072"/>
                    </a:lnTo>
                    <a:lnTo>
                      <a:pt x="6932" y="17763"/>
                    </a:lnTo>
                    <a:lnTo>
                      <a:pt x="7727" y="17481"/>
                    </a:lnTo>
                    <a:lnTo>
                      <a:pt x="8087" y="17378"/>
                    </a:lnTo>
                    <a:lnTo>
                      <a:pt x="8369" y="17301"/>
                    </a:lnTo>
                    <a:lnTo>
                      <a:pt x="8677" y="17301"/>
                    </a:lnTo>
                    <a:lnTo>
                      <a:pt x="8728" y="17327"/>
                    </a:lnTo>
                    <a:lnTo>
                      <a:pt x="8754" y="17378"/>
                    </a:lnTo>
                    <a:lnTo>
                      <a:pt x="8780" y="17455"/>
                    </a:lnTo>
                    <a:lnTo>
                      <a:pt x="8754" y="17532"/>
                    </a:lnTo>
                    <a:lnTo>
                      <a:pt x="8703" y="17661"/>
                    </a:lnTo>
                    <a:lnTo>
                      <a:pt x="8523" y="18097"/>
                    </a:lnTo>
                    <a:lnTo>
                      <a:pt x="8369" y="18482"/>
                    </a:lnTo>
                    <a:lnTo>
                      <a:pt x="8266" y="18790"/>
                    </a:lnTo>
                    <a:lnTo>
                      <a:pt x="8189" y="19047"/>
                    </a:lnTo>
                    <a:lnTo>
                      <a:pt x="8164" y="19278"/>
                    </a:lnTo>
                    <a:lnTo>
                      <a:pt x="8164" y="19483"/>
                    </a:lnTo>
                    <a:lnTo>
                      <a:pt x="8189" y="19663"/>
                    </a:lnTo>
                    <a:lnTo>
                      <a:pt x="8241" y="19843"/>
                    </a:lnTo>
                    <a:lnTo>
                      <a:pt x="8266" y="19920"/>
                    </a:lnTo>
                    <a:lnTo>
                      <a:pt x="8343" y="19971"/>
                    </a:lnTo>
                    <a:lnTo>
                      <a:pt x="8420" y="20022"/>
                    </a:lnTo>
                    <a:lnTo>
                      <a:pt x="8523" y="20048"/>
                    </a:lnTo>
                    <a:lnTo>
                      <a:pt x="9011" y="20125"/>
                    </a:lnTo>
                    <a:lnTo>
                      <a:pt x="9139" y="20151"/>
                    </a:lnTo>
                    <a:lnTo>
                      <a:pt x="9242" y="20202"/>
                    </a:lnTo>
                    <a:lnTo>
                      <a:pt x="9344" y="20253"/>
                    </a:lnTo>
                    <a:lnTo>
                      <a:pt x="9447" y="20330"/>
                    </a:lnTo>
                    <a:lnTo>
                      <a:pt x="9498" y="20459"/>
                    </a:lnTo>
                    <a:lnTo>
                      <a:pt x="9550" y="20613"/>
                    </a:lnTo>
                    <a:lnTo>
                      <a:pt x="9550" y="20792"/>
                    </a:lnTo>
                    <a:lnTo>
                      <a:pt x="9524" y="20998"/>
                    </a:lnTo>
                    <a:lnTo>
                      <a:pt x="9473" y="21537"/>
                    </a:lnTo>
                    <a:lnTo>
                      <a:pt x="9421" y="22153"/>
                    </a:lnTo>
                    <a:lnTo>
                      <a:pt x="9370" y="22795"/>
                    </a:lnTo>
                    <a:lnTo>
                      <a:pt x="9267" y="23385"/>
                    </a:lnTo>
                    <a:lnTo>
                      <a:pt x="9216" y="23667"/>
                    </a:lnTo>
                    <a:lnTo>
                      <a:pt x="9139" y="23924"/>
                    </a:lnTo>
                    <a:lnTo>
                      <a:pt x="9036" y="24129"/>
                    </a:lnTo>
                    <a:lnTo>
                      <a:pt x="8908" y="24309"/>
                    </a:lnTo>
                    <a:lnTo>
                      <a:pt x="8754" y="24437"/>
                    </a:lnTo>
                    <a:lnTo>
                      <a:pt x="8651" y="24489"/>
                    </a:lnTo>
                    <a:lnTo>
                      <a:pt x="8574" y="24514"/>
                    </a:lnTo>
                    <a:lnTo>
                      <a:pt x="8472" y="24540"/>
                    </a:lnTo>
                    <a:lnTo>
                      <a:pt x="8343" y="24540"/>
                    </a:lnTo>
                    <a:lnTo>
                      <a:pt x="8087" y="24489"/>
                    </a:lnTo>
                    <a:lnTo>
                      <a:pt x="7034" y="24181"/>
                    </a:lnTo>
                    <a:lnTo>
                      <a:pt x="6547" y="24078"/>
                    </a:lnTo>
                    <a:lnTo>
                      <a:pt x="6136" y="24001"/>
                    </a:lnTo>
                    <a:lnTo>
                      <a:pt x="5956" y="23975"/>
                    </a:lnTo>
                    <a:lnTo>
                      <a:pt x="5802" y="23975"/>
                    </a:lnTo>
                    <a:lnTo>
                      <a:pt x="5648" y="24001"/>
                    </a:lnTo>
                    <a:lnTo>
                      <a:pt x="5545" y="24052"/>
                    </a:lnTo>
                    <a:lnTo>
                      <a:pt x="5494" y="24155"/>
                    </a:lnTo>
                    <a:lnTo>
                      <a:pt x="5443" y="24258"/>
                    </a:lnTo>
                    <a:lnTo>
                      <a:pt x="5443" y="24386"/>
                    </a:lnTo>
                    <a:lnTo>
                      <a:pt x="5494" y="24566"/>
                    </a:lnTo>
                    <a:lnTo>
                      <a:pt x="5597" y="24925"/>
                    </a:lnTo>
                    <a:lnTo>
                      <a:pt x="5648" y="25233"/>
                    </a:lnTo>
                    <a:lnTo>
                      <a:pt x="5674" y="25490"/>
                    </a:lnTo>
                    <a:lnTo>
                      <a:pt x="5648" y="25695"/>
                    </a:lnTo>
                    <a:lnTo>
                      <a:pt x="5597" y="25875"/>
                    </a:lnTo>
                    <a:lnTo>
                      <a:pt x="5520" y="26003"/>
                    </a:lnTo>
                    <a:lnTo>
                      <a:pt x="5417" y="26132"/>
                    </a:lnTo>
                    <a:lnTo>
                      <a:pt x="5289" y="26209"/>
                    </a:lnTo>
                    <a:lnTo>
                      <a:pt x="5237" y="26260"/>
                    </a:lnTo>
                    <a:lnTo>
                      <a:pt x="5160" y="26337"/>
                    </a:lnTo>
                    <a:lnTo>
                      <a:pt x="5058" y="26517"/>
                    </a:lnTo>
                    <a:lnTo>
                      <a:pt x="4981" y="26722"/>
                    </a:lnTo>
                    <a:lnTo>
                      <a:pt x="4929" y="26953"/>
                    </a:lnTo>
                    <a:lnTo>
                      <a:pt x="4955" y="27133"/>
                    </a:lnTo>
                    <a:lnTo>
                      <a:pt x="4981" y="27210"/>
                    </a:lnTo>
                    <a:lnTo>
                      <a:pt x="5006" y="27287"/>
                    </a:lnTo>
                    <a:lnTo>
                      <a:pt x="5058" y="27312"/>
                    </a:lnTo>
                    <a:lnTo>
                      <a:pt x="5135" y="27312"/>
                    </a:lnTo>
                    <a:lnTo>
                      <a:pt x="5237" y="27287"/>
                    </a:lnTo>
                    <a:lnTo>
                      <a:pt x="5366" y="27235"/>
                    </a:lnTo>
                    <a:lnTo>
                      <a:pt x="5494" y="27184"/>
                    </a:lnTo>
                    <a:lnTo>
                      <a:pt x="5648" y="27158"/>
                    </a:lnTo>
                    <a:lnTo>
                      <a:pt x="5828" y="27158"/>
                    </a:lnTo>
                    <a:lnTo>
                      <a:pt x="6007" y="27210"/>
                    </a:lnTo>
                    <a:lnTo>
                      <a:pt x="6187" y="27287"/>
                    </a:lnTo>
                    <a:lnTo>
                      <a:pt x="6341" y="27364"/>
                    </a:lnTo>
                    <a:lnTo>
                      <a:pt x="6495" y="27492"/>
                    </a:lnTo>
                    <a:lnTo>
                      <a:pt x="6624" y="27620"/>
                    </a:lnTo>
                    <a:lnTo>
                      <a:pt x="6726" y="27774"/>
                    </a:lnTo>
                    <a:lnTo>
                      <a:pt x="6803" y="27928"/>
                    </a:lnTo>
                    <a:lnTo>
                      <a:pt x="6803" y="28108"/>
                    </a:lnTo>
                    <a:lnTo>
                      <a:pt x="6778" y="28313"/>
                    </a:lnTo>
                    <a:lnTo>
                      <a:pt x="6701" y="28493"/>
                    </a:lnTo>
                    <a:lnTo>
                      <a:pt x="6547" y="28699"/>
                    </a:lnTo>
                    <a:lnTo>
                      <a:pt x="6341" y="28878"/>
                    </a:lnTo>
                    <a:lnTo>
                      <a:pt x="6033" y="29084"/>
                    </a:lnTo>
                    <a:lnTo>
                      <a:pt x="5391" y="29494"/>
                    </a:lnTo>
                    <a:lnTo>
                      <a:pt x="4775" y="29956"/>
                    </a:lnTo>
                    <a:lnTo>
                      <a:pt x="4493" y="30187"/>
                    </a:lnTo>
                    <a:lnTo>
                      <a:pt x="4236" y="30418"/>
                    </a:lnTo>
                    <a:lnTo>
                      <a:pt x="4031" y="30649"/>
                    </a:lnTo>
                    <a:lnTo>
                      <a:pt x="3851" y="30855"/>
                    </a:lnTo>
                    <a:lnTo>
                      <a:pt x="3697" y="31060"/>
                    </a:lnTo>
                    <a:lnTo>
                      <a:pt x="3595" y="31265"/>
                    </a:lnTo>
                    <a:lnTo>
                      <a:pt x="3569" y="31419"/>
                    </a:lnTo>
                    <a:lnTo>
                      <a:pt x="3569" y="31573"/>
                    </a:lnTo>
                    <a:lnTo>
                      <a:pt x="3595" y="31625"/>
                    </a:lnTo>
                    <a:lnTo>
                      <a:pt x="3646" y="31676"/>
                    </a:lnTo>
                    <a:lnTo>
                      <a:pt x="3697" y="31727"/>
                    </a:lnTo>
                    <a:lnTo>
                      <a:pt x="3774" y="31753"/>
                    </a:lnTo>
                    <a:lnTo>
                      <a:pt x="3980" y="31804"/>
                    </a:lnTo>
                    <a:lnTo>
                      <a:pt x="4262" y="31830"/>
                    </a:lnTo>
                    <a:lnTo>
                      <a:pt x="4852" y="31804"/>
                    </a:lnTo>
                    <a:lnTo>
                      <a:pt x="5391" y="31830"/>
                    </a:lnTo>
                    <a:lnTo>
                      <a:pt x="5853" y="31881"/>
                    </a:lnTo>
                    <a:lnTo>
                      <a:pt x="6264" y="31959"/>
                    </a:lnTo>
                    <a:lnTo>
                      <a:pt x="7111" y="32113"/>
                    </a:lnTo>
                    <a:lnTo>
                      <a:pt x="7548" y="32164"/>
                    </a:lnTo>
                    <a:lnTo>
                      <a:pt x="8035" y="32241"/>
                    </a:lnTo>
                    <a:lnTo>
                      <a:pt x="8523" y="32267"/>
                    </a:lnTo>
                    <a:lnTo>
                      <a:pt x="8959" y="32292"/>
                    </a:lnTo>
                    <a:lnTo>
                      <a:pt x="9319" y="32318"/>
                    </a:lnTo>
                    <a:lnTo>
                      <a:pt x="9601" y="32344"/>
                    </a:lnTo>
                    <a:lnTo>
                      <a:pt x="9730" y="32369"/>
                    </a:lnTo>
                    <a:lnTo>
                      <a:pt x="9807" y="32421"/>
                    </a:lnTo>
                    <a:lnTo>
                      <a:pt x="9858" y="32472"/>
                    </a:lnTo>
                    <a:lnTo>
                      <a:pt x="9858" y="32549"/>
                    </a:lnTo>
                    <a:lnTo>
                      <a:pt x="9858" y="32626"/>
                    </a:lnTo>
                    <a:lnTo>
                      <a:pt x="9807" y="32729"/>
                    </a:lnTo>
                    <a:lnTo>
                      <a:pt x="9730" y="32831"/>
                    </a:lnTo>
                    <a:lnTo>
                      <a:pt x="9601" y="32985"/>
                    </a:lnTo>
                    <a:lnTo>
                      <a:pt x="9447" y="33114"/>
                    </a:lnTo>
                    <a:lnTo>
                      <a:pt x="9267" y="33191"/>
                    </a:lnTo>
                    <a:lnTo>
                      <a:pt x="9088" y="33242"/>
                    </a:lnTo>
                    <a:lnTo>
                      <a:pt x="8882" y="33268"/>
                    </a:lnTo>
                    <a:lnTo>
                      <a:pt x="8651" y="33268"/>
                    </a:lnTo>
                    <a:lnTo>
                      <a:pt x="8420" y="33242"/>
                    </a:lnTo>
                    <a:lnTo>
                      <a:pt x="7933" y="33191"/>
                    </a:lnTo>
                    <a:lnTo>
                      <a:pt x="7445" y="33139"/>
                    </a:lnTo>
                    <a:lnTo>
                      <a:pt x="7188" y="33165"/>
                    </a:lnTo>
                    <a:lnTo>
                      <a:pt x="6932" y="33191"/>
                    </a:lnTo>
                    <a:lnTo>
                      <a:pt x="6675" y="33268"/>
                    </a:lnTo>
                    <a:lnTo>
                      <a:pt x="6444" y="33370"/>
                    </a:lnTo>
                    <a:lnTo>
                      <a:pt x="6213" y="33524"/>
                    </a:lnTo>
                    <a:lnTo>
                      <a:pt x="5982" y="33730"/>
                    </a:lnTo>
                    <a:lnTo>
                      <a:pt x="5776" y="33986"/>
                    </a:lnTo>
                    <a:lnTo>
                      <a:pt x="5597" y="34217"/>
                    </a:lnTo>
                    <a:lnTo>
                      <a:pt x="5417" y="34474"/>
                    </a:lnTo>
                    <a:lnTo>
                      <a:pt x="5289" y="34731"/>
                    </a:lnTo>
                    <a:lnTo>
                      <a:pt x="5032" y="35218"/>
                    </a:lnTo>
                    <a:lnTo>
                      <a:pt x="4827" y="35681"/>
                    </a:lnTo>
                    <a:lnTo>
                      <a:pt x="4596" y="36091"/>
                    </a:lnTo>
                    <a:lnTo>
                      <a:pt x="4365" y="36502"/>
                    </a:lnTo>
                    <a:lnTo>
                      <a:pt x="4236" y="36656"/>
                    </a:lnTo>
                    <a:lnTo>
                      <a:pt x="4082" y="36836"/>
                    </a:lnTo>
                    <a:lnTo>
                      <a:pt x="3903" y="36964"/>
                    </a:lnTo>
                    <a:lnTo>
                      <a:pt x="3723" y="37092"/>
                    </a:lnTo>
                    <a:lnTo>
                      <a:pt x="3543" y="37221"/>
                    </a:lnTo>
                    <a:lnTo>
                      <a:pt x="3389" y="37349"/>
                    </a:lnTo>
                    <a:lnTo>
                      <a:pt x="3261" y="37503"/>
                    </a:lnTo>
                    <a:lnTo>
                      <a:pt x="3184" y="37657"/>
                    </a:lnTo>
                    <a:lnTo>
                      <a:pt x="3133" y="37811"/>
                    </a:lnTo>
                    <a:lnTo>
                      <a:pt x="3107" y="37991"/>
                    </a:lnTo>
                    <a:lnTo>
                      <a:pt x="3107" y="38119"/>
                    </a:lnTo>
                    <a:lnTo>
                      <a:pt x="3133" y="38273"/>
                    </a:lnTo>
                    <a:lnTo>
                      <a:pt x="3210" y="38401"/>
                    </a:lnTo>
                    <a:lnTo>
                      <a:pt x="3261" y="38504"/>
                    </a:lnTo>
                    <a:lnTo>
                      <a:pt x="3364" y="38581"/>
                    </a:lnTo>
                    <a:lnTo>
                      <a:pt x="3466" y="38658"/>
                    </a:lnTo>
                    <a:lnTo>
                      <a:pt x="3595" y="38684"/>
                    </a:lnTo>
                    <a:lnTo>
                      <a:pt x="3749" y="38658"/>
                    </a:lnTo>
                    <a:lnTo>
                      <a:pt x="3903" y="38632"/>
                    </a:lnTo>
                    <a:lnTo>
                      <a:pt x="4057" y="38530"/>
                    </a:lnTo>
                    <a:lnTo>
                      <a:pt x="4724" y="38042"/>
                    </a:lnTo>
                    <a:lnTo>
                      <a:pt x="5083" y="37811"/>
                    </a:lnTo>
                    <a:lnTo>
                      <a:pt x="5417" y="37606"/>
                    </a:lnTo>
                    <a:lnTo>
                      <a:pt x="5776" y="37426"/>
                    </a:lnTo>
                    <a:lnTo>
                      <a:pt x="5956" y="37375"/>
                    </a:lnTo>
                    <a:lnTo>
                      <a:pt x="6136" y="37323"/>
                    </a:lnTo>
                    <a:lnTo>
                      <a:pt x="6341" y="37272"/>
                    </a:lnTo>
                    <a:lnTo>
                      <a:pt x="6726" y="37272"/>
                    </a:lnTo>
                    <a:lnTo>
                      <a:pt x="6932" y="37298"/>
                    </a:lnTo>
                    <a:lnTo>
                      <a:pt x="7111" y="37323"/>
                    </a:lnTo>
                    <a:lnTo>
                      <a:pt x="7265" y="37323"/>
                    </a:lnTo>
                    <a:lnTo>
                      <a:pt x="7368" y="37272"/>
                    </a:lnTo>
                    <a:lnTo>
                      <a:pt x="7471" y="37221"/>
                    </a:lnTo>
                    <a:lnTo>
                      <a:pt x="7522" y="37144"/>
                    </a:lnTo>
                    <a:lnTo>
                      <a:pt x="7573" y="37067"/>
                    </a:lnTo>
                    <a:lnTo>
                      <a:pt x="7650" y="36861"/>
                    </a:lnTo>
                    <a:lnTo>
                      <a:pt x="7753" y="36605"/>
                    </a:lnTo>
                    <a:lnTo>
                      <a:pt x="7804" y="36502"/>
                    </a:lnTo>
                    <a:lnTo>
                      <a:pt x="7907" y="36374"/>
                    </a:lnTo>
                    <a:lnTo>
                      <a:pt x="8010" y="36271"/>
                    </a:lnTo>
                    <a:lnTo>
                      <a:pt x="8164" y="36168"/>
                    </a:lnTo>
                    <a:lnTo>
                      <a:pt x="8343" y="36066"/>
                    </a:lnTo>
                    <a:lnTo>
                      <a:pt x="8574" y="35989"/>
                    </a:lnTo>
                    <a:lnTo>
                      <a:pt x="8831" y="35937"/>
                    </a:lnTo>
                    <a:lnTo>
                      <a:pt x="9575" y="35937"/>
                    </a:lnTo>
                    <a:lnTo>
                      <a:pt x="10063" y="36040"/>
                    </a:lnTo>
                    <a:lnTo>
                      <a:pt x="10551" y="36143"/>
                    </a:lnTo>
                    <a:lnTo>
                      <a:pt x="11039" y="36220"/>
                    </a:lnTo>
                    <a:lnTo>
                      <a:pt x="11295" y="36245"/>
                    </a:lnTo>
                    <a:lnTo>
                      <a:pt x="11552" y="36271"/>
                    </a:lnTo>
                    <a:lnTo>
                      <a:pt x="11809" y="36271"/>
                    </a:lnTo>
                    <a:lnTo>
                      <a:pt x="12065" y="36220"/>
                    </a:lnTo>
                    <a:lnTo>
                      <a:pt x="12348" y="36168"/>
                    </a:lnTo>
                    <a:lnTo>
                      <a:pt x="12604" y="36066"/>
                    </a:lnTo>
                    <a:lnTo>
                      <a:pt x="13195" y="35835"/>
                    </a:lnTo>
                    <a:lnTo>
                      <a:pt x="13811" y="35604"/>
                    </a:lnTo>
                    <a:lnTo>
                      <a:pt x="14453" y="35372"/>
                    </a:lnTo>
                    <a:lnTo>
                      <a:pt x="15094" y="35193"/>
                    </a:lnTo>
                    <a:lnTo>
                      <a:pt x="15710" y="35064"/>
                    </a:lnTo>
                    <a:lnTo>
                      <a:pt x="16018" y="35013"/>
                    </a:lnTo>
                    <a:lnTo>
                      <a:pt x="16326" y="34987"/>
                    </a:lnTo>
                    <a:lnTo>
                      <a:pt x="16609" y="34987"/>
                    </a:lnTo>
                    <a:lnTo>
                      <a:pt x="16891" y="35013"/>
                    </a:lnTo>
                    <a:lnTo>
                      <a:pt x="17148" y="35039"/>
                    </a:lnTo>
                    <a:lnTo>
                      <a:pt x="17405" y="35116"/>
                    </a:lnTo>
                    <a:lnTo>
                      <a:pt x="17661" y="35167"/>
                    </a:lnTo>
                    <a:lnTo>
                      <a:pt x="17918" y="35193"/>
                    </a:lnTo>
                    <a:lnTo>
                      <a:pt x="18175" y="35218"/>
                    </a:lnTo>
                    <a:lnTo>
                      <a:pt x="18457" y="35193"/>
                    </a:lnTo>
                    <a:lnTo>
                      <a:pt x="18714" y="35141"/>
                    </a:lnTo>
                    <a:lnTo>
                      <a:pt x="18996" y="35090"/>
                    </a:lnTo>
                    <a:lnTo>
                      <a:pt x="19253" y="35013"/>
                    </a:lnTo>
                    <a:lnTo>
                      <a:pt x="19509" y="34910"/>
                    </a:lnTo>
                    <a:lnTo>
                      <a:pt x="19766" y="34808"/>
                    </a:lnTo>
                    <a:lnTo>
                      <a:pt x="19997" y="34679"/>
                    </a:lnTo>
                    <a:lnTo>
                      <a:pt x="20203" y="34525"/>
                    </a:lnTo>
                    <a:lnTo>
                      <a:pt x="20382" y="34397"/>
                    </a:lnTo>
                    <a:lnTo>
                      <a:pt x="20562" y="34217"/>
                    </a:lnTo>
                    <a:lnTo>
                      <a:pt x="20716" y="34063"/>
                    </a:lnTo>
                    <a:lnTo>
                      <a:pt x="20819" y="33909"/>
                    </a:lnTo>
                    <a:lnTo>
                      <a:pt x="20896" y="33730"/>
                    </a:lnTo>
                    <a:lnTo>
                      <a:pt x="20947" y="33576"/>
                    </a:lnTo>
                    <a:lnTo>
                      <a:pt x="20973" y="33447"/>
                    </a:lnTo>
                    <a:lnTo>
                      <a:pt x="20973" y="33319"/>
                    </a:lnTo>
                    <a:lnTo>
                      <a:pt x="20921" y="33216"/>
                    </a:lnTo>
                    <a:lnTo>
                      <a:pt x="20870" y="33139"/>
                    </a:lnTo>
                    <a:lnTo>
                      <a:pt x="20819" y="33062"/>
                    </a:lnTo>
                    <a:lnTo>
                      <a:pt x="20716" y="33011"/>
                    </a:lnTo>
                    <a:lnTo>
                      <a:pt x="20613" y="32960"/>
                    </a:lnTo>
                    <a:lnTo>
                      <a:pt x="20357" y="32857"/>
                    </a:lnTo>
                    <a:lnTo>
                      <a:pt x="20049" y="32780"/>
                    </a:lnTo>
                    <a:lnTo>
                      <a:pt x="19715" y="32677"/>
                    </a:lnTo>
                    <a:lnTo>
                      <a:pt x="19381" y="32575"/>
                    </a:lnTo>
                    <a:lnTo>
                      <a:pt x="19253" y="32498"/>
                    </a:lnTo>
                    <a:lnTo>
                      <a:pt x="19201" y="32421"/>
                    </a:lnTo>
                    <a:lnTo>
                      <a:pt x="19176" y="32318"/>
                    </a:lnTo>
                    <a:lnTo>
                      <a:pt x="19227" y="32190"/>
                    </a:lnTo>
                    <a:lnTo>
                      <a:pt x="19304" y="32061"/>
                    </a:lnTo>
                    <a:lnTo>
                      <a:pt x="19432" y="31907"/>
                    </a:lnTo>
                    <a:lnTo>
                      <a:pt x="19766" y="31599"/>
                    </a:lnTo>
                    <a:lnTo>
                      <a:pt x="20613" y="30880"/>
                    </a:lnTo>
                    <a:lnTo>
                      <a:pt x="21050" y="30495"/>
                    </a:lnTo>
                    <a:lnTo>
                      <a:pt x="21229" y="30316"/>
                    </a:lnTo>
                    <a:lnTo>
                      <a:pt x="21383" y="30110"/>
                    </a:lnTo>
                    <a:lnTo>
                      <a:pt x="21512" y="29905"/>
                    </a:lnTo>
                    <a:lnTo>
                      <a:pt x="21640" y="29674"/>
                    </a:lnTo>
                    <a:lnTo>
                      <a:pt x="21768" y="29417"/>
                    </a:lnTo>
                    <a:lnTo>
                      <a:pt x="21871" y="29135"/>
                    </a:lnTo>
                    <a:lnTo>
                      <a:pt x="21948" y="28878"/>
                    </a:lnTo>
                    <a:lnTo>
                      <a:pt x="21999" y="28570"/>
                    </a:lnTo>
                    <a:lnTo>
                      <a:pt x="22051" y="28288"/>
                    </a:lnTo>
                    <a:lnTo>
                      <a:pt x="22051" y="28005"/>
                    </a:lnTo>
                    <a:lnTo>
                      <a:pt x="22025" y="27723"/>
                    </a:lnTo>
                    <a:lnTo>
                      <a:pt x="21974" y="27466"/>
                    </a:lnTo>
                    <a:lnTo>
                      <a:pt x="21897" y="27210"/>
                    </a:lnTo>
                    <a:lnTo>
                      <a:pt x="21768" y="26979"/>
                    </a:lnTo>
                    <a:lnTo>
                      <a:pt x="21614" y="26799"/>
                    </a:lnTo>
                    <a:lnTo>
                      <a:pt x="21383" y="26619"/>
                    </a:lnTo>
                    <a:lnTo>
                      <a:pt x="21127" y="26491"/>
                    </a:lnTo>
                    <a:lnTo>
                      <a:pt x="20819" y="26414"/>
                    </a:lnTo>
                    <a:lnTo>
                      <a:pt x="20511" y="26363"/>
                    </a:lnTo>
                    <a:lnTo>
                      <a:pt x="20177" y="26363"/>
                    </a:lnTo>
                    <a:lnTo>
                      <a:pt x="19843" y="26388"/>
                    </a:lnTo>
                    <a:lnTo>
                      <a:pt x="19535" y="26440"/>
                    </a:lnTo>
                    <a:lnTo>
                      <a:pt x="19253" y="26491"/>
                    </a:lnTo>
                    <a:lnTo>
                      <a:pt x="18970" y="26568"/>
                    </a:lnTo>
                    <a:lnTo>
                      <a:pt x="18457" y="26722"/>
                    </a:lnTo>
                    <a:lnTo>
                      <a:pt x="18046" y="26850"/>
                    </a:lnTo>
                    <a:lnTo>
                      <a:pt x="17867" y="26876"/>
                    </a:lnTo>
                    <a:lnTo>
                      <a:pt x="17713" y="26876"/>
                    </a:lnTo>
                    <a:lnTo>
                      <a:pt x="17610" y="26850"/>
                    </a:lnTo>
                    <a:lnTo>
                      <a:pt x="17533" y="26773"/>
                    </a:lnTo>
                    <a:lnTo>
                      <a:pt x="17482" y="26671"/>
                    </a:lnTo>
                    <a:lnTo>
                      <a:pt x="17482" y="26491"/>
                    </a:lnTo>
                    <a:lnTo>
                      <a:pt x="17507" y="26286"/>
                    </a:lnTo>
                    <a:lnTo>
                      <a:pt x="17559" y="26132"/>
                    </a:lnTo>
                    <a:lnTo>
                      <a:pt x="17610" y="26003"/>
                    </a:lnTo>
                    <a:lnTo>
                      <a:pt x="17687" y="25875"/>
                    </a:lnTo>
                    <a:lnTo>
                      <a:pt x="17841" y="25670"/>
                    </a:lnTo>
                    <a:lnTo>
                      <a:pt x="17918" y="25541"/>
                    </a:lnTo>
                    <a:lnTo>
                      <a:pt x="17969" y="25413"/>
                    </a:lnTo>
                    <a:lnTo>
                      <a:pt x="18021" y="25285"/>
                    </a:lnTo>
                    <a:lnTo>
                      <a:pt x="18046" y="25105"/>
                    </a:lnTo>
                    <a:lnTo>
                      <a:pt x="18046" y="24900"/>
                    </a:lnTo>
                    <a:lnTo>
                      <a:pt x="17995" y="24643"/>
                    </a:lnTo>
                    <a:lnTo>
                      <a:pt x="17918" y="24360"/>
                    </a:lnTo>
                    <a:lnTo>
                      <a:pt x="17815" y="24001"/>
                    </a:lnTo>
                    <a:lnTo>
                      <a:pt x="17636" y="23616"/>
                    </a:lnTo>
                    <a:lnTo>
                      <a:pt x="17405" y="23128"/>
                    </a:lnTo>
                    <a:lnTo>
                      <a:pt x="16532" y="21409"/>
                    </a:lnTo>
                    <a:lnTo>
                      <a:pt x="16172" y="20767"/>
                    </a:lnTo>
                    <a:lnTo>
                      <a:pt x="15864" y="20202"/>
                    </a:lnTo>
                    <a:lnTo>
                      <a:pt x="15556" y="19740"/>
                    </a:lnTo>
                    <a:lnTo>
                      <a:pt x="15248" y="19304"/>
                    </a:lnTo>
                    <a:lnTo>
                      <a:pt x="14915" y="18893"/>
                    </a:lnTo>
                    <a:lnTo>
                      <a:pt x="14530" y="18482"/>
                    </a:lnTo>
                    <a:lnTo>
                      <a:pt x="14350" y="18226"/>
                    </a:lnTo>
                    <a:lnTo>
                      <a:pt x="14196" y="17943"/>
                    </a:lnTo>
                    <a:lnTo>
                      <a:pt x="14042" y="17609"/>
                    </a:lnTo>
                    <a:lnTo>
                      <a:pt x="13939" y="17250"/>
                    </a:lnTo>
                    <a:lnTo>
                      <a:pt x="13734" y="16480"/>
                    </a:lnTo>
                    <a:lnTo>
                      <a:pt x="13554" y="15684"/>
                    </a:lnTo>
                    <a:lnTo>
                      <a:pt x="13477" y="15274"/>
                    </a:lnTo>
                    <a:lnTo>
                      <a:pt x="13349" y="14889"/>
                    </a:lnTo>
                    <a:lnTo>
                      <a:pt x="13221" y="14529"/>
                    </a:lnTo>
                    <a:lnTo>
                      <a:pt x="13067" y="14221"/>
                    </a:lnTo>
                    <a:lnTo>
                      <a:pt x="12887" y="13913"/>
                    </a:lnTo>
                    <a:lnTo>
                      <a:pt x="12681" y="13682"/>
                    </a:lnTo>
                    <a:lnTo>
                      <a:pt x="12553" y="13554"/>
                    </a:lnTo>
                    <a:lnTo>
                      <a:pt x="12425" y="13477"/>
                    </a:lnTo>
                    <a:lnTo>
                      <a:pt x="12296" y="13400"/>
                    </a:lnTo>
                    <a:lnTo>
                      <a:pt x="12142" y="13348"/>
                    </a:lnTo>
                    <a:lnTo>
                      <a:pt x="11809" y="13246"/>
                    </a:lnTo>
                    <a:lnTo>
                      <a:pt x="11475" y="13169"/>
                    </a:lnTo>
                    <a:lnTo>
                      <a:pt x="10833" y="13040"/>
                    </a:lnTo>
                    <a:lnTo>
                      <a:pt x="10217" y="12938"/>
                    </a:lnTo>
                    <a:lnTo>
                      <a:pt x="9678" y="12835"/>
                    </a:lnTo>
                    <a:lnTo>
                      <a:pt x="9447" y="12784"/>
                    </a:lnTo>
                    <a:lnTo>
                      <a:pt x="9242" y="12732"/>
                    </a:lnTo>
                    <a:lnTo>
                      <a:pt x="9088" y="12655"/>
                    </a:lnTo>
                    <a:lnTo>
                      <a:pt x="8985" y="12578"/>
                    </a:lnTo>
                    <a:lnTo>
                      <a:pt x="8908" y="12476"/>
                    </a:lnTo>
                    <a:lnTo>
                      <a:pt x="8908" y="12347"/>
                    </a:lnTo>
                    <a:lnTo>
                      <a:pt x="8959" y="12193"/>
                    </a:lnTo>
                    <a:lnTo>
                      <a:pt x="9062" y="12039"/>
                    </a:lnTo>
                    <a:lnTo>
                      <a:pt x="9935" y="10910"/>
                    </a:lnTo>
                    <a:lnTo>
                      <a:pt x="10500" y="10114"/>
                    </a:lnTo>
                    <a:lnTo>
                      <a:pt x="11116" y="9267"/>
                    </a:lnTo>
                    <a:lnTo>
                      <a:pt x="11398" y="8805"/>
                    </a:lnTo>
                    <a:lnTo>
                      <a:pt x="11680" y="8369"/>
                    </a:lnTo>
                    <a:lnTo>
                      <a:pt x="11911" y="7907"/>
                    </a:lnTo>
                    <a:lnTo>
                      <a:pt x="12142" y="7496"/>
                    </a:lnTo>
                    <a:lnTo>
                      <a:pt x="12322" y="7085"/>
                    </a:lnTo>
                    <a:lnTo>
                      <a:pt x="12450" y="6674"/>
                    </a:lnTo>
                    <a:lnTo>
                      <a:pt x="12527" y="6341"/>
                    </a:lnTo>
                    <a:lnTo>
                      <a:pt x="12553" y="6161"/>
                    </a:lnTo>
                    <a:lnTo>
                      <a:pt x="12553" y="6007"/>
                    </a:lnTo>
                    <a:lnTo>
                      <a:pt x="12502" y="5725"/>
                    </a:lnTo>
                    <a:lnTo>
                      <a:pt x="12425" y="5494"/>
                    </a:lnTo>
                    <a:lnTo>
                      <a:pt x="12271" y="5263"/>
                    </a:lnTo>
                    <a:lnTo>
                      <a:pt x="12091" y="5083"/>
                    </a:lnTo>
                    <a:lnTo>
                      <a:pt x="11886" y="4929"/>
                    </a:lnTo>
                    <a:lnTo>
                      <a:pt x="11629" y="4801"/>
                    </a:lnTo>
                    <a:lnTo>
                      <a:pt x="11372" y="4698"/>
                    </a:lnTo>
                    <a:lnTo>
                      <a:pt x="11090" y="4595"/>
                    </a:lnTo>
                    <a:lnTo>
                      <a:pt x="10808" y="4544"/>
                    </a:lnTo>
                    <a:lnTo>
                      <a:pt x="10500" y="4493"/>
                    </a:lnTo>
                    <a:lnTo>
                      <a:pt x="10192" y="4467"/>
                    </a:lnTo>
                    <a:lnTo>
                      <a:pt x="9627" y="4467"/>
                    </a:lnTo>
                    <a:lnTo>
                      <a:pt x="9370" y="4493"/>
                    </a:lnTo>
                    <a:lnTo>
                      <a:pt x="9139" y="4544"/>
                    </a:lnTo>
                    <a:lnTo>
                      <a:pt x="8908" y="4570"/>
                    </a:lnTo>
                    <a:lnTo>
                      <a:pt x="8728" y="4621"/>
                    </a:lnTo>
                    <a:lnTo>
                      <a:pt x="8266" y="4621"/>
                    </a:lnTo>
                    <a:lnTo>
                      <a:pt x="8061" y="4595"/>
                    </a:lnTo>
                    <a:lnTo>
                      <a:pt x="7830" y="4544"/>
                    </a:lnTo>
                    <a:lnTo>
                      <a:pt x="7625" y="4467"/>
                    </a:lnTo>
                    <a:lnTo>
                      <a:pt x="7445" y="4390"/>
                    </a:lnTo>
                    <a:lnTo>
                      <a:pt x="7265" y="4262"/>
                    </a:lnTo>
                    <a:lnTo>
                      <a:pt x="7137" y="4133"/>
                    </a:lnTo>
                    <a:lnTo>
                      <a:pt x="7034" y="3979"/>
                    </a:lnTo>
                    <a:lnTo>
                      <a:pt x="6983" y="3825"/>
                    </a:lnTo>
                    <a:lnTo>
                      <a:pt x="6983" y="3645"/>
                    </a:lnTo>
                    <a:lnTo>
                      <a:pt x="7034" y="3440"/>
                    </a:lnTo>
                    <a:lnTo>
                      <a:pt x="7163" y="3209"/>
                    </a:lnTo>
                    <a:lnTo>
                      <a:pt x="7342" y="2978"/>
                    </a:lnTo>
                    <a:lnTo>
                      <a:pt x="7625" y="2721"/>
                    </a:lnTo>
                    <a:lnTo>
                      <a:pt x="8189" y="2208"/>
                    </a:lnTo>
                    <a:lnTo>
                      <a:pt x="8472" y="1951"/>
                    </a:lnTo>
                    <a:lnTo>
                      <a:pt x="8703" y="1720"/>
                    </a:lnTo>
                    <a:lnTo>
                      <a:pt x="8882" y="1464"/>
                    </a:lnTo>
                    <a:lnTo>
                      <a:pt x="9062" y="1233"/>
                    </a:lnTo>
                    <a:lnTo>
                      <a:pt x="9190" y="1027"/>
                    </a:lnTo>
                    <a:lnTo>
                      <a:pt x="9267" y="822"/>
                    </a:lnTo>
                    <a:lnTo>
                      <a:pt x="9293" y="642"/>
                    </a:lnTo>
                    <a:lnTo>
                      <a:pt x="9267" y="463"/>
                    </a:lnTo>
                    <a:lnTo>
                      <a:pt x="9242" y="386"/>
                    </a:lnTo>
                    <a:lnTo>
                      <a:pt x="9190" y="308"/>
                    </a:lnTo>
                    <a:lnTo>
                      <a:pt x="9062" y="206"/>
                    </a:lnTo>
                    <a:lnTo>
                      <a:pt x="8857" y="103"/>
                    </a:lnTo>
                    <a:lnTo>
                      <a:pt x="8600" y="26"/>
                    </a:lnTo>
                    <a:lnTo>
                      <a:pt x="824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9"/>
              <p:cNvSpPr/>
              <p:nvPr/>
            </p:nvSpPr>
            <p:spPr>
              <a:xfrm>
                <a:off x="1535541" y="3036900"/>
                <a:ext cx="93765" cy="95899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337" extrusionOk="0">
                    <a:moveTo>
                      <a:pt x="847" y="1"/>
                    </a:moveTo>
                    <a:lnTo>
                      <a:pt x="719" y="52"/>
                    </a:lnTo>
                    <a:lnTo>
                      <a:pt x="565" y="129"/>
                    </a:lnTo>
                    <a:lnTo>
                      <a:pt x="411" y="232"/>
                    </a:lnTo>
                    <a:lnTo>
                      <a:pt x="257" y="386"/>
                    </a:lnTo>
                    <a:lnTo>
                      <a:pt x="129" y="566"/>
                    </a:lnTo>
                    <a:lnTo>
                      <a:pt x="52" y="771"/>
                    </a:lnTo>
                    <a:lnTo>
                      <a:pt x="0" y="1028"/>
                    </a:lnTo>
                    <a:lnTo>
                      <a:pt x="0" y="1156"/>
                    </a:lnTo>
                    <a:lnTo>
                      <a:pt x="26" y="1310"/>
                    </a:lnTo>
                    <a:lnTo>
                      <a:pt x="52" y="1464"/>
                    </a:lnTo>
                    <a:lnTo>
                      <a:pt x="103" y="1592"/>
                    </a:lnTo>
                    <a:lnTo>
                      <a:pt x="180" y="1721"/>
                    </a:lnTo>
                    <a:lnTo>
                      <a:pt x="231" y="1849"/>
                    </a:lnTo>
                    <a:lnTo>
                      <a:pt x="411" y="2054"/>
                    </a:lnTo>
                    <a:lnTo>
                      <a:pt x="616" y="2208"/>
                    </a:lnTo>
                    <a:lnTo>
                      <a:pt x="822" y="2311"/>
                    </a:lnTo>
                    <a:lnTo>
                      <a:pt x="1027" y="2337"/>
                    </a:lnTo>
                    <a:lnTo>
                      <a:pt x="1232" y="2337"/>
                    </a:lnTo>
                    <a:lnTo>
                      <a:pt x="1309" y="2311"/>
                    </a:lnTo>
                    <a:lnTo>
                      <a:pt x="1387" y="2260"/>
                    </a:lnTo>
                    <a:lnTo>
                      <a:pt x="1566" y="2131"/>
                    </a:lnTo>
                    <a:lnTo>
                      <a:pt x="1720" y="1977"/>
                    </a:lnTo>
                    <a:lnTo>
                      <a:pt x="1874" y="1772"/>
                    </a:lnTo>
                    <a:lnTo>
                      <a:pt x="2028" y="1567"/>
                    </a:lnTo>
                    <a:lnTo>
                      <a:pt x="2157" y="1361"/>
                    </a:lnTo>
                    <a:lnTo>
                      <a:pt x="2234" y="1156"/>
                    </a:lnTo>
                    <a:lnTo>
                      <a:pt x="2285" y="976"/>
                    </a:lnTo>
                    <a:lnTo>
                      <a:pt x="2285" y="822"/>
                    </a:lnTo>
                    <a:lnTo>
                      <a:pt x="2259" y="771"/>
                    </a:lnTo>
                    <a:lnTo>
                      <a:pt x="2208" y="694"/>
                    </a:lnTo>
                    <a:lnTo>
                      <a:pt x="2028" y="566"/>
                    </a:lnTo>
                    <a:lnTo>
                      <a:pt x="1797" y="412"/>
                    </a:lnTo>
                    <a:lnTo>
                      <a:pt x="1541" y="283"/>
                    </a:lnTo>
                    <a:lnTo>
                      <a:pt x="1053" y="78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9"/>
              <p:cNvSpPr/>
              <p:nvPr/>
            </p:nvSpPr>
            <p:spPr>
              <a:xfrm>
                <a:off x="1099455" y="3178064"/>
                <a:ext cx="153840" cy="341329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318" extrusionOk="0">
                    <a:moveTo>
                      <a:pt x="3132" y="1"/>
                    </a:moveTo>
                    <a:lnTo>
                      <a:pt x="2824" y="129"/>
                    </a:lnTo>
                    <a:lnTo>
                      <a:pt x="2516" y="309"/>
                    </a:lnTo>
                    <a:lnTo>
                      <a:pt x="2157" y="540"/>
                    </a:lnTo>
                    <a:lnTo>
                      <a:pt x="1797" y="822"/>
                    </a:lnTo>
                    <a:lnTo>
                      <a:pt x="1617" y="1002"/>
                    </a:lnTo>
                    <a:lnTo>
                      <a:pt x="1463" y="1181"/>
                    </a:lnTo>
                    <a:lnTo>
                      <a:pt x="1309" y="1361"/>
                    </a:lnTo>
                    <a:lnTo>
                      <a:pt x="1181" y="1592"/>
                    </a:lnTo>
                    <a:lnTo>
                      <a:pt x="1078" y="1797"/>
                    </a:lnTo>
                    <a:lnTo>
                      <a:pt x="1001" y="2054"/>
                    </a:lnTo>
                    <a:lnTo>
                      <a:pt x="924" y="2490"/>
                    </a:lnTo>
                    <a:lnTo>
                      <a:pt x="873" y="2850"/>
                    </a:lnTo>
                    <a:lnTo>
                      <a:pt x="847" y="3389"/>
                    </a:lnTo>
                    <a:lnTo>
                      <a:pt x="822" y="3569"/>
                    </a:lnTo>
                    <a:lnTo>
                      <a:pt x="796" y="3748"/>
                    </a:lnTo>
                    <a:lnTo>
                      <a:pt x="719" y="3928"/>
                    </a:lnTo>
                    <a:lnTo>
                      <a:pt x="591" y="4108"/>
                    </a:lnTo>
                    <a:lnTo>
                      <a:pt x="514" y="4185"/>
                    </a:lnTo>
                    <a:lnTo>
                      <a:pt x="462" y="4313"/>
                    </a:lnTo>
                    <a:lnTo>
                      <a:pt x="411" y="4544"/>
                    </a:lnTo>
                    <a:lnTo>
                      <a:pt x="411" y="4826"/>
                    </a:lnTo>
                    <a:lnTo>
                      <a:pt x="411" y="5134"/>
                    </a:lnTo>
                    <a:lnTo>
                      <a:pt x="411" y="5442"/>
                    </a:lnTo>
                    <a:lnTo>
                      <a:pt x="411" y="5750"/>
                    </a:lnTo>
                    <a:lnTo>
                      <a:pt x="385" y="6058"/>
                    </a:lnTo>
                    <a:lnTo>
                      <a:pt x="360" y="6212"/>
                    </a:lnTo>
                    <a:lnTo>
                      <a:pt x="308" y="6366"/>
                    </a:lnTo>
                    <a:lnTo>
                      <a:pt x="206" y="6700"/>
                    </a:lnTo>
                    <a:lnTo>
                      <a:pt x="129" y="7085"/>
                    </a:lnTo>
                    <a:lnTo>
                      <a:pt x="52" y="7522"/>
                    </a:lnTo>
                    <a:lnTo>
                      <a:pt x="0" y="7881"/>
                    </a:lnTo>
                    <a:lnTo>
                      <a:pt x="0" y="8163"/>
                    </a:lnTo>
                    <a:lnTo>
                      <a:pt x="26" y="8266"/>
                    </a:lnTo>
                    <a:lnTo>
                      <a:pt x="77" y="8317"/>
                    </a:lnTo>
                    <a:lnTo>
                      <a:pt x="129" y="8317"/>
                    </a:lnTo>
                    <a:lnTo>
                      <a:pt x="231" y="8240"/>
                    </a:lnTo>
                    <a:lnTo>
                      <a:pt x="334" y="8138"/>
                    </a:lnTo>
                    <a:lnTo>
                      <a:pt x="462" y="7932"/>
                    </a:lnTo>
                    <a:lnTo>
                      <a:pt x="591" y="7701"/>
                    </a:lnTo>
                    <a:lnTo>
                      <a:pt x="693" y="7445"/>
                    </a:lnTo>
                    <a:lnTo>
                      <a:pt x="770" y="7162"/>
                    </a:lnTo>
                    <a:lnTo>
                      <a:pt x="822" y="6906"/>
                    </a:lnTo>
                    <a:lnTo>
                      <a:pt x="924" y="6341"/>
                    </a:lnTo>
                    <a:lnTo>
                      <a:pt x="976" y="5776"/>
                    </a:lnTo>
                    <a:lnTo>
                      <a:pt x="1053" y="5211"/>
                    </a:lnTo>
                    <a:lnTo>
                      <a:pt x="1078" y="4980"/>
                    </a:lnTo>
                    <a:lnTo>
                      <a:pt x="1130" y="4724"/>
                    </a:lnTo>
                    <a:lnTo>
                      <a:pt x="1207" y="4493"/>
                    </a:lnTo>
                    <a:lnTo>
                      <a:pt x="1309" y="4287"/>
                    </a:lnTo>
                    <a:lnTo>
                      <a:pt x="1412" y="4108"/>
                    </a:lnTo>
                    <a:lnTo>
                      <a:pt x="1540" y="3954"/>
                    </a:lnTo>
                    <a:lnTo>
                      <a:pt x="1874" y="3697"/>
                    </a:lnTo>
                    <a:lnTo>
                      <a:pt x="2234" y="3440"/>
                    </a:lnTo>
                    <a:lnTo>
                      <a:pt x="2593" y="3183"/>
                    </a:lnTo>
                    <a:lnTo>
                      <a:pt x="2927" y="2927"/>
                    </a:lnTo>
                    <a:lnTo>
                      <a:pt x="3235" y="2670"/>
                    </a:lnTo>
                    <a:lnTo>
                      <a:pt x="3363" y="2542"/>
                    </a:lnTo>
                    <a:lnTo>
                      <a:pt x="3491" y="2388"/>
                    </a:lnTo>
                    <a:lnTo>
                      <a:pt x="3594" y="2234"/>
                    </a:lnTo>
                    <a:lnTo>
                      <a:pt x="3671" y="2054"/>
                    </a:lnTo>
                    <a:lnTo>
                      <a:pt x="3722" y="1900"/>
                    </a:lnTo>
                    <a:lnTo>
                      <a:pt x="3748" y="1695"/>
                    </a:lnTo>
                    <a:lnTo>
                      <a:pt x="3748" y="1515"/>
                    </a:lnTo>
                    <a:lnTo>
                      <a:pt x="3748" y="1335"/>
                    </a:lnTo>
                    <a:lnTo>
                      <a:pt x="3671" y="1002"/>
                    </a:lnTo>
                    <a:lnTo>
                      <a:pt x="3568" y="719"/>
                    </a:lnTo>
                    <a:lnTo>
                      <a:pt x="3466" y="463"/>
                    </a:lnTo>
                    <a:lnTo>
                      <a:pt x="3337" y="257"/>
                    </a:lnTo>
                    <a:lnTo>
                      <a:pt x="3235" y="103"/>
                    </a:lnTo>
                    <a:lnTo>
                      <a:pt x="31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9"/>
              <p:cNvSpPr/>
              <p:nvPr/>
            </p:nvSpPr>
            <p:spPr>
              <a:xfrm>
                <a:off x="768708" y="3810061"/>
                <a:ext cx="540390" cy="62783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5300" extrusionOk="0">
                    <a:moveTo>
                      <a:pt x="7444" y="1"/>
                    </a:moveTo>
                    <a:lnTo>
                      <a:pt x="7239" y="78"/>
                    </a:lnTo>
                    <a:lnTo>
                      <a:pt x="7085" y="181"/>
                    </a:lnTo>
                    <a:lnTo>
                      <a:pt x="6982" y="309"/>
                    </a:lnTo>
                    <a:lnTo>
                      <a:pt x="6905" y="489"/>
                    </a:lnTo>
                    <a:lnTo>
                      <a:pt x="6828" y="694"/>
                    </a:lnTo>
                    <a:lnTo>
                      <a:pt x="6803" y="925"/>
                    </a:lnTo>
                    <a:lnTo>
                      <a:pt x="6777" y="1182"/>
                    </a:lnTo>
                    <a:lnTo>
                      <a:pt x="6725" y="1721"/>
                    </a:lnTo>
                    <a:lnTo>
                      <a:pt x="6674" y="2003"/>
                    </a:lnTo>
                    <a:lnTo>
                      <a:pt x="6623" y="2286"/>
                    </a:lnTo>
                    <a:lnTo>
                      <a:pt x="6520" y="2568"/>
                    </a:lnTo>
                    <a:lnTo>
                      <a:pt x="6417" y="2850"/>
                    </a:lnTo>
                    <a:lnTo>
                      <a:pt x="6263" y="3107"/>
                    </a:lnTo>
                    <a:lnTo>
                      <a:pt x="6058" y="3338"/>
                    </a:lnTo>
                    <a:lnTo>
                      <a:pt x="5930" y="3441"/>
                    </a:lnTo>
                    <a:lnTo>
                      <a:pt x="5801" y="3543"/>
                    </a:lnTo>
                    <a:lnTo>
                      <a:pt x="5673" y="3595"/>
                    </a:lnTo>
                    <a:lnTo>
                      <a:pt x="5545" y="3646"/>
                    </a:lnTo>
                    <a:lnTo>
                      <a:pt x="5237" y="3697"/>
                    </a:lnTo>
                    <a:lnTo>
                      <a:pt x="4929" y="3723"/>
                    </a:lnTo>
                    <a:lnTo>
                      <a:pt x="4621" y="3697"/>
                    </a:lnTo>
                    <a:lnTo>
                      <a:pt x="4287" y="3646"/>
                    </a:lnTo>
                    <a:lnTo>
                      <a:pt x="3620" y="3569"/>
                    </a:lnTo>
                    <a:lnTo>
                      <a:pt x="3311" y="3569"/>
                    </a:lnTo>
                    <a:lnTo>
                      <a:pt x="3003" y="3595"/>
                    </a:lnTo>
                    <a:lnTo>
                      <a:pt x="2849" y="3620"/>
                    </a:lnTo>
                    <a:lnTo>
                      <a:pt x="2721" y="3672"/>
                    </a:lnTo>
                    <a:lnTo>
                      <a:pt x="2567" y="3723"/>
                    </a:lnTo>
                    <a:lnTo>
                      <a:pt x="2439" y="3800"/>
                    </a:lnTo>
                    <a:lnTo>
                      <a:pt x="2310" y="3903"/>
                    </a:lnTo>
                    <a:lnTo>
                      <a:pt x="2208" y="4031"/>
                    </a:lnTo>
                    <a:lnTo>
                      <a:pt x="2079" y="4185"/>
                    </a:lnTo>
                    <a:lnTo>
                      <a:pt x="1977" y="4365"/>
                    </a:lnTo>
                    <a:lnTo>
                      <a:pt x="1900" y="4544"/>
                    </a:lnTo>
                    <a:lnTo>
                      <a:pt x="1797" y="4775"/>
                    </a:lnTo>
                    <a:lnTo>
                      <a:pt x="1746" y="5032"/>
                    </a:lnTo>
                    <a:lnTo>
                      <a:pt x="1669" y="5340"/>
                    </a:lnTo>
                    <a:lnTo>
                      <a:pt x="1617" y="5623"/>
                    </a:lnTo>
                    <a:lnTo>
                      <a:pt x="1617" y="5905"/>
                    </a:lnTo>
                    <a:lnTo>
                      <a:pt x="1617" y="6136"/>
                    </a:lnTo>
                    <a:lnTo>
                      <a:pt x="1669" y="6367"/>
                    </a:lnTo>
                    <a:lnTo>
                      <a:pt x="1720" y="6547"/>
                    </a:lnTo>
                    <a:lnTo>
                      <a:pt x="1797" y="6726"/>
                    </a:lnTo>
                    <a:lnTo>
                      <a:pt x="1900" y="6880"/>
                    </a:lnTo>
                    <a:lnTo>
                      <a:pt x="2002" y="7034"/>
                    </a:lnTo>
                    <a:lnTo>
                      <a:pt x="2131" y="7163"/>
                    </a:lnTo>
                    <a:lnTo>
                      <a:pt x="2259" y="7265"/>
                    </a:lnTo>
                    <a:lnTo>
                      <a:pt x="2567" y="7445"/>
                    </a:lnTo>
                    <a:lnTo>
                      <a:pt x="2901" y="7599"/>
                    </a:lnTo>
                    <a:lnTo>
                      <a:pt x="3234" y="7702"/>
                    </a:lnTo>
                    <a:lnTo>
                      <a:pt x="3876" y="7907"/>
                    </a:lnTo>
                    <a:lnTo>
                      <a:pt x="4133" y="7984"/>
                    </a:lnTo>
                    <a:lnTo>
                      <a:pt x="4364" y="8112"/>
                    </a:lnTo>
                    <a:lnTo>
                      <a:pt x="4441" y="8164"/>
                    </a:lnTo>
                    <a:lnTo>
                      <a:pt x="4492" y="8241"/>
                    </a:lnTo>
                    <a:lnTo>
                      <a:pt x="4544" y="8318"/>
                    </a:lnTo>
                    <a:lnTo>
                      <a:pt x="4544" y="8420"/>
                    </a:lnTo>
                    <a:lnTo>
                      <a:pt x="4544" y="8549"/>
                    </a:lnTo>
                    <a:lnTo>
                      <a:pt x="4518" y="8651"/>
                    </a:lnTo>
                    <a:lnTo>
                      <a:pt x="4441" y="8805"/>
                    </a:lnTo>
                    <a:lnTo>
                      <a:pt x="4338" y="8960"/>
                    </a:lnTo>
                    <a:lnTo>
                      <a:pt x="4082" y="9319"/>
                    </a:lnTo>
                    <a:lnTo>
                      <a:pt x="3722" y="9704"/>
                    </a:lnTo>
                    <a:lnTo>
                      <a:pt x="2901" y="10525"/>
                    </a:lnTo>
                    <a:lnTo>
                      <a:pt x="1977" y="11449"/>
                    </a:lnTo>
                    <a:lnTo>
                      <a:pt x="1540" y="11886"/>
                    </a:lnTo>
                    <a:lnTo>
                      <a:pt x="1104" y="12348"/>
                    </a:lnTo>
                    <a:lnTo>
                      <a:pt x="745" y="12784"/>
                    </a:lnTo>
                    <a:lnTo>
                      <a:pt x="411" y="13221"/>
                    </a:lnTo>
                    <a:lnTo>
                      <a:pt x="283" y="13426"/>
                    </a:lnTo>
                    <a:lnTo>
                      <a:pt x="180" y="13631"/>
                    </a:lnTo>
                    <a:lnTo>
                      <a:pt x="103" y="13811"/>
                    </a:lnTo>
                    <a:lnTo>
                      <a:pt x="26" y="13991"/>
                    </a:lnTo>
                    <a:lnTo>
                      <a:pt x="0" y="14170"/>
                    </a:lnTo>
                    <a:lnTo>
                      <a:pt x="0" y="14350"/>
                    </a:lnTo>
                    <a:lnTo>
                      <a:pt x="26" y="14504"/>
                    </a:lnTo>
                    <a:lnTo>
                      <a:pt x="103" y="14658"/>
                    </a:lnTo>
                    <a:lnTo>
                      <a:pt x="180" y="14786"/>
                    </a:lnTo>
                    <a:lnTo>
                      <a:pt x="334" y="14915"/>
                    </a:lnTo>
                    <a:lnTo>
                      <a:pt x="488" y="15017"/>
                    </a:lnTo>
                    <a:lnTo>
                      <a:pt x="719" y="15120"/>
                    </a:lnTo>
                    <a:lnTo>
                      <a:pt x="950" y="15197"/>
                    </a:lnTo>
                    <a:lnTo>
                      <a:pt x="1207" y="15248"/>
                    </a:lnTo>
                    <a:lnTo>
                      <a:pt x="1463" y="15300"/>
                    </a:lnTo>
                    <a:lnTo>
                      <a:pt x="2028" y="15300"/>
                    </a:lnTo>
                    <a:lnTo>
                      <a:pt x="2310" y="15274"/>
                    </a:lnTo>
                    <a:lnTo>
                      <a:pt x="2901" y="15197"/>
                    </a:lnTo>
                    <a:lnTo>
                      <a:pt x="3491" y="15069"/>
                    </a:lnTo>
                    <a:lnTo>
                      <a:pt x="4107" y="14889"/>
                    </a:lnTo>
                    <a:lnTo>
                      <a:pt x="4749" y="14684"/>
                    </a:lnTo>
                    <a:lnTo>
                      <a:pt x="5339" y="14427"/>
                    </a:lnTo>
                    <a:lnTo>
                      <a:pt x="6546" y="13939"/>
                    </a:lnTo>
                    <a:lnTo>
                      <a:pt x="7624" y="13452"/>
                    </a:lnTo>
                    <a:lnTo>
                      <a:pt x="8112" y="13272"/>
                    </a:lnTo>
                    <a:lnTo>
                      <a:pt x="8548" y="13092"/>
                    </a:lnTo>
                    <a:lnTo>
                      <a:pt x="8933" y="12990"/>
                    </a:lnTo>
                    <a:lnTo>
                      <a:pt x="9267" y="12938"/>
                    </a:lnTo>
                    <a:lnTo>
                      <a:pt x="9857" y="12861"/>
                    </a:lnTo>
                    <a:lnTo>
                      <a:pt x="10140" y="12810"/>
                    </a:lnTo>
                    <a:lnTo>
                      <a:pt x="10422" y="12759"/>
                    </a:lnTo>
                    <a:lnTo>
                      <a:pt x="10679" y="12682"/>
                    </a:lnTo>
                    <a:lnTo>
                      <a:pt x="10935" y="12579"/>
                    </a:lnTo>
                    <a:lnTo>
                      <a:pt x="11192" y="12425"/>
                    </a:lnTo>
                    <a:lnTo>
                      <a:pt x="11397" y="12271"/>
                    </a:lnTo>
                    <a:lnTo>
                      <a:pt x="11603" y="12065"/>
                    </a:lnTo>
                    <a:lnTo>
                      <a:pt x="11782" y="11834"/>
                    </a:lnTo>
                    <a:lnTo>
                      <a:pt x="11911" y="11552"/>
                    </a:lnTo>
                    <a:lnTo>
                      <a:pt x="12039" y="11218"/>
                    </a:lnTo>
                    <a:lnTo>
                      <a:pt x="12116" y="10808"/>
                    </a:lnTo>
                    <a:lnTo>
                      <a:pt x="12167" y="10371"/>
                    </a:lnTo>
                    <a:lnTo>
                      <a:pt x="12167" y="9858"/>
                    </a:lnTo>
                    <a:lnTo>
                      <a:pt x="12142" y="9293"/>
                    </a:lnTo>
                    <a:lnTo>
                      <a:pt x="12116" y="8728"/>
                    </a:lnTo>
                    <a:lnTo>
                      <a:pt x="12116" y="8215"/>
                    </a:lnTo>
                    <a:lnTo>
                      <a:pt x="12142" y="7753"/>
                    </a:lnTo>
                    <a:lnTo>
                      <a:pt x="12193" y="7317"/>
                    </a:lnTo>
                    <a:lnTo>
                      <a:pt x="12270" y="6932"/>
                    </a:lnTo>
                    <a:lnTo>
                      <a:pt x="12347" y="6598"/>
                    </a:lnTo>
                    <a:lnTo>
                      <a:pt x="12450" y="6290"/>
                    </a:lnTo>
                    <a:lnTo>
                      <a:pt x="12552" y="5982"/>
                    </a:lnTo>
                    <a:lnTo>
                      <a:pt x="12783" y="5469"/>
                    </a:lnTo>
                    <a:lnTo>
                      <a:pt x="12963" y="4981"/>
                    </a:lnTo>
                    <a:lnTo>
                      <a:pt x="13066" y="4750"/>
                    </a:lnTo>
                    <a:lnTo>
                      <a:pt x="13117" y="4493"/>
                    </a:lnTo>
                    <a:lnTo>
                      <a:pt x="13168" y="4236"/>
                    </a:lnTo>
                    <a:lnTo>
                      <a:pt x="13168" y="3954"/>
                    </a:lnTo>
                    <a:lnTo>
                      <a:pt x="13168" y="3672"/>
                    </a:lnTo>
                    <a:lnTo>
                      <a:pt x="13143" y="3364"/>
                    </a:lnTo>
                    <a:lnTo>
                      <a:pt x="13091" y="3056"/>
                    </a:lnTo>
                    <a:lnTo>
                      <a:pt x="13014" y="2748"/>
                    </a:lnTo>
                    <a:lnTo>
                      <a:pt x="12912" y="2414"/>
                    </a:lnTo>
                    <a:lnTo>
                      <a:pt x="12758" y="2106"/>
                    </a:lnTo>
                    <a:lnTo>
                      <a:pt x="12552" y="1798"/>
                    </a:lnTo>
                    <a:lnTo>
                      <a:pt x="12296" y="1490"/>
                    </a:lnTo>
                    <a:lnTo>
                      <a:pt x="11988" y="1207"/>
                    </a:lnTo>
                    <a:lnTo>
                      <a:pt x="11628" y="951"/>
                    </a:lnTo>
                    <a:lnTo>
                      <a:pt x="11192" y="694"/>
                    </a:lnTo>
                    <a:lnTo>
                      <a:pt x="10653" y="489"/>
                    </a:lnTo>
                    <a:lnTo>
                      <a:pt x="10062" y="309"/>
                    </a:lnTo>
                    <a:lnTo>
                      <a:pt x="9369" y="155"/>
                    </a:lnTo>
                    <a:lnTo>
                      <a:pt x="8574" y="52"/>
                    </a:lnTo>
                    <a:lnTo>
                      <a:pt x="770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9"/>
              <p:cNvSpPr/>
              <p:nvPr/>
            </p:nvSpPr>
            <p:spPr>
              <a:xfrm>
                <a:off x="1363848" y="3961771"/>
                <a:ext cx="97992" cy="90605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208" extrusionOk="0">
                    <a:moveTo>
                      <a:pt x="1053" y="0"/>
                    </a:moveTo>
                    <a:lnTo>
                      <a:pt x="616" y="565"/>
                    </a:lnTo>
                    <a:lnTo>
                      <a:pt x="360" y="924"/>
                    </a:lnTo>
                    <a:lnTo>
                      <a:pt x="154" y="1258"/>
                    </a:lnTo>
                    <a:lnTo>
                      <a:pt x="77" y="1438"/>
                    </a:lnTo>
                    <a:lnTo>
                      <a:pt x="26" y="1592"/>
                    </a:lnTo>
                    <a:lnTo>
                      <a:pt x="0" y="1746"/>
                    </a:lnTo>
                    <a:lnTo>
                      <a:pt x="26" y="1874"/>
                    </a:lnTo>
                    <a:lnTo>
                      <a:pt x="52" y="1977"/>
                    </a:lnTo>
                    <a:lnTo>
                      <a:pt x="129" y="2080"/>
                    </a:lnTo>
                    <a:lnTo>
                      <a:pt x="257" y="2131"/>
                    </a:lnTo>
                    <a:lnTo>
                      <a:pt x="437" y="2182"/>
                    </a:lnTo>
                    <a:lnTo>
                      <a:pt x="847" y="2208"/>
                    </a:lnTo>
                    <a:lnTo>
                      <a:pt x="1181" y="2182"/>
                    </a:lnTo>
                    <a:lnTo>
                      <a:pt x="1489" y="2105"/>
                    </a:lnTo>
                    <a:lnTo>
                      <a:pt x="1617" y="2054"/>
                    </a:lnTo>
                    <a:lnTo>
                      <a:pt x="1746" y="1977"/>
                    </a:lnTo>
                    <a:lnTo>
                      <a:pt x="1848" y="1900"/>
                    </a:lnTo>
                    <a:lnTo>
                      <a:pt x="1951" y="1797"/>
                    </a:lnTo>
                    <a:lnTo>
                      <a:pt x="2054" y="1695"/>
                    </a:lnTo>
                    <a:lnTo>
                      <a:pt x="2131" y="1566"/>
                    </a:lnTo>
                    <a:lnTo>
                      <a:pt x="2259" y="1284"/>
                    </a:lnTo>
                    <a:lnTo>
                      <a:pt x="2362" y="950"/>
                    </a:lnTo>
                    <a:lnTo>
                      <a:pt x="2388" y="770"/>
                    </a:lnTo>
                    <a:lnTo>
                      <a:pt x="2362" y="642"/>
                    </a:lnTo>
                    <a:lnTo>
                      <a:pt x="2311" y="514"/>
                    </a:lnTo>
                    <a:lnTo>
                      <a:pt x="2259" y="385"/>
                    </a:lnTo>
                    <a:lnTo>
                      <a:pt x="2156" y="308"/>
                    </a:lnTo>
                    <a:lnTo>
                      <a:pt x="2054" y="231"/>
                    </a:lnTo>
                    <a:lnTo>
                      <a:pt x="1925" y="154"/>
                    </a:lnTo>
                    <a:lnTo>
                      <a:pt x="1797" y="103"/>
                    </a:lnTo>
                    <a:lnTo>
                      <a:pt x="1540" y="52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1" name="Google Shape;1841;p39"/>
            <p:cNvSpPr/>
            <p:nvPr/>
          </p:nvSpPr>
          <p:spPr>
            <a:xfrm>
              <a:off x="7343225" y="3788750"/>
              <a:ext cx="280975" cy="230975"/>
            </a:xfrm>
            <a:custGeom>
              <a:avLst/>
              <a:gdLst/>
              <a:ahLst/>
              <a:cxnLst/>
              <a:rect l="l" t="t" r="r" b="b"/>
              <a:pathLst>
                <a:path w="11239" h="9239" extrusionOk="0">
                  <a:moveTo>
                    <a:pt x="5715" y="95"/>
                  </a:moveTo>
                  <a:lnTo>
                    <a:pt x="6667" y="0"/>
                  </a:lnTo>
                  <a:lnTo>
                    <a:pt x="8858" y="1048"/>
                  </a:lnTo>
                  <a:lnTo>
                    <a:pt x="10668" y="2953"/>
                  </a:lnTo>
                  <a:lnTo>
                    <a:pt x="11239" y="6382"/>
                  </a:lnTo>
                  <a:lnTo>
                    <a:pt x="10477" y="8953"/>
                  </a:lnTo>
                  <a:lnTo>
                    <a:pt x="7524" y="8668"/>
                  </a:lnTo>
                  <a:lnTo>
                    <a:pt x="8096" y="6953"/>
                  </a:lnTo>
                  <a:lnTo>
                    <a:pt x="5810" y="5429"/>
                  </a:lnTo>
                  <a:lnTo>
                    <a:pt x="4191" y="7144"/>
                  </a:lnTo>
                  <a:lnTo>
                    <a:pt x="3619" y="9239"/>
                  </a:lnTo>
                  <a:lnTo>
                    <a:pt x="476" y="8953"/>
                  </a:lnTo>
                  <a:lnTo>
                    <a:pt x="0" y="5429"/>
                  </a:lnTo>
                  <a:lnTo>
                    <a:pt x="2190" y="4477"/>
                  </a:lnTo>
                  <a:lnTo>
                    <a:pt x="1619" y="1714"/>
                  </a:lnTo>
                  <a:lnTo>
                    <a:pt x="3810" y="190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842" name="Google Shape;1842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/>
          </a:p>
        </p:txBody>
      </p:sp>
      <p:cxnSp>
        <p:nvCxnSpPr>
          <p:cNvPr id="1843" name="Google Shape;1843;p39"/>
          <p:cNvCxnSpPr>
            <a:stCxn id="1844" idx="1"/>
          </p:cNvCxnSpPr>
          <p:nvPr/>
        </p:nvCxnSpPr>
        <p:spPr>
          <a:xfrm rot="-5400000" flipH="1">
            <a:off x="865725" y="2931075"/>
            <a:ext cx="1284300" cy="286200"/>
          </a:xfrm>
          <a:prstGeom prst="bentConnector3">
            <a:avLst>
              <a:gd name="adj1" fmla="val 31332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lg" len="lg"/>
            <a:tailEnd type="oval" w="lg" len="lg"/>
          </a:ln>
        </p:spPr>
      </p:cxnSp>
      <p:grpSp>
        <p:nvGrpSpPr>
          <p:cNvPr id="1845" name="Google Shape;1845;p39"/>
          <p:cNvGrpSpPr/>
          <p:nvPr/>
        </p:nvGrpSpPr>
        <p:grpSpPr>
          <a:xfrm>
            <a:off x="562563" y="1155375"/>
            <a:ext cx="8018863" cy="1276650"/>
            <a:chOff x="562563" y="1272925"/>
            <a:chExt cx="8018863" cy="1276650"/>
          </a:xfrm>
        </p:grpSpPr>
        <p:sp>
          <p:nvSpPr>
            <p:cNvPr id="1844" name="Google Shape;1844;p39"/>
            <p:cNvSpPr/>
            <p:nvPr/>
          </p:nvSpPr>
          <p:spPr>
            <a:xfrm>
              <a:off x="56257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56256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270072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9"/>
            <p:cNvSpPr/>
            <p:nvPr/>
          </p:nvSpPr>
          <p:spPr>
            <a:xfrm>
              <a:off x="270071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9"/>
            <p:cNvSpPr/>
            <p:nvPr/>
          </p:nvSpPr>
          <p:spPr>
            <a:xfrm>
              <a:off x="483887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483886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6977025" y="1278775"/>
              <a:ext cx="1604400" cy="12708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6977013" y="1278775"/>
              <a:ext cx="1604400" cy="417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9"/>
            <p:cNvSpPr txBox="1"/>
            <p:nvPr/>
          </p:nvSpPr>
          <p:spPr>
            <a:xfrm>
              <a:off x="562625" y="1272925"/>
              <a:ext cx="1604400" cy="429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Earth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53" name="Google Shape;1853;p39"/>
            <p:cNvSpPr txBox="1"/>
            <p:nvPr/>
          </p:nvSpPr>
          <p:spPr>
            <a:xfrm>
              <a:off x="562572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Earth is the third planet from the Sun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4" name="Google Shape;1854;p39"/>
            <p:cNvSpPr txBox="1"/>
            <p:nvPr/>
          </p:nvSpPr>
          <p:spPr>
            <a:xfrm>
              <a:off x="2700722" y="1272925"/>
              <a:ext cx="1604400" cy="42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55" name="Google Shape;1855;p39"/>
            <p:cNvSpPr txBox="1"/>
            <p:nvPr/>
          </p:nvSpPr>
          <p:spPr>
            <a:xfrm>
              <a:off x="2700722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It’s the farthest planet from the Sun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6" name="Google Shape;1856;p39"/>
            <p:cNvSpPr txBox="1"/>
            <p:nvPr/>
          </p:nvSpPr>
          <p:spPr>
            <a:xfrm>
              <a:off x="4838823" y="1272925"/>
              <a:ext cx="1604400" cy="429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57" name="Google Shape;1857;p39"/>
            <p:cNvSpPr txBox="1"/>
            <p:nvPr/>
          </p:nvSpPr>
          <p:spPr>
            <a:xfrm>
              <a:off x="4838873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Mars is actually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8" name="Google Shape;1858;p39"/>
            <p:cNvSpPr txBox="1"/>
            <p:nvPr/>
          </p:nvSpPr>
          <p:spPr>
            <a:xfrm>
              <a:off x="6977025" y="1825425"/>
              <a:ext cx="16044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It’s the closest object to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9" name="Google Shape;1859;p39"/>
            <p:cNvSpPr txBox="1"/>
            <p:nvPr/>
          </p:nvSpPr>
          <p:spPr>
            <a:xfrm>
              <a:off x="6977025" y="1272925"/>
              <a:ext cx="1604400" cy="429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cxnSp>
        <p:nvCxnSpPr>
          <p:cNvPr id="1860" name="Google Shape;1860;p39"/>
          <p:cNvCxnSpPr/>
          <p:nvPr/>
        </p:nvCxnSpPr>
        <p:spPr>
          <a:xfrm rot="-5400000" flipH="1">
            <a:off x="7039950" y="3154725"/>
            <a:ext cx="1752900" cy="307500"/>
          </a:xfrm>
          <a:prstGeom prst="bentConnector3">
            <a:avLst>
              <a:gd name="adj1" fmla="val 2599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lg" len="lg"/>
            <a:tailEnd type="oval" w="lg" len="lg"/>
          </a:ln>
        </p:spPr>
      </p:cxnSp>
      <p:cxnSp>
        <p:nvCxnSpPr>
          <p:cNvPr id="1861" name="Google Shape;1861;p39"/>
          <p:cNvCxnSpPr>
            <a:stCxn id="1848" idx="1"/>
          </p:cNvCxnSpPr>
          <p:nvPr/>
        </p:nvCxnSpPr>
        <p:spPr>
          <a:xfrm rot="-5400000" flipH="1">
            <a:off x="5009575" y="3063525"/>
            <a:ext cx="1635300" cy="372300"/>
          </a:xfrm>
          <a:prstGeom prst="bentConnector3">
            <a:avLst>
              <a:gd name="adj1" fmla="val 2783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lg" len="lg"/>
            <a:tailEnd type="oval" w="lg" len="lg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67" name="Google Shape;1867;p4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8" name="Google Shape;1868;p4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9" name="Google Shape;1869;p40"/>
          <p:cNvSpPr/>
          <p:nvPr/>
        </p:nvSpPr>
        <p:spPr>
          <a:xfrm>
            <a:off x="3020312" y="1212375"/>
            <a:ext cx="3179700" cy="317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0" name="Google Shape;1870;p40"/>
          <p:cNvSpPr/>
          <p:nvPr/>
        </p:nvSpPr>
        <p:spPr>
          <a:xfrm>
            <a:off x="6649800" y="3178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1" name="Google Shape;1871;p40"/>
          <p:cNvSpPr/>
          <p:nvPr/>
        </p:nvSpPr>
        <p:spPr>
          <a:xfrm>
            <a:off x="6649800" y="1233149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2" name="Google Shape;1872;p40"/>
          <p:cNvSpPr/>
          <p:nvPr/>
        </p:nvSpPr>
        <p:spPr>
          <a:xfrm>
            <a:off x="634600" y="3156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40"/>
          <p:cNvSpPr/>
          <p:nvPr/>
        </p:nvSpPr>
        <p:spPr>
          <a:xfrm>
            <a:off x="634600" y="1211725"/>
            <a:ext cx="1884600" cy="12324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p40"/>
          <p:cNvSpPr txBox="1"/>
          <p:nvPr/>
        </p:nvSpPr>
        <p:spPr>
          <a:xfrm>
            <a:off x="685788" y="3262601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75" name="Google Shape;1875;p40"/>
          <p:cNvSpPr txBox="1"/>
          <p:nvPr/>
        </p:nvSpPr>
        <p:spPr>
          <a:xfrm>
            <a:off x="685800" y="3692200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6" name="Google Shape;1876;p40"/>
          <p:cNvSpPr txBox="1"/>
          <p:nvPr/>
        </p:nvSpPr>
        <p:spPr>
          <a:xfrm>
            <a:off x="6573588" y="1322916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77" name="Google Shape;1877;p40"/>
          <p:cNvSpPr txBox="1"/>
          <p:nvPr/>
        </p:nvSpPr>
        <p:spPr>
          <a:xfrm>
            <a:off x="6624900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8" name="Google Shape;1878;p40"/>
          <p:cNvSpPr txBox="1"/>
          <p:nvPr/>
        </p:nvSpPr>
        <p:spPr>
          <a:xfrm>
            <a:off x="6624900" y="36922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9" name="Google Shape;1879;p40"/>
          <p:cNvSpPr txBox="1"/>
          <p:nvPr/>
        </p:nvSpPr>
        <p:spPr>
          <a:xfrm>
            <a:off x="6573600" y="32626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0" name="Google Shape;1880;p40"/>
          <p:cNvSpPr txBox="1"/>
          <p:nvPr/>
        </p:nvSpPr>
        <p:spPr>
          <a:xfrm>
            <a:off x="685963" y="132291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1" name="Google Shape;1881;p40"/>
          <p:cNvSpPr txBox="1"/>
          <p:nvPr/>
        </p:nvSpPr>
        <p:spPr>
          <a:xfrm>
            <a:off x="685974" y="1752525"/>
            <a:ext cx="18333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35718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2" name="Google Shape;1882;p40"/>
          <p:cNvSpPr/>
          <p:nvPr/>
        </p:nvSpPr>
        <p:spPr>
          <a:xfrm>
            <a:off x="3068941" y="1510539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3" name="Google Shape;1883;p40"/>
          <p:cNvSpPr/>
          <p:nvPr/>
        </p:nvSpPr>
        <p:spPr>
          <a:xfrm>
            <a:off x="5559716" y="1510539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4" name="Google Shape;1884;p40"/>
          <p:cNvSpPr/>
          <p:nvPr/>
        </p:nvSpPr>
        <p:spPr>
          <a:xfrm>
            <a:off x="5559716" y="3525564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5" name="Google Shape;1885;p40"/>
          <p:cNvSpPr/>
          <p:nvPr/>
        </p:nvSpPr>
        <p:spPr>
          <a:xfrm>
            <a:off x="3068941" y="3525564"/>
            <a:ext cx="517855" cy="513312"/>
          </a:xfrm>
          <a:custGeom>
            <a:avLst/>
            <a:gdLst/>
            <a:ahLst/>
            <a:cxnLst/>
            <a:rect l="l" t="t" r="r" b="b"/>
            <a:pathLst>
              <a:path w="3534" h="3503" extrusionOk="0">
                <a:moveTo>
                  <a:pt x="1767" y="0"/>
                </a:moveTo>
                <a:cubicBezTo>
                  <a:pt x="802" y="0"/>
                  <a:pt x="0" y="772"/>
                  <a:pt x="0" y="1736"/>
                </a:cubicBezTo>
                <a:cubicBezTo>
                  <a:pt x="0" y="2732"/>
                  <a:pt x="802" y="3503"/>
                  <a:pt x="1767" y="3503"/>
                </a:cubicBezTo>
                <a:cubicBezTo>
                  <a:pt x="2731" y="3503"/>
                  <a:pt x="3533" y="2732"/>
                  <a:pt x="3533" y="1736"/>
                </a:cubicBezTo>
                <a:cubicBezTo>
                  <a:pt x="3533" y="772"/>
                  <a:pt x="2731" y="0"/>
                  <a:pt x="1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86" name="Google Shape;1886;p40"/>
          <p:cNvGrpSpPr/>
          <p:nvPr/>
        </p:nvGrpSpPr>
        <p:grpSpPr>
          <a:xfrm>
            <a:off x="3484867" y="1449298"/>
            <a:ext cx="2074868" cy="2705863"/>
            <a:chOff x="3272765" y="1343404"/>
            <a:chExt cx="2598457" cy="3388683"/>
          </a:xfrm>
        </p:grpSpPr>
        <p:grpSp>
          <p:nvGrpSpPr>
            <p:cNvPr id="1887" name="Google Shape;1887;p40"/>
            <p:cNvGrpSpPr/>
            <p:nvPr/>
          </p:nvGrpSpPr>
          <p:grpSpPr>
            <a:xfrm>
              <a:off x="3272765" y="1343404"/>
              <a:ext cx="2598457" cy="3388683"/>
              <a:chOff x="5850364" y="1128655"/>
              <a:chExt cx="2836434" cy="3699031"/>
            </a:xfrm>
          </p:grpSpPr>
          <p:sp>
            <p:nvSpPr>
              <p:cNvPr id="1888" name="Google Shape;1888;p40"/>
              <p:cNvSpPr/>
              <p:nvPr/>
            </p:nvSpPr>
            <p:spPr>
              <a:xfrm>
                <a:off x="7401230" y="4561717"/>
                <a:ext cx="59309" cy="92404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933" extrusionOk="0">
                    <a:moveTo>
                      <a:pt x="1503" y="0"/>
                    </a:moveTo>
                    <a:cubicBezTo>
                      <a:pt x="1020" y="0"/>
                      <a:pt x="582" y="482"/>
                      <a:pt x="367" y="880"/>
                    </a:cubicBezTo>
                    <a:cubicBezTo>
                      <a:pt x="101" y="1347"/>
                      <a:pt x="0" y="1880"/>
                      <a:pt x="67" y="2381"/>
                    </a:cubicBezTo>
                    <a:cubicBezTo>
                      <a:pt x="96" y="2644"/>
                      <a:pt x="100" y="2933"/>
                      <a:pt x="325" y="2933"/>
                    </a:cubicBezTo>
                    <a:cubicBezTo>
                      <a:pt x="357" y="2933"/>
                      <a:pt x="393" y="2927"/>
                      <a:pt x="434" y="2915"/>
                    </a:cubicBezTo>
                    <a:cubicBezTo>
                      <a:pt x="634" y="2881"/>
                      <a:pt x="734" y="2581"/>
                      <a:pt x="801" y="2414"/>
                    </a:cubicBezTo>
                    <a:cubicBezTo>
                      <a:pt x="901" y="2214"/>
                      <a:pt x="968" y="2047"/>
                      <a:pt x="1168" y="1880"/>
                    </a:cubicBezTo>
                    <a:cubicBezTo>
                      <a:pt x="1368" y="1680"/>
                      <a:pt x="1502" y="1680"/>
                      <a:pt x="1568" y="1380"/>
                    </a:cubicBezTo>
                    <a:cubicBezTo>
                      <a:pt x="1602" y="1147"/>
                      <a:pt x="1568" y="980"/>
                      <a:pt x="1702" y="746"/>
                    </a:cubicBezTo>
                    <a:cubicBezTo>
                      <a:pt x="1802" y="513"/>
                      <a:pt x="2035" y="246"/>
                      <a:pt x="1635" y="12"/>
                    </a:cubicBezTo>
                    <a:cubicBezTo>
                      <a:pt x="1591" y="4"/>
                      <a:pt x="1547" y="0"/>
                      <a:pt x="1503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0"/>
              <p:cNvSpPr/>
              <p:nvPr/>
            </p:nvSpPr>
            <p:spPr>
              <a:xfrm>
                <a:off x="7083530" y="4555511"/>
                <a:ext cx="48268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72" extrusionOk="0">
                    <a:moveTo>
                      <a:pt x="852" y="1"/>
                    </a:moveTo>
                    <a:cubicBezTo>
                      <a:pt x="446" y="1"/>
                      <a:pt x="1" y="186"/>
                      <a:pt x="99" y="643"/>
                    </a:cubicBezTo>
                    <a:cubicBezTo>
                      <a:pt x="59" y="1019"/>
                      <a:pt x="184" y="1172"/>
                      <a:pt x="340" y="1172"/>
                    </a:cubicBezTo>
                    <a:cubicBezTo>
                      <a:pt x="448" y="1172"/>
                      <a:pt x="571" y="1099"/>
                      <a:pt x="666" y="977"/>
                    </a:cubicBezTo>
                    <a:cubicBezTo>
                      <a:pt x="799" y="843"/>
                      <a:pt x="766" y="710"/>
                      <a:pt x="966" y="643"/>
                    </a:cubicBezTo>
                    <a:cubicBezTo>
                      <a:pt x="1133" y="543"/>
                      <a:pt x="1233" y="610"/>
                      <a:pt x="1333" y="510"/>
                    </a:cubicBezTo>
                    <a:cubicBezTo>
                      <a:pt x="1657" y="203"/>
                      <a:pt x="1275" y="1"/>
                      <a:pt x="852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0"/>
              <p:cNvSpPr/>
              <p:nvPr/>
            </p:nvSpPr>
            <p:spPr>
              <a:xfrm>
                <a:off x="7073771" y="4491680"/>
                <a:ext cx="70961" cy="4615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465" extrusionOk="0">
                    <a:moveTo>
                      <a:pt x="1801" y="1"/>
                    </a:moveTo>
                    <a:cubicBezTo>
                      <a:pt x="1268" y="1"/>
                      <a:pt x="1201" y="401"/>
                      <a:pt x="734" y="534"/>
                    </a:cubicBezTo>
                    <a:cubicBezTo>
                      <a:pt x="701" y="540"/>
                      <a:pt x="668" y="542"/>
                      <a:pt x="637" y="542"/>
                    </a:cubicBezTo>
                    <a:cubicBezTo>
                      <a:pt x="573" y="542"/>
                      <a:pt x="513" y="534"/>
                      <a:pt x="455" y="534"/>
                    </a:cubicBezTo>
                    <a:cubicBezTo>
                      <a:pt x="367" y="534"/>
                      <a:pt x="284" y="551"/>
                      <a:pt x="200" y="634"/>
                    </a:cubicBezTo>
                    <a:cubicBezTo>
                      <a:pt x="67" y="801"/>
                      <a:pt x="67" y="1168"/>
                      <a:pt x="0" y="1368"/>
                    </a:cubicBezTo>
                    <a:cubicBezTo>
                      <a:pt x="52" y="1438"/>
                      <a:pt x="100" y="1464"/>
                      <a:pt x="145" y="1464"/>
                    </a:cubicBezTo>
                    <a:cubicBezTo>
                      <a:pt x="274" y="1464"/>
                      <a:pt x="386" y="1251"/>
                      <a:pt x="534" y="1201"/>
                    </a:cubicBezTo>
                    <a:cubicBezTo>
                      <a:pt x="599" y="1164"/>
                      <a:pt x="661" y="1150"/>
                      <a:pt x="722" y="1150"/>
                    </a:cubicBezTo>
                    <a:cubicBezTo>
                      <a:pt x="881" y="1150"/>
                      <a:pt x="1032" y="1244"/>
                      <a:pt x="1201" y="1268"/>
                    </a:cubicBezTo>
                    <a:cubicBezTo>
                      <a:pt x="1292" y="1291"/>
                      <a:pt x="1477" y="1345"/>
                      <a:pt x="1616" y="1345"/>
                    </a:cubicBezTo>
                    <a:cubicBezTo>
                      <a:pt x="1681" y="1345"/>
                      <a:pt x="1736" y="1333"/>
                      <a:pt x="1768" y="1301"/>
                    </a:cubicBezTo>
                    <a:cubicBezTo>
                      <a:pt x="1901" y="1168"/>
                      <a:pt x="1901" y="935"/>
                      <a:pt x="2002" y="768"/>
                    </a:cubicBezTo>
                    <a:cubicBezTo>
                      <a:pt x="2202" y="401"/>
                      <a:pt x="2435" y="1"/>
                      <a:pt x="1801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0"/>
              <p:cNvSpPr/>
              <p:nvPr/>
            </p:nvSpPr>
            <p:spPr>
              <a:xfrm>
                <a:off x="7007673" y="4556645"/>
                <a:ext cx="32101" cy="37333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185" extrusionOk="0">
                    <a:moveTo>
                      <a:pt x="739" y="1"/>
                    </a:moveTo>
                    <a:cubicBezTo>
                      <a:pt x="439" y="1"/>
                      <a:pt x="222" y="110"/>
                      <a:pt x="134" y="374"/>
                    </a:cubicBezTo>
                    <a:cubicBezTo>
                      <a:pt x="101" y="507"/>
                      <a:pt x="168" y="674"/>
                      <a:pt x="134" y="807"/>
                    </a:cubicBezTo>
                    <a:cubicBezTo>
                      <a:pt x="101" y="974"/>
                      <a:pt x="34" y="1041"/>
                      <a:pt x="1" y="1174"/>
                    </a:cubicBezTo>
                    <a:cubicBezTo>
                      <a:pt x="89" y="1180"/>
                      <a:pt x="162" y="1184"/>
                      <a:pt x="225" y="1184"/>
                    </a:cubicBezTo>
                    <a:cubicBezTo>
                      <a:pt x="498" y="1184"/>
                      <a:pt x="572" y="1111"/>
                      <a:pt x="735" y="841"/>
                    </a:cubicBezTo>
                    <a:cubicBezTo>
                      <a:pt x="835" y="607"/>
                      <a:pt x="1102" y="307"/>
                      <a:pt x="868" y="7"/>
                    </a:cubicBezTo>
                    <a:cubicBezTo>
                      <a:pt x="824" y="3"/>
                      <a:pt x="781" y="1"/>
                      <a:pt x="739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0"/>
              <p:cNvSpPr/>
              <p:nvPr/>
            </p:nvSpPr>
            <p:spPr>
              <a:xfrm>
                <a:off x="6889140" y="4733392"/>
                <a:ext cx="327479" cy="94294"/>
              </a:xfrm>
              <a:custGeom>
                <a:avLst/>
                <a:gdLst/>
                <a:ahLst/>
                <a:cxnLst/>
                <a:rect l="l" t="t" r="r" b="b"/>
                <a:pathLst>
                  <a:path w="11242" h="2993" extrusionOk="0">
                    <a:moveTo>
                      <a:pt x="1313" y="0"/>
                    </a:moveTo>
                    <a:cubicBezTo>
                      <a:pt x="1074" y="0"/>
                      <a:pt x="781" y="77"/>
                      <a:pt x="734" y="334"/>
                    </a:cubicBezTo>
                    <a:cubicBezTo>
                      <a:pt x="334" y="501"/>
                      <a:pt x="0" y="1468"/>
                      <a:pt x="367" y="1802"/>
                    </a:cubicBezTo>
                    <a:cubicBezTo>
                      <a:pt x="484" y="1919"/>
                      <a:pt x="683" y="1958"/>
                      <a:pt x="910" y="1958"/>
                    </a:cubicBezTo>
                    <a:cubicBezTo>
                      <a:pt x="1332" y="1958"/>
                      <a:pt x="1853" y="1824"/>
                      <a:pt x="2135" y="1802"/>
                    </a:cubicBezTo>
                    <a:cubicBezTo>
                      <a:pt x="2179" y="1797"/>
                      <a:pt x="2222" y="1794"/>
                      <a:pt x="2264" y="1794"/>
                    </a:cubicBezTo>
                    <a:cubicBezTo>
                      <a:pt x="3054" y="1794"/>
                      <a:pt x="3547" y="2646"/>
                      <a:pt x="4370" y="2836"/>
                    </a:cubicBezTo>
                    <a:cubicBezTo>
                      <a:pt x="4578" y="2882"/>
                      <a:pt x="4789" y="2900"/>
                      <a:pt x="5003" y="2900"/>
                    </a:cubicBezTo>
                    <a:cubicBezTo>
                      <a:pt x="5715" y="2900"/>
                      <a:pt x="6454" y="2703"/>
                      <a:pt x="7172" y="2703"/>
                    </a:cubicBezTo>
                    <a:cubicBezTo>
                      <a:pt x="7843" y="2703"/>
                      <a:pt x="8633" y="2993"/>
                      <a:pt x="9350" y="2993"/>
                    </a:cubicBezTo>
                    <a:cubicBezTo>
                      <a:pt x="9774" y="2993"/>
                      <a:pt x="10173" y="2891"/>
                      <a:pt x="10508" y="2569"/>
                    </a:cubicBezTo>
                    <a:cubicBezTo>
                      <a:pt x="10775" y="2336"/>
                      <a:pt x="11242" y="1835"/>
                      <a:pt x="10741" y="1635"/>
                    </a:cubicBezTo>
                    <a:cubicBezTo>
                      <a:pt x="10594" y="1580"/>
                      <a:pt x="10367" y="1555"/>
                      <a:pt x="10153" y="1555"/>
                    </a:cubicBezTo>
                    <a:cubicBezTo>
                      <a:pt x="9978" y="1555"/>
                      <a:pt x="9812" y="1572"/>
                      <a:pt x="9707" y="1602"/>
                    </a:cubicBezTo>
                    <a:cubicBezTo>
                      <a:pt x="9474" y="1669"/>
                      <a:pt x="9340" y="1869"/>
                      <a:pt x="9140" y="1902"/>
                    </a:cubicBezTo>
                    <a:cubicBezTo>
                      <a:pt x="8873" y="1602"/>
                      <a:pt x="9007" y="1302"/>
                      <a:pt x="8540" y="1202"/>
                    </a:cubicBezTo>
                    <a:cubicBezTo>
                      <a:pt x="8380" y="1141"/>
                      <a:pt x="8195" y="1129"/>
                      <a:pt x="8016" y="1129"/>
                    </a:cubicBezTo>
                    <a:cubicBezTo>
                      <a:pt x="7897" y="1129"/>
                      <a:pt x="7779" y="1135"/>
                      <a:pt x="7672" y="1135"/>
                    </a:cubicBezTo>
                    <a:cubicBezTo>
                      <a:pt x="6838" y="1135"/>
                      <a:pt x="6105" y="935"/>
                      <a:pt x="5304" y="835"/>
                    </a:cubicBezTo>
                    <a:cubicBezTo>
                      <a:pt x="5271" y="832"/>
                      <a:pt x="5239" y="831"/>
                      <a:pt x="5208" y="831"/>
                    </a:cubicBezTo>
                    <a:cubicBezTo>
                      <a:pt x="4759" y="831"/>
                      <a:pt x="4440" y="1043"/>
                      <a:pt x="4003" y="1168"/>
                    </a:cubicBezTo>
                    <a:cubicBezTo>
                      <a:pt x="3893" y="1209"/>
                      <a:pt x="3772" y="1239"/>
                      <a:pt x="3656" y="1239"/>
                    </a:cubicBezTo>
                    <a:cubicBezTo>
                      <a:pt x="3490" y="1239"/>
                      <a:pt x="3334" y="1178"/>
                      <a:pt x="3236" y="1001"/>
                    </a:cubicBezTo>
                    <a:cubicBezTo>
                      <a:pt x="3102" y="801"/>
                      <a:pt x="3303" y="468"/>
                      <a:pt x="3102" y="334"/>
                    </a:cubicBezTo>
                    <a:cubicBezTo>
                      <a:pt x="3023" y="264"/>
                      <a:pt x="2934" y="239"/>
                      <a:pt x="2843" y="239"/>
                    </a:cubicBezTo>
                    <a:cubicBezTo>
                      <a:pt x="2628" y="239"/>
                      <a:pt x="2399" y="378"/>
                      <a:pt x="2235" y="401"/>
                    </a:cubicBezTo>
                    <a:cubicBezTo>
                      <a:pt x="1935" y="401"/>
                      <a:pt x="1868" y="101"/>
                      <a:pt x="1568" y="34"/>
                    </a:cubicBezTo>
                    <a:cubicBezTo>
                      <a:pt x="1508" y="14"/>
                      <a:pt x="1416" y="0"/>
                      <a:pt x="1313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0"/>
              <p:cNvSpPr/>
              <p:nvPr/>
            </p:nvSpPr>
            <p:spPr>
              <a:xfrm>
                <a:off x="6828897" y="4654029"/>
                <a:ext cx="44715" cy="52141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655" extrusionOk="0">
                    <a:moveTo>
                      <a:pt x="320" y="1"/>
                    </a:moveTo>
                    <a:cubicBezTo>
                      <a:pt x="238" y="1"/>
                      <a:pt x="153" y="6"/>
                      <a:pt x="67" y="18"/>
                    </a:cubicBezTo>
                    <a:cubicBezTo>
                      <a:pt x="33" y="85"/>
                      <a:pt x="0" y="351"/>
                      <a:pt x="33" y="485"/>
                    </a:cubicBezTo>
                    <a:cubicBezTo>
                      <a:pt x="100" y="752"/>
                      <a:pt x="267" y="718"/>
                      <a:pt x="400" y="919"/>
                    </a:cubicBezTo>
                    <a:cubicBezTo>
                      <a:pt x="601" y="1119"/>
                      <a:pt x="467" y="1619"/>
                      <a:pt x="834" y="1652"/>
                    </a:cubicBezTo>
                    <a:cubicBezTo>
                      <a:pt x="850" y="1654"/>
                      <a:pt x="865" y="1655"/>
                      <a:pt x="879" y="1655"/>
                    </a:cubicBezTo>
                    <a:cubicBezTo>
                      <a:pt x="1201" y="1655"/>
                      <a:pt x="1204" y="1309"/>
                      <a:pt x="1268" y="1085"/>
                    </a:cubicBezTo>
                    <a:cubicBezTo>
                      <a:pt x="1368" y="785"/>
                      <a:pt x="1535" y="618"/>
                      <a:pt x="1268" y="351"/>
                    </a:cubicBezTo>
                    <a:cubicBezTo>
                      <a:pt x="1074" y="130"/>
                      <a:pt x="721" y="1"/>
                      <a:pt x="320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0"/>
              <p:cNvSpPr/>
              <p:nvPr/>
            </p:nvSpPr>
            <p:spPr>
              <a:xfrm>
                <a:off x="5850364" y="4662473"/>
                <a:ext cx="52492" cy="7003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2223" extrusionOk="0">
                    <a:moveTo>
                      <a:pt x="384" y="0"/>
                    </a:moveTo>
                    <a:cubicBezTo>
                      <a:pt x="267" y="0"/>
                      <a:pt x="134" y="17"/>
                      <a:pt x="0" y="50"/>
                    </a:cubicBezTo>
                    <a:cubicBezTo>
                      <a:pt x="0" y="350"/>
                      <a:pt x="67" y="617"/>
                      <a:pt x="67" y="917"/>
                    </a:cubicBezTo>
                    <a:cubicBezTo>
                      <a:pt x="34" y="1218"/>
                      <a:pt x="34" y="1184"/>
                      <a:pt x="301" y="1351"/>
                    </a:cubicBezTo>
                    <a:cubicBezTo>
                      <a:pt x="534" y="1518"/>
                      <a:pt x="768" y="1618"/>
                      <a:pt x="901" y="1885"/>
                    </a:cubicBezTo>
                    <a:cubicBezTo>
                      <a:pt x="1023" y="2068"/>
                      <a:pt x="1061" y="2223"/>
                      <a:pt x="1271" y="2223"/>
                    </a:cubicBezTo>
                    <a:cubicBezTo>
                      <a:pt x="1290" y="2223"/>
                      <a:pt x="1312" y="2221"/>
                      <a:pt x="1335" y="2218"/>
                    </a:cubicBezTo>
                    <a:cubicBezTo>
                      <a:pt x="1568" y="2218"/>
                      <a:pt x="1802" y="2085"/>
                      <a:pt x="1735" y="1818"/>
                    </a:cubicBezTo>
                    <a:cubicBezTo>
                      <a:pt x="1702" y="1585"/>
                      <a:pt x="1502" y="1585"/>
                      <a:pt x="1435" y="1384"/>
                    </a:cubicBezTo>
                    <a:cubicBezTo>
                      <a:pt x="1335" y="1218"/>
                      <a:pt x="1468" y="1017"/>
                      <a:pt x="1335" y="817"/>
                    </a:cubicBezTo>
                    <a:cubicBezTo>
                      <a:pt x="1201" y="684"/>
                      <a:pt x="1035" y="717"/>
                      <a:pt x="934" y="517"/>
                    </a:cubicBezTo>
                    <a:cubicBezTo>
                      <a:pt x="834" y="284"/>
                      <a:pt x="934" y="117"/>
                      <a:pt x="668" y="50"/>
                    </a:cubicBezTo>
                    <a:cubicBezTo>
                      <a:pt x="601" y="17"/>
                      <a:pt x="501" y="0"/>
                      <a:pt x="384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0"/>
              <p:cNvSpPr/>
              <p:nvPr/>
            </p:nvSpPr>
            <p:spPr>
              <a:xfrm>
                <a:off x="8131914" y="1128655"/>
                <a:ext cx="264912" cy="262260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2932" extrusionOk="0">
                    <a:moveTo>
                      <a:pt x="1935" y="0"/>
                    </a:moveTo>
                    <a:cubicBezTo>
                      <a:pt x="1568" y="34"/>
                      <a:pt x="1435" y="401"/>
                      <a:pt x="1202" y="568"/>
                    </a:cubicBezTo>
                    <a:cubicBezTo>
                      <a:pt x="901" y="734"/>
                      <a:pt x="534" y="768"/>
                      <a:pt x="301" y="1001"/>
                    </a:cubicBezTo>
                    <a:cubicBezTo>
                      <a:pt x="1" y="1301"/>
                      <a:pt x="34" y="2169"/>
                      <a:pt x="167" y="2569"/>
                    </a:cubicBezTo>
                    <a:cubicBezTo>
                      <a:pt x="271" y="2833"/>
                      <a:pt x="410" y="2931"/>
                      <a:pt x="559" y="2931"/>
                    </a:cubicBezTo>
                    <a:cubicBezTo>
                      <a:pt x="842" y="2931"/>
                      <a:pt x="1160" y="2576"/>
                      <a:pt x="1335" y="2335"/>
                    </a:cubicBezTo>
                    <a:cubicBezTo>
                      <a:pt x="1769" y="1802"/>
                      <a:pt x="2536" y="1935"/>
                      <a:pt x="2936" y="1401"/>
                    </a:cubicBezTo>
                    <a:cubicBezTo>
                      <a:pt x="3136" y="1168"/>
                      <a:pt x="3203" y="801"/>
                      <a:pt x="2969" y="601"/>
                    </a:cubicBezTo>
                    <a:cubicBezTo>
                      <a:pt x="2881" y="513"/>
                      <a:pt x="2790" y="482"/>
                      <a:pt x="2696" y="482"/>
                    </a:cubicBezTo>
                    <a:cubicBezTo>
                      <a:pt x="2484" y="482"/>
                      <a:pt x="2258" y="636"/>
                      <a:pt x="2017" y="636"/>
                    </a:cubicBezTo>
                    <a:cubicBezTo>
                      <a:pt x="2001" y="636"/>
                      <a:pt x="1985" y="636"/>
                      <a:pt x="1969" y="634"/>
                    </a:cubicBezTo>
                    <a:cubicBezTo>
                      <a:pt x="1969" y="467"/>
                      <a:pt x="1969" y="234"/>
                      <a:pt x="1935" y="67"/>
                    </a:cubicBezTo>
                    <a:cubicBezTo>
                      <a:pt x="2035" y="67"/>
                      <a:pt x="2102" y="67"/>
                      <a:pt x="1935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0"/>
              <p:cNvSpPr/>
              <p:nvPr/>
            </p:nvSpPr>
            <p:spPr>
              <a:xfrm>
                <a:off x="7326769" y="3031458"/>
                <a:ext cx="167979" cy="191775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144" extrusionOk="0">
                    <a:moveTo>
                      <a:pt x="1063" y="1"/>
                    </a:moveTo>
                    <a:cubicBezTo>
                      <a:pt x="816" y="1"/>
                      <a:pt x="473" y="70"/>
                      <a:pt x="362" y="209"/>
                    </a:cubicBezTo>
                    <a:cubicBezTo>
                      <a:pt x="162" y="443"/>
                      <a:pt x="329" y="710"/>
                      <a:pt x="329" y="977"/>
                    </a:cubicBezTo>
                    <a:cubicBezTo>
                      <a:pt x="329" y="1218"/>
                      <a:pt x="1" y="2143"/>
                      <a:pt x="409" y="2143"/>
                    </a:cubicBezTo>
                    <a:cubicBezTo>
                      <a:pt x="452" y="2143"/>
                      <a:pt x="502" y="2133"/>
                      <a:pt x="562" y="2111"/>
                    </a:cubicBezTo>
                    <a:cubicBezTo>
                      <a:pt x="796" y="1977"/>
                      <a:pt x="796" y="1610"/>
                      <a:pt x="963" y="1410"/>
                    </a:cubicBezTo>
                    <a:cubicBezTo>
                      <a:pt x="1163" y="1244"/>
                      <a:pt x="1430" y="1310"/>
                      <a:pt x="1597" y="1143"/>
                    </a:cubicBezTo>
                    <a:cubicBezTo>
                      <a:pt x="2030" y="743"/>
                      <a:pt x="1797" y="209"/>
                      <a:pt x="1196" y="9"/>
                    </a:cubicBezTo>
                    <a:cubicBezTo>
                      <a:pt x="1157" y="4"/>
                      <a:pt x="1112" y="1"/>
                      <a:pt x="1063" y="1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0"/>
              <p:cNvSpPr/>
              <p:nvPr/>
            </p:nvSpPr>
            <p:spPr>
              <a:xfrm>
                <a:off x="7282190" y="1277853"/>
                <a:ext cx="300807" cy="279881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3129" extrusionOk="0">
                    <a:moveTo>
                      <a:pt x="2803" y="0"/>
                    </a:moveTo>
                    <a:cubicBezTo>
                      <a:pt x="2436" y="0"/>
                      <a:pt x="2102" y="301"/>
                      <a:pt x="1835" y="434"/>
                    </a:cubicBezTo>
                    <a:cubicBezTo>
                      <a:pt x="1502" y="601"/>
                      <a:pt x="1235" y="601"/>
                      <a:pt x="901" y="667"/>
                    </a:cubicBezTo>
                    <a:cubicBezTo>
                      <a:pt x="501" y="734"/>
                      <a:pt x="534" y="834"/>
                      <a:pt x="501" y="1235"/>
                    </a:cubicBezTo>
                    <a:cubicBezTo>
                      <a:pt x="434" y="1568"/>
                      <a:pt x="234" y="1902"/>
                      <a:pt x="201" y="2269"/>
                    </a:cubicBezTo>
                    <a:cubicBezTo>
                      <a:pt x="167" y="2435"/>
                      <a:pt x="1" y="2869"/>
                      <a:pt x="167" y="3036"/>
                    </a:cubicBezTo>
                    <a:cubicBezTo>
                      <a:pt x="224" y="3102"/>
                      <a:pt x="300" y="3128"/>
                      <a:pt x="384" y="3128"/>
                    </a:cubicBezTo>
                    <a:cubicBezTo>
                      <a:pt x="596" y="3128"/>
                      <a:pt x="858" y="2964"/>
                      <a:pt x="1001" y="2869"/>
                    </a:cubicBezTo>
                    <a:cubicBezTo>
                      <a:pt x="1368" y="2602"/>
                      <a:pt x="1602" y="2302"/>
                      <a:pt x="1869" y="2035"/>
                    </a:cubicBezTo>
                    <a:cubicBezTo>
                      <a:pt x="2102" y="1802"/>
                      <a:pt x="2369" y="1668"/>
                      <a:pt x="2603" y="1468"/>
                    </a:cubicBezTo>
                    <a:cubicBezTo>
                      <a:pt x="2936" y="1168"/>
                      <a:pt x="3637" y="0"/>
                      <a:pt x="2803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0"/>
              <p:cNvSpPr/>
              <p:nvPr/>
            </p:nvSpPr>
            <p:spPr>
              <a:xfrm>
                <a:off x="7119424" y="2244594"/>
                <a:ext cx="165663" cy="22469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2512" extrusionOk="0">
                    <a:moveTo>
                      <a:pt x="1635" y="0"/>
                    </a:moveTo>
                    <a:cubicBezTo>
                      <a:pt x="1168" y="234"/>
                      <a:pt x="501" y="500"/>
                      <a:pt x="401" y="1067"/>
                    </a:cubicBezTo>
                    <a:cubicBezTo>
                      <a:pt x="334" y="1268"/>
                      <a:pt x="434" y="1501"/>
                      <a:pt x="368" y="1701"/>
                    </a:cubicBezTo>
                    <a:cubicBezTo>
                      <a:pt x="301" y="2001"/>
                      <a:pt x="1" y="2168"/>
                      <a:pt x="34" y="2502"/>
                    </a:cubicBezTo>
                    <a:cubicBezTo>
                      <a:pt x="84" y="2508"/>
                      <a:pt x="132" y="2512"/>
                      <a:pt x="177" y="2512"/>
                    </a:cubicBezTo>
                    <a:cubicBezTo>
                      <a:pt x="820" y="2512"/>
                      <a:pt x="967" y="1880"/>
                      <a:pt x="1435" y="1568"/>
                    </a:cubicBezTo>
                    <a:cubicBezTo>
                      <a:pt x="1735" y="1368"/>
                      <a:pt x="1935" y="1301"/>
                      <a:pt x="1969" y="901"/>
                    </a:cubicBezTo>
                    <a:cubicBezTo>
                      <a:pt x="2002" y="634"/>
                      <a:pt x="1902" y="267"/>
                      <a:pt x="1635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0"/>
              <p:cNvSpPr/>
              <p:nvPr/>
            </p:nvSpPr>
            <p:spPr>
              <a:xfrm>
                <a:off x="7022906" y="1576247"/>
                <a:ext cx="251100" cy="305016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410" extrusionOk="0">
                    <a:moveTo>
                      <a:pt x="1968" y="0"/>
                    </a:moveTo>
                    <a:cubicBezTo>
                      <a:pt x="1701" y="300"/>
                      <a:pt x="1635" y="701"/>
                      <a:pt x="1468" y="1034"/>
                    </a:cubicBezTo>
                    <a:cubicBezTo>
                      <a:pt x="1334" y="1368"/>
                      <a:pt x="1101" y="1534"/>
                      <a:pt x="834" y="1801"/>
                    </a:cubicBezTo>
                    <a:cubicBezTo>
                      <a:pt x="667" y="2001"/>
                      <a:pt x="0" y="3169"/>
                      <a:pt x="400" y="3402"/>
                    </a:cubicBezTo>
                    <a:cubicBezTo>
                      <a:pt x="409" y="3407"/>
                      <a:pt x="419" y="3409"/>
                      <a:pt x="429" y="3409"/>
                    </a:cubicBezTo>
                    <a:cubicBezTo>
                      <a:pt x="651" y="3409"/>
                      <a:pt x="1180" y="2428"/>
                      <a:pt x="1434" y="2268"/>
                    </a:cubicBezTo>
                    <a:cubicBezTo>
                      <a:pt x="1701" y="2102"/>
                      <a:pt x="1801" y="2102"/>
                      <a:pt x="1968" y="1768"/>
                    </a:cubicBezTo>
                    <a:cubicBezTo>
                      <a:pt x="2135" y="1401"/>
                      <a:pt x="2202" y="1401"/>
                      <a:pt x="2502" y="1201"/>
                    </a:cubicBezTo>
                    <a:cubicBezTo>
                      <a:pt x="3036" y="834"/>
                      <a:pt x="2769" y="133"/>
                      <a:pt x="1968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0"/>
              <p:cNvSpPr/>
              <p:nvPr/>
            </p:nvSpPr>
            <p:spPr>
              <a:xfrm>
                <a:off x="6814631" y="1254604"/>
                <a:ext cx="1872167" cy="3449632"/>
              </a:xfrm>
              <a:custGeom>
                <a:avLst/>
                <a:gdLst/>
                <a:ahLst/>
                <a:cxnLst/>
                <a:rect l="l" t="t" r="r" b="b"/>
                <a:pathLst>
                  <a:path w="22636" h="38566" extrusionOk="0">
                    <a:moveTo>
                      <a:pt x="13113" y="0"/>
                    </a:moveTo>
                    <a:cubicBezTo>
                      <a:pt x="12032" y="0"/>
                      <a:pt x="12186" y="1112"/>
                      <a:pt x="11594" y="1802"/>
                    </a:cubicBezTo>
                    <a:cubicBezTo>
                      <a:pt x="10727" y="2102"/>
                      <a:pt x="10993" y="3503"/>
                      <a:pt x="10193" y="3870"/>
                    </a:cubicBezTo>
                    <a:cubicBezTo>
                      <a:pt x="10081" y="3920"/>
                      <a:pt x="9976" y="3942"/>
                      <a:pt x="9876" y="3942"/>
                    </a:cubicBezTo>
                    <a:cubicBezTo>
                      <a:pt x="9276" y="3942"/>
                      <a:pt x="8874" y="3165"/>
                      <a:pt x="8275" y="3165"/>
                    </a:cubicBezTo>
                    <a:cubicBezTo>
                      <a:pt x="8175" y="3165"/>
                      <a:pt x="8070" y="3187"/>
                      <a:pt x="7958" y="3237"/>
                    </a:cubicBezTo>
                    <a:cubicBezTo>
                      <a:pt x="7024" y="3603"/>
                      <a:pt x="7958" y="4537"/>
                      <a:pt x="7891" y="5305"/>
                    </a:cubicBezTo>
                    <a:cubicBezTo>
                      <a:pt x="7791" y="6205"/>
                      <a:pt x="7157" y="6205"/>
                      <a:pt x="6757" y="6806"/>
                    </a:cubicBezTo>
                    <a:cubicBezTo>
                      <a:pt x="6057" y="7907"/>
                      <a:pt x="7291" y="9141"/>
                      <a:pt x="7458" y="10208"/>
                    </a:cubicBezTo>
                    <a:cubicBezTo>
                      <a:pt x="7624" y="11276"/>
                      <a:pt x="7524" y="11342"/>
                      <a:pt x="6790" y="11976"/>
                    </a:cubicBezTo>
                    <a:cubicBezTo>
                      <a:pt x="6323" y="12376"/>
                      <a:pt x="5990" y="12810"/>
                      <a:pt x="6157" y="13477"/>
                    </a:cubicBezTo>
                    <a:cubicBezTo>
                      <a:pt x="6254" y="13848"/>
                      <a:pt x="6396" y="13993"/>
                      <a:pt x="6569" y="13993"/>
                    </a:cubicBezTo>
                    <a:cubicBezTo>
                      <a:pt x="7189" y="13993"/>
                      <a:pt x="8210" y="12128"/>
                      <a:pt x="9034" y="12128"/>
                    </a:cubicBezTo>
                    <a:cubicBezTo>
                      <a:pt x="9076" y="12128"/>
                      <a:pt x="9118" y="12133"/>
                      <a:pt x="9159" y="12143"/>
                    </a:cubicBezTo>
                    <a:cubicBezTo>
                      <a:pt x="9459" y="13410"/>
                      <a:pt x="8291" y="14545"/>
                      <a:pt x="7925" y="15612"/>
                    </a:cubicBezTo>
                    <a:cubicBezTo>
                      <a:pt x="7470" y="16919"/>
                      <a:pt x="8734" y="17016"/>
                      <a:pt x="9716" y="17016"/>
                    </a:cubicBezTo>
                    <a:cubicBezTo>
                      <a:pt x="9887" y="17016"/>
                      <a:pt x="10049" y="17013"/>
                      <a:pt x="10193" y="17013"/>
                    </a:cubicBezTo>
                    <a:cubicBezTo>
                      <a:pt x="10371" y="17013"/>
                      <a:pt x="10641" y="16987"/>
                      <a:pt x="10915" y="16987"/>
                    </a:cubicBezTo>
                    <a:cubicBezTo>
                      <a:pt x="11259" y="16987"/>
                      <a:pt x="11609" y="17028"/>
                      <a:pt x="11794" y="17213"/>
                    </a:cubicBezTo>
                    <a:cubicBezTo>
                      <a:pt x="12428" y="17847"/>
                      <a:pt x="11527" y="18080"/>
                      <a:pt x="11327" y="18581"/>
                    </a:cubicBezTo>
                    <a:cubicBezTo>
                      <a:pt x="11127" y="19014"/>
                      <a:pt x="11160" y="19782"/>
                      <a:pt x="11327" y="20182"/>
                    </a:cubicBezTo>
                    <a:cubicBezTo>
                      <a:pt x="11560" y="20716"/>
                      <a:pt x="12194" y="20916"/>
                      <a:pt x="12394" y="21416"/>
                    </a:cubicBezTo>
                    <a:cubicBezTo>
                      <a:pt x="12661" y="22183"/>
                      <a:pt x="12027" y="22283"/>
                      <a:pt x="11727" y="22784"/>
                    </a:cubicBezTo>
                    <a:cubicBezTo>
                      <a:pt x="11394" y="23318"/>
                      <a:pt x="11560" y="23951"/>
                      <a:pt x="11360" y="24518"/>
                    </a:cubicBezTo>
                    <a:cubicBezTo>
                      <a:pt x="11252" y="24522"/>
                      <a:pt x="11148" y="24524"/>
                      <a:pt x="11047" y="24524"/>
                    </a:cubicBezTo>
                    <a:cubicBezTo>
                      <a:pt x="10255" y="24524"/>
                      <a:pt x="9703" y="24395"/>
                      <a:pt x="8992" y="23951"/>
                    </a:cubicBezTo>
                    <a:cubicBezTo>
                      <a:pt x="8688" y="23749"/>
                      <a:pt x="7809" y="23182"/>
                      <a:pt x="7213" y="23182"/>
                    </a:cubicBezTo>
                    <a:cubicBezTo>
                      <a:pt x="7023" y="23182"/>
                      <a:pt x="6862" y="23239"/>
                      <a:pt x="6757" y="23384"/>
                    </a:cubicBezTo>
                    <a:cubicBezTo>
                      <a:pt x="6557" y="23651"/>
                      <a:pt x="6890" y="24185"/>
                      <a:pt x="6824" y="24452"/>
                    </a:cubicBezTo>
                    <a:cubicBezTo>
                      <a:pt x="6690" y="24785"/>
                      <a:pt x="6223" y="24885"/>
                      <a:pt x="6190" y="25119"/>
                    </a:cubicBezTo>
                    <a:cubicBezTo>
                      <a:pt x="6090" y="25686"/>
                      <a:pt x="7091" y="26186"/>
                      <a:pt x="7057" y="26987"/>
                    </a:cubicBezTo>
                    <a:cubicBezTo>
                      <a:pt x="6924" y="28955"/>
                      <a:pt x="5189" y="28688"/>
                      <a:pt x="3788" y="29188"/>
                    </a:cubicBezTo>
                    <a:cubicBezTo>
                      <a:pt x="3121" y="29422"/>
                      <a:pt x="2988" y="29622"/>
                      <a:pt x="3054" y="30389"/>
                    </a:cubicBezTo>
                    <a:cubicBezTo>
                      <a:pt x="3133" y="31068"/>
                      <a:pt x="3211" y="31216"/>
                      <a:pt x="3626" y="31216"/>
                    </a:cubicBezTo>
                    <a:cubicBezTo>
                      <a:pt x="3740" y="31216"/>
                      <a:pt x="3881" y="31204"/>
                      <a:pt x="4055" y="31190"/>
                    </a:cubicBezTo>
                    <a:cubicBezTo>
                      <a:pt x="4109" y="31188"/>
                      <a:pt x="4163" y="31187"/>
                      <a:pt x="4215" y="31187"/>
                    </a:cubicBezTo>
                    <a:cubicBezTo>
                      <a:pt x="5225" y="31187"/>
                      <a:pt x="5888" y="31496"/>
                      <a:pt x="6490" y="32257"/>
                    </a:cubicBezTo>
                    <a:cubicBezTo>
                      <a:pt x="6924" y="32791"/>
                      <a:pt x="7124" y="33058"/>
                      <a:pt x="7824" y="33158"/>
                    </a:cubicBezTo>
                    <a:cubicBezTo>
                      <a:pt x="7875" y="33164"/>
                      <a:pt x="7924" y="33166"/>
                      <a:pt x="7974" y="33166"/>
                    </a:cubicBezTo>
                    <a:cubicBezTo>
                      <a:pt x="8488" y="33166"/>
                      <a:pt x="8957" y="32889"/>
                      <a:pt x="9422" y="32889"/>
                    </a:cubicBezTo>
                    <a:cubicBezTo>
                      <a:pt x="9446" y="32889"/>
                      <a:pt x="9469" y="32890"/>
                      <a:pt x="9492" y="32891"/>
                    </a:cubicBezTo>
                    <a:cubicBezTo>
                      <a:pt x="10493" y="33025"/>
                      <a:pt x="9826" y="33191"/>
                      <a:pt x="9426" y="33492"/>
                    </a:cubicBezTo>
                    <a:cubicBezTo>
                      <a:pt x="8992" y="33825"/>
                      <a:pt x="8792" y="34392"/>
                      <a:pt x="8325" y="34559"/>
                    </a:cubicBezTo>
                    <a:cubicBezTo>
                      <a:pt x="8162" y="34613"/>
                      <a:pt x="8004" y="34635"/>
                      <a:pt x="7849" y="34635"/>
                    </a:cubicBezTo>
                    <a:cubicBezTo>
                      <a:pt x="7172" y="34635"/>
                      <a:pt x="6565" y="34210"/>
                      <a:pt x="5898" y="34210"/>
                    </a:cubicBezTo>
                    <a:cubicBezTo>
                      <a:pt x="5691" y="34210"/>
                      <a:pt x="5478" y="34251"/>
                      <a:pt x="5256" y="34359"/>
                    </a:cubicBezTo>
                    <a:cubicBezTo>
                      <a:pt x="4956" y="34492"/>
                      <a:pt x="4789" y="34792"/>
                      <a:pt x="4489" y="34926"/>
                    </a:cubicBezTo>
                    <a:cubicBezTo>
                      <a:pt x="4355" y="34976"/>
                      <a:pt x="4222" y="34976"/>
                      <a:pt x="4093" y="34976"/>
                    </a:cubicBezTo>
                    <a:cubicBezTo>
                      <a:pt x="3963" y="34976"/>
                      <a:pt x="3838" y="34976"/>
                      <a:pt x="3722" y="35026"/>
                    </a:cubicBezTo>
                    <a:cubicBezTo>
                      <a:pt x="3288" y="35193"/>
                      <a:pt x="3021" y="35393"/>
                      <a:pt x="2754" y="35793"/>
                    </a:cubicBezTo>
                    <a:cubicBezTo>
                      <a:pt x="2054" y="36694"/>
                      <a:pt x="1553" y="37328"/>
                      <a:pt x="319" y="37461"/>
                    </a:cubicBezTo>
                    <a:cubicBezTo>
                      <a:pt x="1" y="38130"/>
                      <a:pt x="716" y="38464"/>
                      <a:pt x="1187" y="38464"/>
                    </a:cubicBezTo>
                    <a:cubicBezTo>
                      <a:pt x="1210" y="38464"/>
                      <a:pt x="1232" y="38463"/>
                      <a:pt x="1253" y="38462"/>
                    </a:cubicBezTo>
                    <a:cubicBezTo>
                      <a:pt x="2247" y="38407"/>
                      <a:pt x="2875" y="37415"/>
                      <a:pt x="3856" y="37415"/>
                    </a:cubicBezTo>
                    <a:cubicBezTo>
                      <a:pt x="4061" y="37415"/>
                      <a:pt x="4281" y="37458"/>
                      <a:pt x="4522" y="37561"/>
                    </a:cubicBezTo>
                    <a:cubicBezTo>
                      <a:pt x="5048" y="37802"/>
                      <a:pt x="5200" y="38216"/>
                      <a:pt x="5450" y="38216"/>
                    </a:cubicBezTo>
                    <a:cubicBezTo>
                      <a:pt x="5581" y="38216"/>
                      <a:pt x="5738" y="38103"/>
                      <a:pt x="5990" y="37795"/>
                    </a:cubicBezTo>
                    <a:cubicBezTo>
                      <a:pt x="6390" y="37328"/>
                      <a:pt x="6290" y="37127"/>
                      <a:pt x="6957" y="36961"/>
                    </a:cubicBezTo>
                    <a:cubicBezTo>
                      <a:pt x="7122" y="36931"/>
                      <a:pt x="7368" y="36914"/>
                      <a:pt x="7622" y="36914"/>
                    </a:cubicBezTo>
                    <a:cubicBezTo>
                      <a:pt x="7933" y="36914"/>
                      <a:pt x="8256" y="36939"/>
                      <a:pt x="8458" y="36994"/>
                    </a:cubicBezTo>
                    <a:cubicBezTo>
                      <a:pt x="9159" y="37127"/>
                      <a:pt x="9192" y="37695"/>
                      <a:pt x="9893" y="37861"/>
                    </a:cubicBezTo>
                    <a:cubicBezTo>
                      <a:pt x="10074" y="37905"/>
                      <a:pt x="10259" y="37923"/>
                      <a:pt x="10444" y="37923"/>
                    </a:cubicBezTo>
                    <a:cubicBezTo>
                      <a:pt x="11245" y="37923"/>
                      <a:pt x="12070" y="37588"/>
                      <a:pt x="12828" y="37561"/>
                    </a:cubicBezTo>
                    <a:cubicBezTo>
                      <a:pt x="12882" y="37558"/>
                      <a:pt x="12935" y="37557"/>
                      <a:pt x="12989" y="37557"/>
                    </a:cubicBezTo>
                    <a:cubicBezTo>
                      <a:pt x="14473" y="37557"/>
                      <a:pt x="15960" y="38565"/>
                      <a:pt x="17520" y="38565"/>
                    </a:cubicBezTo>
                    <a:cubicBezTo>
                      <a:pt x="17973" y="38565"/>
                      <a:pt x="18432" y="38480"/>
                      <a:pt x="18899" y="38262"/>
                    </a:cubicBezTo>
                    <a:cubicBezTo>
                      <a:pt x="20867" y="37328"/>
                      <a:pt x="18098" y="36460"/>
                      <a:pt x="18832" y="35093"/>
                    </a:cubicBezTo>
                    <a:cubicBezTo>
                      <a:pt x="19366" y="34159"/>
                      <a:pt x="21067" y="34292"/>
                      <a:pt x="21801" y="33558"/>
                    </a:cubicBezTo>
                    <a:cubicBezTo>
                      <a:pt x="22402" y="32924"/>
                      <a:pt x="22635" y="31757"/>
                      <a:pt x="22535" y="30923"/>
                    </a:cubicBezTo>
                    <a:cubicBezTo>
                      <a:pt x="22435" y="30022"/>
                      <a:pt x="22068" y="29822"/>
                      <a:pt x="21167" y="29555"/>
                    </a:cubicBezTo>
                    <a:cubicBezTo>
                      <a:pt x="20867" y="29489"/>
                      <a:pt x="19533" y="29589"/>
                      <a:pt x="19333" y="29389"/>
                    </a:cubicBezTo>
                    <a:cubicBezTo>
                      <a:pt x="18966" y="29022"/>
                      <a:pt x="19666" y="28154"/>
                      <a:pt x="19766" y="27754"/>
                    </a:cubicBezTo>
                    <a:cubicBezTo>
                      <a:pt x="19900" y="27020"/>
                      <a:pt x="19499" y="26420"/>
                      <a:pt x="19433" y="25719"/>
                    </a:cubicBezTo>
                    <a:cubicBezTo>
                      <a:pt x="19299" y="24485"/>
                      <a:pt x="20133" y="23284"/>
                      <a:pt x="19499" y="22083"/>
                    </a:cubicBezTo>
                    <a:cubicBezTo>
                      <a:pt x="19133" y="21383"/>
                      <a:pt x="18365" y="21049"/>
                      <a:pt x="17932" y="20415"/>
                    </a:cubicBezTo>
                    <a:cubicBezTo>
                      <a:pt x="17565" y="19848"/>
                      <a:pt x="17198" y="18981"/>
                      <a:pt x="17164" y="18314"/>
                    </a:cubicBezTo>
                    <a:cubicBezTo>
                      <a:pt x="17064" y="16813"/>
                      <a:pt x="17865" y="15445"/>
                      <a:pt x="16264" y="14478"/>
                    </a:cubicBezTo>
                    <a:cubicBezTo>
                      <a:pt x="15730" y="14178"/>
                      <a:pt x="14129" y="13978"/>
                      <a:pt x="13895" y="13344"/>
                    </a:cubicBezTo>
                    <a:cubicBezTo>
                      <a:pt x="13657" y="12757"/>
                      <a:pt x="13912" y="12674"/>
                      <a:pt x="14263" y="12674"/>
                    </a:cubicBezTo>
                    <a:cubicBezTo>
                      <a:pt x="14401" y="12674"/>
                      <a:pt x="14554" y="12687"/>
                      <a:pt x="14697" y="12687"/>
                    </a:cubicBezTo>
                    <a:cubicBezTo>
                      <a:pt x="14852" y="12687"/>
                      <a:pt x="14995" y="12672"/>
                      <a:pt x="15096" y="12610"/>
                    </a:cubicBezTo>
                    <a:cubicBezTo>
                      <a:pt x="15430" y="12410"/>
                      <a:pt x="15463" y="11976"/>
                      <a:pt x="15597" y="11576"/>
                    </a:cubicBezTo>
                    <a:cubicBezTo>
                      <a:pt x="15730" y="11109"/>
                      <a:pt x="15663" y="11142"/>
                      <a:pt x="15930" y="10809"/>
                    </a:cubicBezTo>
                    <a:cubicBezTo>
                      <a:pt x="16264" y="10308"/>
                      <a:pt x="16898" y="9775"/>
                      <a:pt x="17331" y="9374"/>
                    </a:cubicBezTo>
                    <a:cubicBezTo>
                      <a:pt x="18165" y="8607"/>
                      <a:pt x="19466" y="7339"/>
                      <a:pt x="18866" y="6039"/>
                    </a:cubicBezTo>
                    <a:cubicBezTo>
                      <a:pt x="18165" y="4471"/>
                      <a:pt x="13662" y="6172"/>
                      <a:pt x="14229" y="4070"/>
                    </a:cubicBezTo>
                    <a:cubicBezTo>
                      <a:pt x="14496" y="2970"/>
                      <a:pt x="15964" y="2770"/>
                      <a:pt x="16831" y="2269"/>
                    </a:cubicBezTo>
                    <a:cubicBezTo>
                      <a:pt x="18232" y="1435"/>
                      <a:pt x="17431" y="668"/>
                      <a:pt x="16230" y="635"/>
                    </a:cubicBezTo>
                    <a:cubicBezTo>
                      <a:pt x="16041" y="635"/>
                      <a:pt x="15860" y="638"/>
                      <a:pt x="15682" y="638"/>
                    </a:cubicBezTo>
                    <a:cubicBezTo>
                      <a:pt x="15326" y="638"/>
                      <a:pt x="14985" y="624"/>
                      <a:pt x="14629" y="535"/>
                    </a:cubicBezTo>
                    <a:cubicBezTo>
                      <a:pt x="14096" y="401"/>
                      <a:pt x="13662" y="1"/>
                      <a:pt x="13162" y="1"/>
                    </a:cubicBezTo>
                    <a:cubicBezTo>
                      <a:pt x="13145" y="0"/>
                      <a:pt x="13129" y="0"/>
                      <a:pt x="13113" y="0"/>
                    </a:cubicBez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01" name="Google Shape;1901;p40"/>
              <p:cNvGrpSpPr/>
              <p:nvPr/>
            </p:nvGrpSpPr>
            <p:grpSpPr>
              <a:xfrm>
                <a:off x="5850381" y="2488427"/>
                <a:ext cx="1400392" cy="1381438"/>
                <a:chOff x="3158405" y="3123607"/>
                <a:chExt cx="1020099" cy="1006292"/>
              </a:xfrm>
            </p:grpSpPr>
            <p:sp>
              <p:nvSpPr>
                <p:cNvPr id="1902" name="Google Shape;1902;p40"/>
                <p:cNvSpPr/>
                <p:nvPr/>
              </p:nvSpPr>
              <p:spPr>
                <a:xfrm>
                  <a:off x="3727025" y="3171600"/>
                  <a:ext cx="451480" cy="4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6" h="5933" extrusionOk="0">
                      <a:moveTo>
                        <a:pt x="4324" y="1"/>
                      </a:moveTo>
                      <a:cubicBezTo>
                        <a:pt x="4272" y="1"/>
                        <a:pt x="4221" y="3"/>
                        <a:pt x="4170" y="10"/>
                      </a:cubicBezTo>
                      <a:cubicBezTo>
                        <a:pt x="3870" y="10"/>
                        <a:pt x="3603" y="110"/>
                        <a:pt x="3203" y="410"/>
                      </a:cubicBezTo>
                      <a:cubicBezTo>
                        <a:pt x="2903" y="610"/>
                        <a:pt x="2669" y="744"/>
                        <a:pt x="2302" y="844"/>
                      </a:cubicBezTo>
                      <a:cubicBezTo>
                        <a:pt x="2002" y="944"/>
                        <a:pt x="1502" y="944"/>
                        <a:pt x="1235" y="1144"/>
                      </a:cubicBezTo>
                      <a:cubicBezTo>
                        <a:pt x="868" y="1444"/>
                        <a:pt x="1168" y="1711"/>
                        <a:pt x="1001" y="2044"/>
                      </a:cubicBezTo>
                      <a:cubicBezTo>
                        <a:pt x="835" y="2378"/>
                        <a:pt x="301" y="2378"/>
                        <a:pt x="1" y="2578"/>
                      </a:cubicBezTo>
                      <a:cubicBezTo>
                        <a:pt x="1" y="2912"/>
                        <a:pt x="234" y="3245"/>
                        <a:pt x="334" y="3546"/>
                      </a:cubicBezTo>
                      <a:cubicBezTo>
                        <a:pt x="501" y="4046"/>
                        <a:pt x="534" y="4480"/>
                        <a:pt x="1101" y="4613"/>
                      </a:cubicBezTo>
                      <a:cubicBezTo>
                        <a:pt x="1144" y="4622"/>
                        <a:pt x="1188" y="4627"/>
                        <a:pt x="1232" y="4627"/>
                      </a:cubicBezTo>
                      <a:cubicBezTo>
                        <a:pt x="1776" y="4627"/>
                        <a:pt x="2408" y="3975"/>
                        <a:pt x="2844" y="3975"/>
                      </a:cubicBezTo>
                      <a:cubicBezTo>
                        <a:pt x="3007" y="3975"/>
                        <a:pt x="3142" y="4065"/>
                        <a:pt x="3236" y="4313"/>
                      </a:cubicBezTo>
                      <a:cubicBezTo>
                        <a:pt x="3436" y="4746"/>
                        <a:pt x="3603" y="5213"/>
                        <a:pt x="3937" y="5514"/>
                      </a:cubicBezTo>
                      <a:cubicBezTo>
                        <a:pt x="4104" y="5714"/>
                        <a:pt x="4337" y="5847"/>
                        <a:pt x="4637" y="5914"/>
                      </a:cubicBezTo>
                      <a:cubicBezTo>
                        <a:pt x="4708" y="5927"/>
                        <a:pt x="4779" y="5933"/>
                        <a:pt x="4851" y="5933"/>
                      </a:cubicBezTo>
                      <a:cubicBezTo>
                        <a:pt x="5533" y="5933"/>
                        <a:pt x="6274" y="5393"/>
                        <a:pt x="6605" y="4880"/>
                      </a:cubicBezTo>
                      <a:cubicBezTo>
                        <a:pt x="7106" y="4179"/>
                        <a:pt x="6739" y="3679"/>
                        <a:pt x="6572" y="2945"/>
                      </a:cubicBezTo>
                      <a:cubicBezTo>
                        <a:pt x="6405" y="2345"/>
                        <a:pt x="6539" y="1711"/>
                        <a:pt x="6405" y="1077"/>
                      </a:cubicBezTo>
                      <a:cubicBezTo>
                        <a:pt x="6339" y="810"/>
                        <a:pt x="6205" y="243"/>
                        <a:pt x="5938" y="76"/>
                      </a:cubicBezTo>
                      <a:cubicBezTo>
                        <a:pt x="5872" y="43"/>
                        <a:pt x="5779" y="32"/>
                        <a:pt x="5676" y="32"/>
                      </a:cubicBezTo>
                      <a:cubicBezTo>
                        <a:pt x="5471" y="32"/>
                        <a:pt x="5227" y="76"/>
                        <a:pt x="5071" y="76"/>
                      </a:cubicBezTo>
                      <a:cubicBezTo>
                        <a:pt x="4774" y="49"/>
                        <a:pt x="4543" y="1"/>
                        <a:pt x="4324" y="1"/>
                      </a:cubicBezTo>
                      <a:close/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40"/>
                <p:cNvSpPr/>
                <p:nvPr/>
              </p:nvSpPr>
              <p:spPr>
                <a:xfrm>
                  <a:off x="3158405" y="3123607"/>
                  <a:ext cx="856177" cy="1006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1" h="15444" extrusionOk="0">
                      <a:moveTo>
                        <a:pt x="10849" y="1"/>
                      </a:moveTo>
                      <a:cubicBezTo>
                        <a:pt x="10803" y="1"/>
                        <a:pt x="10756" y="3"/>
                        <a:pt x="10708" y="9"/>
                      </a:cubicBezTo>
                      <a:cubicBezTo>
                        <a:pt x="9907" y="109"/>
                        <a:pt x="10041" y="476"/>
                        <a:pt x="9641" y="910"/>
                      </a:cubicBezTo>
                      <a:cubicBezTo>
                        <a:pt x="9374" y="1244"/>
                        <a:pt x="8773" y="1210"/>
                        <a:pt x="8740" y="1610"/>
                      </a:cubicBezTo>
                      <a:cubicBezTo>
                        <a:pt x="8740" y="2011"/>
                        <a:pt x="9340" y="2278"/>
                        <a:pt x="9374" y="2645"/>
                      </a:cubicBezTo>
                      <a:cubicBezTo>
                        <a:pt x="9407" y="2845"/>
                        <a:pt x="9040" y="3345"/>
                        <a:pt x="8873" y="3512"/>
                      </a:cubicBezTo>
                      <a:cubicBezTo>
                        <a:pt x="8728" y="3628"/>
                        <a:pt x="8576" y="3669"/>
                        <a:pt x="8415" y="3669"/>
                      </a:cubicBezTo>
                      <a:cubicBezTo>
                        <a:pt x="8207" y="3669"/>
                        <a:pt x="7983" y="3602"/>
                        <a:pt x="7739" y="3545"/>
                      </a:cubicBezTo>
                      <a:cubicBezTo>
                        <a:pt x="7339" y="3412"/>
                        <a:pt x="6939" y="3412"/>
                        <a:pt x="6572" y="3212"/>
                      </a:cubicBezTo>
                      <a:cubicBezTo>
                        <a:pt x="6205" y="3011"/>
                        <a:pt x="5938" y="2711"/>
                        <a:pt x="5538" y="2711"/>
                      </a:cubicBezTo>
                      <a:cubicBezTo>
                        <a:pt x="5271" y="2711"/>
                        <a:pt x="4537" y="2745"/>
                        <a:pt x="4303" y="2911"/>
                      </a:cubicBezTo>
                      <a:cubicBezTo>
                        <a:pt x="3703" y="3312"/>
                        <a:pt x="4470" y="4479"/>
                        <a:pt x="3836" y="4913"/>
                      </a:cubicBezTo>
                      <a:cubicBezTo>
                        <a:pt x="3469" y="5146"/>
                        <a:pt x="2836" y="5046"/>
                        <a:pt x="2936" y="5747"/>
                      </a:cubicBezTo>
                      <a:cubicBezTo>
                        <a:pt x="3002" y="6214"/>
                        <a:pt x="3536" y="6848"/>
                        <a:pt x="3770" y="7248"/>
                      </a:cubicBezTo>
                      <a:cubicBezTo>
                        <a:pt x="4170" y="7915"/>
                        <a:pt x="4637" y="8749"/>
                        <a:pt x="3970" y="9483"/>
                      </a:cubicBezTo>
                      <a:cubicBezTo>
                        <a:pt x="3670" y="9783"/>
                        <a:pt x="3369" y="9883"/>
                        <a:pt x="2936" y="9916"/>
                      </a:cubicBezTo>
                      <a:cubicBezTo>
                        <a:pt x="2369" y="9983"/>
                        <a:pt x="2469" y="10050"/>
                        <a:pt x="2169" y="10517"/>
                      </a:cubicBezTo>
                      <a:cubicBezTo>
                        <a:pt x="2002" y="10784"/>
                        <a:pt x="1768" y="11084"/>
                        <a:pt x="1435" y="11184"/>
                      </a:cubicBezTo>
                      <a:cubicBezTo>
                        <a:pt x="1382" y="11199"/>
                        <a:pt x="1317" y="11204"/>
                        <a:pt x="1246" y="11204"/>
                      </a:cubicBezTo>
                      <a:cubicBezTo>
                        <a:pt x="1119" y="11204"/>
                        <a:pt x="973" y="11189"/>
                        <a:pt x="840" y="11189"/>
                      </a:cubicBezTo>
                      <a:cubicBezTo>
                        <a:pt x="718" y="11189"/>
                        <a:pt x="608" y="11201"/>
                        <a:pt x="534" y="11251"/>
                      </a:cubicBezTo>
                      <a:cubicBezTo>
                        <a:pt x="267" y="11518"/>
                        <a:pt x="534" y="11884"/>
                        <a:pt x="567" y="12151"/>
                      </a:cubicBezTo>
                      <a:cubicBezTo>
                        <a:pt x="634" y="12585"/>
                        <a:pt x="367" y="12652"/>
                        <a:pt x="267" y="12952"/>
                      </a:cubicBezTo>
                      <a:cubicBezTo>
                        <a:pt x="0" y="13853"/>
                        <a:pt x="1168" y="13819"/>
                        <a:pt x="1401" y="14353"/>
                      </a:cubicBezTo>
                      <a:cubicBezTo>
                        <a:pt x="1568" y="14720"/>
                        <a:pt x="1335" y="14987"/>
                        <a:pt x="1835" y="15187"/>
                      </a:cubicBezTo>
                      <a:cubicBezTo>
                        <a:pt x="2035" y="15276"/>
                        <a:pt x="2295" y="15276"/>
                        <a:pt x="2544" y="15276"/>
                      </a:cubicBezTo>
                      <a:cubicBezTo>
                        <a:pt x="2669" y="15276"/>
                        <a:pt x="2791" y="15276"/>
                        <a:pt x="2902" y="15287"/>
                      </a:cubicBezTo>
                      <a:cubicBezTo>
                        <a:pt x="3403" y="15391"/>
                        <a:pt x="3942" y="15443"/>
                        <a:pt x="4480" y="15443"/>
                      </a:cubicBezTo>
                      <a:cubicBezTo>
                        <a:pt x="4803" y="15443"/>
                        <a:pt x="5125" y="15425"/>
                        <a:pt x="5438" y="15387"/>
                      </a:cubicBezTo>
                      <a:cubicBezTo>
                        <a:pt x="6405" y="15220"/>
                        <a:pt x="7306" y="14953"/>
                        <a:pt x="8240" y="14620"/>
                      </a:cubicBezTo>
                      <a:cubicBezTo>
                        <a:pt x="8480" y="14540"/>
                        <a:pt x="8715" y="14509"/>
                        <a:pt x="8949" y="14509"/>
                      </a:cubicBezTo>
                      <a:cubicBezTo>
                        <a:pt x="9590" y="14509"/>
                        <a:pt x="10214" y="14738"/>
                        <a:pt x="10875" y="14787"/>
                      </a:cubicBezTo>
                      <a:cubicBezTo>
                        <a:pt x="10896" y="14788"/>
                        <a:pt x="10918" y="14788"/>
                        <a:pt x="10939" y="14788"/>
                      </a:cubicBezTo>
                      <a:cubicBezTo>
                        <a:pt x="11668" y="14788"/>
                        <a:pt x="12118" y="14234"/>
                        <a:pt x="12443" y="13586"/>
                      </a:cubicBezTo>
                      <a:cubicBezTo>
                        <a:pt x="12910" y="12718"/>
                        <a:pt x="13210" y="11784"/>
                        <a:pt x="13610" y="10884"/>
                      </a:cubicBezTo>
                      <a:cubicBezTo>
                        <a:pt x="13977" y="10150"/>
                        <a:pt x="14210" y="9149"/>
                        <a:pt x="13877" y="8349"/>
                      </a:cubicBezTo>
                      <a:cubicBezTo>
                        <a:pt x="13677" y="7915"/>
                        <a:pt x="13477" y="7815"/>
                        <a:pt x="13577" y="7348"/>
                      </a:cubicBezTo>
                      <a:cubicBezTo>
                        <a:pt x="13610" y="7181"/>
                        <a:pt x="13677" y="6814"/>
                        <a:pt x="13777" y="6481"/>
                      </a:cubicBezTo>
                      <a:cubicBezTo>
                        <a:pt x="13443" y="6180"/>
                        <a:pt x="13276" y="5713"/>
                        <a:pt x="13076" y="5280"/>
                      </a:cubicBezTo>
                      <a:cubicBezTo>
                        <a:pt x="12982" y="5032"/>
                        <a:pt x="12847" y="4942"/>
                        <a:pt x="12684" y="4942"/>
                      </a:cubicBezTo>
                      <a:cubicBezTo>
                        <a:pt x="12248" y="4942"/>
                        <a:pt x="11616" y="5594"/>
                        <a:pt x="11072" y="5594"/>
                      </a:cubicBezTo>
                      <a:cubicBezTo>
                        <a:pt x="11028" y="5594"/>
                        <a:pt x="10984" y="5589"/>
                        <a:pt x="10941" y="5580"/>
                      </a:cubicBezTo>
                      <a:cubicBezTo>
                        <a:pt x="10374" y="5447"/>
                        <a:pt x="10341" y="5013"/>
                        <a:pt x="10174" y="4513"/>
                      </a:cubicBezTo>
                      <a:cubicBezTo>
                        <a:pt x="10074" y="4212"/>
                        <a:pt x="9841" y="3879"/>
                        <a:pt x="9841" y="3545"/>
                      </a:cubicBezTo>
                      <a:cubicBezTo>
                        <a:pt x="10141" y="3345"/>
                        <a:pt x="10675" y="3345"/>
                        <a:pt x="10841" y="3011"/>
                      </a:cubicBezTo>
                      <a:cubicBezTo>
                        <a:pt x="11008" y="2678"/>
                        <a:pt x="10708" y="2411"/>
                        <a:pt x="11075" y="2111"/>
                      </a:cubicBezTo>
                      <a:cubicBezTo>
                        <a:pt x="11342" y="1911"/>
                        <a:pt x="11842" y="1911"/>
                        <a:pt x="12142" y="1811"/>
                      </a:cubicBezTo>
                      <a:cubicBezTo>
                        <a:pt x="12509" y="1711"/>
                        <a:pt x="12743" y="1577"/>
                        <a:pt x="13043" y="1377"/>
                      </a:cubicBezTo>
                      <a:cubicBezTo>
                        <a:pt x="13410" y="1077"/>
                        <a:pt x="13710" y="977"/>
                        <a:pt x="14010" y="977"/>
                      </a:cubicBezTo>
                      <a:cubicBezTo>
                        <a:pt x="13844" y="743"/>
                        <a:pt x="13710" y="510"/>
                        <a:pt x="13477" y="343"/>
                      </a:cubicBezTo>
                      <a:cubicBezTo>
                        <a:pt x="13311" y="213"/>
                        <a:pt x="13162" y="171"/>
                        <a:pt x="13013" y="171"/>
                      </a:cubicBezTo>
                      <a:cubicBezTo>
                        <a:pt x="12743" y="171"/>
                        <a:pt x="12475" y="310"/>
                        <a:pt x="12109" y="310"/>
                      </a:cubicBezTo>
                      <a:cubicBezTo>
                        <a:pt x="11654" y="279"/>
                        <a:pt x="11309" y="1"/>
                        <a:pt x="10849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04" name="Google Shape;1904;p40"/>
            <p:cNvSpPr/>
            <p:nvPr/>
          </p:nvSpPr>
          <p:spPr>
            <a:xfrm>
              <a:off x="3971400" y="2648725"/>
              <a:ext cx="585775" cy="554825"/>
            </a:xfrm>
            <a:custGeom>
              <a:avLst/>
              <a:gdLst/>
              <a:ahLst/>
              <a:cxnLst/>
              <a:rect l="l" t="t" r="r" b="b"/>
              <a:pathLst>
                <a:path w="23431" h="22193" extrusionOk="0">
                  <a:moveTo>
                    <a:pt x="13430" y="20574"/>
                  </a:moveTo>
                  <a:lnTo>
                    <a:pt x="10382" y="19240"/>
                  </a:lnTo>
                  <a:lnTo>
                    <a:pt x="11906" y="16859"/>
                  </a:lnTo>
                  <a:lnTo>
                    <a:pt x="12478" y="14097"/>
                  </a:lnTo>
                  <a:lnTo>
                    <a:pt x="11430" y="11144"/>
                  </a:lnTo>
                  <a:lnTo>
                    <a:pt x="9144" y="12192"/>
                  </a:lnTo>
                  <a:lnTo>
                    <a:pt x="7715" y="14764"/>
                  </a:lnTo>
                  <a:lnTo>
                    <a:pt x="6667" y="18764"/>
                  </a:lnTo>
                  <a:lnTo>
                    <a:pt x="1429" y="17907"/>
                  </a:lnTo>
                  <a:lnTo>
                    <a:pt x="0" y="15145"/>
                  </a:lnTo>
                  <a:lnTo>
                    <a:pt x="0" y="12097"/>
                  </a:lnTo>
                  <a:lnTo>
                    <a:pt x="571" y="9049"/>
                  </a:lnTo>
                  <a:lnTo>
                    <a:pt x="4381" y="7906"/>
                  </a:lnTo>
                  <a:lnTo>
                    <a:pt x="2953" y="4762"/>
                  </a:lnTo>
                  <a:lnTo>
                    <a:pt x="3810" y="3429"/>
                  </a:lnTo>
                  <a:lnTo>
                    <a:pt x="6858" y="4191"/>
                  </a:lnTo>
                  <a:lnTo>
                    <a:pt x="8572" y="2191"/>
                  </a:lnTo>
                  <a:lnTo>
                    <a:pt x="10382" y="286"/>
                  </a:lnTo>
                  <a:lnTo>
                    <a:pt x="14287" y="95"/>
                  </a:lnTo>
                  <a:lnTo>
                    <a:pt x="17621" y="286"/>
                  </a:lnTo>
                  <a:lnTo>
                    <a:pt x="20002" y="0"/>
                  </a:lnTo>
                  <a:lnTo>
                    <a:pt x="21622" y="4572"/>
                  </a:lnTo>
                  <a:lnTo>
                    <a:pt x="21622" y="8287"/>
                  </a:lnTo>
                  <a:lnTo>
                    <a:pt x="22098" y="10763"/>
                  </a:lnTo>
                  <a:lnTo>
                    <a:pt x="22955" y="12573"/>
                  </a:lnTo>
                  <a:lnTo>
                    <a:pt x="23431" y="15335"/>
                  </a:lnTo>
                  <a:lnTo>
                    <a:pt x="22574" y="16859"/>
                  </a:lnTo>
                  <a:lnTo>
                    <a:pt x="22479" y="19145"/>
                  </a:lnTo>
                  <a:lnTo>
                    <a:pt x="20193" y="20383"/>
                  </a:lnTo>
                  <a:lnTo>
                    <a:pt x="18669" y="21526"/>
                  </a:lnTo>
                  <a:lnTo>
                    <a:pt x="15716" y="22193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41"/>
          <p:cNvSpPr/>
          <p:nvPr/>
        </p:nvSpPr>
        <p:spPr>
          <a:xfrm>
            <a:off x="2426875" y="2489150"/>
            <a:ext cx="62598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41"/>
          <p:cNvSpPr/>
          <p:nvPr/>
        </p:nvSpPr>
        <p:spPr>
          <a:xfrm>
            <a:off x="2426907" y="3557425"/>
            <a:ext cx="62598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1"/>
          <p:cNvSpPr/>
          <p:nvPr/>
        </p:nvSpPr>
        <p:spPr>
          <a:xfrm>
            <a:off x="2012625" y="1408575"/>
            <a:ext cx="6674100" cy="659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3" name="Google Shape;1913;p41"/>
          <p:cNvSpPr txBox="1"/>
          <p:nvPr/>
        </p:nvSpPr>
        <p:spPr>
          <a:xfrm>
            <a:off x="6592500" y="220213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14" name="Google Shape;1914;p41"/>
          <p:cNvSpPr txBox="1"/>
          <p:nvPr/>
        </p:nvSpPr>
        <p:spPr>
          <a:xfrm>
            <a:off x="6064300" y="2549475"/>
            <a:ext cx="26223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closest planet to the Sun and the smallest one in the Solar System—it’s only a bit larger than the Moon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5" name="Google Shape;1915;p41"/>
          <p:cNvSpPr txBox="1"/>
          <p:nvPr/>
        </p:nvSpPr>
        <p:spPr>
          <a:xfrm>
            <a:off x="5181475" y="2533088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33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6" name="Google Shape;1916;p41"/>
          <p:cNvSpPr txBox="1"/>
          <p:nvPr/>
        </p:nvSpPr>
        <p:spPr>
          <a:xfrm>
            <a:off x="6592500" y="327041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17" name="Google Shape;1917;p41"/>
          <p:cNvSpPr txBox="1"/>
          <p:nvPr/>
        </p:nvSpPr>
        <p:spPr>
          <a:xfrm>
            <a:off x="6064300" y="3617750"/>
            <a:ext cx="26223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it’s the biggest planet in the Solar System. Jupiter is the fourth-brightest object in the sky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8" name="Google Shape;1918;p41"/>
          <p:cNvSpPr txBox="1"/>
          <p:nvPr/>
        </p:nvSpPr>
        <p:spPr>
          <a:xfrm>
            <a:off x="5181475" y="3601363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33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9" name="Google Shape;1919;p41"/>
          <p:cNvSpPr txBox="1"/>
          <p:nvPr/>
        </p:nvSpPr>
        <p:spPr>
          <a:xfrm>
            <a:off x="6592500" y="112156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20" name="Google Shape;1920;p41"/>
          <p:cNvSpPr txBox="1"/>
          <p:nvPr/>
        </p:nvSpPr>
        <p:spPr>
          <a:xfrm>
            <a:off x="6064325" y="1468900"/>
            <a:ext cx="26223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dust, which gives the planet its reddish cast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1" name="Google Shape;1921;p41"/>
          <p:cNvSpPr txBox="1"/>
          <p:nvPr/>
        </p:nvSpPr>
        <p:spPr>
          <a:xfrm>
            <a:off x="5181475" y="1452513"/>
            <a:ext cx="750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33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922" name="Google Shape;1922;p41"/>
          <p:cNvGrpSpPr/>
          <p:nvPr/>
        </p:nvGrpSpPr>
        <p:grpSpPr>
          <a:xfrm>
            <a:off x="4391055" y="1568684"/>
            <a:ext cx="361894" cy="339481"/>
            <a:chOff x="4753583" y="4647476"/>
            <a:chExt cx="361894" cy="339481"/>
          </a:xfrm>
        </p:grpSpPr>
        <p:sp>
          <p:nvSpPr>
            <p:cNvPr id="1923" name="Google Shape;1923;p41"/>
            <p:cNvSpPr/>
            <p:nvPr/>
          </p:nvSpPr>
          <p:spPr>
            <a:xfrm>
              <a:off x="4902802" y="4647476"/>
              <a:ext cx="63728" cy="75649"/>
            </a:xfrm>
            <a:custGeom>
              <a:avLst/>
              <a:gdLst/>
              <a:ahLst/>
              <a:cxnLst/>
              <a:rect l="l" t="t" r="r" b="b"/>
              <a:pathLst>
                <a:path w="7971" h="9465" extrusionOk="0">
                  <a:moveTo>
                    <a:pt x="3986" y="0"/>
                  </a:moveTo>
                  <a:lnTo>
                    <a:pt x="3720" y="33"/>
                  </a:lnTo>
                  <a:lnTo>
                    <a:pt x="3454" y="133"/>
                  </a:lnTo>
                  <a:lnTo>
                    <a:pt x="3222" y="232"/>
                  </a:lnTo>
                  <a:lnTo>
                    <a:pt x="3022" y="399"/>
                  </a:lnTo>
                  <a:lnTo>
                    <a:pt x="2890" y="598"/>
                  </a:lnTo>
                  <a:lnTo>
                    <a:pt x="2757" y="830"/>
                  </a:lnTo>
                  <a:lnTo>
                    <a:pt x="2690" y="1063"/>
                  </a:lnTo>
                  <a:lnTo>
                    <a:pt x="2657" y="1328"/>
                  </a:lnTo>
                  <a:lnTo>
                    <a:pt x="2657" y="2657"/>
                  </a:lnTo>
                  <a:lnTo>
                    <a:pt x="1329" y="2657"/>
                  </a:lnTo>
                  <a:lnTo>
                    <a:pt x="1063" y="2690"/>
                  </a:lnTo>
                  <a:lnTo>
                    <a:pt x="797" y="2790"/>
                  </a:lnTo>
                  <a:lnTo>
                    <a:pt x="565" y="2889"/>
                  </a:lnTo>
                  <a:lnTo>
                    <a:pt x="399" y="3055"/>
                  </a:lnTo>
                  <a:lnTo>
                    <a:pt x="233" y="3255"/>
                  </a:lnTo>
                  <a:lnTo>
                    <a:pt x="100" y="3487"/>
                  </a:lnTo>
                  <a:lnTo>
                    <a:pt x="34" y="3719"/>
                  </a:lnTo>
                  <a:lnTo>
                    <a:pt x="0" y="3985"/>
                  </a:lnTo>
                  <a:lnTo>
                    <a:pt x="34" y="4251"/>
                  </a:lnTo>
                  <a:lnTo>
                    <a:pt x="100" y="4516"/>
                  </a:lnTo>
                  <a:lnTo>
                    <a:pt x="233" y="4749"/>
                  </a:lnTo>
                  <a:lnTo>
                    <a:pt x="399" y="4948"/>
                  </a:lnTo>
                  <a:lnTo>
                    <a:pt x="565" y="5081"/>
                  </a:lnTo>
                  <a:lnTo>
                    <a:pt x="797" y="5214"/>
                  </a:lnTo>
                  <a:lnTo>
                    <a:pt x="1063" y="5280"/>
                  </a:lnTo>
                  <a:lnTo>
                    <a:pt x="1329" y="5313"/>
                  </a:lnTo>
                  <a:lnTo>
                    <a:pt x="2657" y="5313"/>
                  </a:lnTo>
                  <a:lnTo>
                    <a:pt x="2657" y="8767"/>
                  </a:lnTo>
                  <a:lnTo>
                    <a:pt x="3321" y="9099"/>
                  </a:lnTo>
                  <a:lnTo>
                    <a:pt x="3986" y="9465"/>
                  </a:lnTo>
                  <a:lnTo>
                    <a:pt x="4616" y="9099"/>
                  </a:lnTo>
                  <a:lnTo>
                    <a:pt x="5314" y="8767"/>
                  </a:lnTo>
                  <a:lnTo>
                    <a:pt x="5314" y="5313"/>
                  </a:lnTo>
                  <a:lnTo>
                    <a:pt x="6642" y="5313"/>
                  </a:lnTo>
                  <a:lnTo>
                    <a:pt x="6908" y="5280"/>
                  </a:lnTo>
                  <a:lnTo>
                    <a:pt x="7140" y="5214"/>
                  </a:lnTo>
                  <a:lnTo>
                    <a:pt x="7373" y="5081"/>
                  </a:lnTo>
                  <a:lnTo>
                    <a:pt x="7572" y="4948"/>
                  </a:lnTo>
                  <a:lnTo>
                    <a:pt x="7738" y="4749"/>
                  </a:lnTo>
                  <a:lnTo>
                    <a:pt x="7838" y="4516"/>
                  </a:lnTo>
                  <a:lnTo>
                    <a:pt x="7937" y="4251"/>
                  </a:lnTo>
                  <a:lnTo>
                    <a:pt x="7971" y="3985"/>
                  </a:lnTo>
                  <a:lnTo>
                    <a:pt x="7937" y="3719"/>
                  </a:lnTo>
                  <a:lnTo>
                    <a:pt x="7838" y="3487"/>
                  </a:lnTo>
                  <a:lnTo>
                    <a:pt x="7738" y="3255"/>
                  </a:lnTo>
                  <a:lnTo>
                    <a:pt x="7572" y="3055"/>
                  </a:lnTo>
                  <a:lnTo>
                    <a:pt x="7373" y="2889"/>
                  </a:lnTo>
                  <a:lnTo>
                    <a:pt x="7140" y="2790"/>
                  </a:lnTo>
                  <a:lnTo>
                    <a:pt x="6908" y="2690"/>
                  </a:lnTo>
                  <a:lnTo>
                    <a:pt x="6642" y="2657"/>
                  </a:lnTo>
                  <a:lnTo>
                    <a:pt x="5314" y="2657"/>
                  </a:lnTo>
                  <a:lnTo>
                    <a:pt x="5314" y="1328"/>
                  </a:lnTo>
                  <a:lnTo>
                    <a:pt x="5281" y="1063"/>
                  </a:lnTo>
                  <a:lnTo>
                    <a:pt x="5181" y="830"/>
                  </a:lnTo>
                  <a:lnTo>
                    <a:pt x="5081" y="598"/>
                  </a:lnTo>
                  <a:lnTo>
                    <a:pt x="4915" y="399"/>
                  </a:lnTo>
                  <a:lnTo>
                    <a:pt x="4716" y="232"/>
                  </a:lnTo>
                  <a:lnTo>
                    <a:pt x="4484" y="133"/>
                  </a:lnTo>
                  <a:lnTo>
                    <a:pt x="4251" y="33"/>
                  </a:lnTo>
                  <a:lnTo>
                    <a:pt x="39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1"/>
            <p:cNvSpPr/>
            <p:nvPr/>
          </p:nvSpPr>
          <p:spPr>
            <a:xfrm>
              <a:off x="4753583" y="4711176"/>
              <a:ext cx="76744" cy="148381"/>
            </a:xfrm>
            <a:custGeom>
              <a:avLst/>
              <a:gdLst/>
              <a:ahLst/>
              <a:cxnLst/>
              <a:rect l="l" t="t" r="r" b="b"/>
              <a:pathLst>
                <a:path w="9599" h="18565" extrusionOk="0">
                  <a:moveTo>
                    <a:pt x="8868" y="0"/>
                  </a:moveTo>
                  <a:lnTo>
                    <a:pt x="8370" y="33"/>
                  </a:lnTo>
                  <a:lnTo>
                    <a:pt x="7905" y="100"/>
                  </a:lnTo>
                  <a:lnTo>
                    <a:pt x="7407" y="166"/>
                  </a:lnTo>
                  <a:lnTo>
                    <a:pt x="6942" y="266"/>
                  </a:lnTo>
                  <a:lnTo>
                    <a:pt x="6510" y="366"/>
                  </a:lnTo>
                  <a:lnTo>
                    <a:pt x="6045" y="532"/>
                  </a:lnTo>
                  <a:lnTo>
                    <a:pt x="5613" y="664"/>
                  </a:lnTo>
                  <a:lnTo>
                    <a:pt x="5215" y="864"/>
                  </a:lnTo>
                  <a:lnTo>
                    <a:pt x="4816" y="1063"/>
                  </a:lnTo>
                  <a:lnTo>
                    <a:pt x="4418" y="1262"/>
                  </a:lnTo>
                  <a:lnTo>
                    <a:pt x="4019" y="1495"/>
                  </a:lnTo>
                  <a:lnTo>
                    <a:pt x="3654" y="1760"/>
                  </a:lnTo>
                  <a:lnTo>
                    <a:pt x="3322" y="2059"/>
                  </a:lnTo>
                  <a:lnTo>
                    <a:pt x="2990" y="2358"/>
                  </a:lnTo>
                  <a:lnTo>
                    <a:pt x="2658" y="2657"/>
                  </a:lnTo>
                  <a:lnTo>
                    <a:pt x="2359" y="3022"/>
                  </a:lnTo>
                  <a:lnTo>
                    <a:pt x="2060" y="3388"/>
                  </a:lnTo>
                  <a:lnTo>
                    <a:pt x="1794" y="3753"/>
                  </a:lnTo>
                  <a:lnTo>
                    <a:pt x="1529" y="4151"/>
                  </a:lnTo>
                  <a:lnTo>
                    <a:pt x="1296" y="4583"/>
                  </a:lnTo>
                  <a:lnTo>
                    <a:pt x="1097" y="5048"/>
                  </a:lnTo>
                  <a:lnTo>
                    <a:pt x="898" y="5513"/>
                  </a:lnTo>
                  <a:lnTo>
                    <a:pt x="698" y="5978"/>
                  </a:lnTo>
                  <a:lnTo>
                    <a:pt x="532" y="6509"/>
                  </a:lnTo>
                  <a:lnTo>
                    <a:pt x="399" y="7041"/>
                  </a:lnTo>
                  <a:lnTo>
                    <a:pt x="267" y="7572"/>
                  </a:lnTo>
                  <a:lnTo>
                    <a:pt x="167" y="8136"/>
                  </a:lnTo>
                  <a:lnTo>
                    <a:pt x="101" y="8734"/>
                  </a:lnTo>
                  <a:lnTo>
                    <a:pt x="34" y="9332"/>
                  </a:lnTo>
                  <a:lnTo>
                    <a:pt x="1" y="9963"/>
                  </a:lnTo>
                  <a:lnTo>
                    <a:pt x="1" y="10627"/>
                  </a:lnTo>
                  <a:lnTo>
                    <a:pt x="34" y="11690"/>
                  </a:lnTo>
                  <a:lnTo>
                    <a:pt x="134" y="12719"/>
                  </a:lnTo>
                  <a:lnTo>
                    <a:pt x="267" y="13782"/>
                  </a:lnTo>
                  <a:lnTo>
                    <a:pt x="466" y="14778"/>
                  </a:lnTo>
                  <a:lnTo>
                    <a:pt x="698" y="15775"/>
                  </a:lnTo>
                  <a:lnTo>
                    <a:pt x="1030" y="16738"/>
                  </a:lnTo>
                  <a:lnTo>
                    <a:pt x="1363" y="17667"/>
                  </a:lnTo>
                  <a:lnTo>
                    <a:pt x="1761" y="18564"/>
                  </a:lnTo>
                  <a:lnTo>
                    <a:pt x="6776" y="18564"/>
                  </a:lnTo>
                  <a:lnTo>
                    <a:pt x="6477" y="17634"/>
                  </a:lnTo>
                  <a:lnTo>
                    <a:pt x="6211" y="16704"/>
                  </a:lnTo>
                  <a:lnTo>
                    <a:pt x="5945" y="15708"/>
                  </a:lnTo>
                  <a:lnTo>
                    <a:pt x="5746" y="14712"/>
                  </a:lnTo>
                  <a:lnTo>
                    <a:pt x="5613" y="13716"/>
                  </a:lnTo>
                  <a:lnTo>
                    <a:pt x="5480" y="12686"/>
                  </a:lnTo>
                  <a:lnTo>
                    <a:pt x="5414" y="11657"/>
                  </a:lnTo>
                  <a:lnTo>
                    <a:pt x="5381" y="10627"/>
                  </a:lnTo>
                  <a:lnTo>
                    <a:pt x="5414" y="9731"/>
                  </a:lnTo>
                  <a:lnTo>
                    <a:pt x="5480" y="8867"/>
                  </a:lnTo>
                  <a:lnTo>
                    <a:pt x="5547" y="8070"/>
                  </a:lnTo>
                  <a:lnTo>
                    <a:pt x="5680" y="7273"/>
                  </a:lnTo>
                  <a:lnTo>
                    <a:pt x="5846" y="6476"/>
                  </a:lnTo>
                  <a:lnTo>
                    <a:pt x="6045" y="5745"/>
                  </a:lnTo>
                  <a:lnTo>
                    <a:pt x="6277" y="5048"/>
                  </a:lnTo>
                  <a:lnTo>
                    <a:pt x="6510" y="4351"/>
                  </a:lnTo>
                  <a:lnTo>
                    <a:pt x="6809" y="3720"/>
                  </a:lnTo>
                  <a:lnTo>
                    <a:pt x="7141" y="3089"/>
                  </a:lnTo>
                  <a:lnTo>
                    <a:pt x="7473" y="2491"/>
                  </a:lnTo>
                  <a:lnTo>
                    <a:pt x="7838" y="1926"/>
                  </a:lnTo>
                  <a:lnTo>
                    <a:pt x="8237" y="1395"/>
                  </a:lnTo>
                  <a:lnTo>
                    <a:pt x="8669" y="897"/>
                  </a:lnTo>
                  <a:lnTo>
                    <a:pt x="9133" y="432"/>
                  </a:lnTo>
                  <a:lnTo>
                    <a:pt x="9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1"/>
            <p:cNvSpPr/>
            <p:nvPr/>
          </p:nvSpPr>
          <p:spPr>
            <a:xfrm>
              <a:off x="5038741" y="4711176"/>
              <a:ext cx="76736" cy="148381"/>
            </a:xfrm>
            <a:custGeom>
              <a:avLst/>
              <a:gdLst/>
              <a:ahLst/>
              <a:cxnLst/>
              <a:rect l="l" t="t" r="r" b="b"/>
              <a:pathLst>
                <a:path w="9598" h="18565" extrusionOk="0">
                  <a:moveTo>
                    <a:pt x="0" y="0"/>
                  </a:moveTo>
                  <a:lnTo>
                    <a:pt x="465" y="432"/>
                  </a:lnTo>
                  <a:lnTo>
                    <a:pt x="930" y="897"/>
                  </a:lnTo>
                  <a:lnTo>
                    <a:pt x="1362" y="1395"/>
                  </a:lnTo>
                  <a:lnTo>
                    <a:pt x="1761" y="1926"/>
                  </a:lnTo>
                  <a:lnTo>
                    <a:pt x="2126" y="2491"/>
                  </a:lnTo>
                  <a:lnTo>
                    <a:pt x="2491" y="3089"/>
                  </a:lnTo>
                  <a:lnTo>
                    <a:pt x="2790" y="3686"/>
                  </a:lnTo>
                  <a:lnTo>
                    <a:pt x="3089" y="4351"/>
                  </a:lnTo>
                  <a:lnTo>
                    <a:pt x="3355" y="5015"/>
                  </a:lnTo>
                  <a:lnTo>
                    <a:pt x="3554" y="5745"/>
                  </a:lnTo>
                  <a:lnTo>
                    <a:pt x="3753" y="6476"/>
                  </a:lnTo>
                  <a:lnTo>
                    <a:pt x="3919" y="7240"/>
                  </a:lnTo>
                  <a:lnTo>
                    <a:pt x="4052" y="8037"/>
                  </a:lnTo>
                  <a:lnTo>
                    <a:pt x="4152" y="8867"/>
                  </a:lnTo>
                  <a:lnTo>
                    <a:pt x="4185" y="9731"/>
                  </a:lnTo>
                  <a:lnTo>
                    <a:pt x="4218" y="10627"/>
                  </a:lnTo>
                  <a:lnTo>
                    <a:pt x="4185" y="11657"/>
                  </a:lnTo>
                  <a:lnTo>
                    <a:pt x="4118" y="12686"/>
                  </a:lnTo>
                  <a:lnTo>
                    <a:pt x="4019" y="13716"/>
                  </a:lnTo>
                  <a:lnTo>
                    <a:pt x="3853" y="14712"/>
                  </a:lnTo>
                  <a:lnTo>
                    <a:pt x="3653" y="15708"/>
                  </a:lnTo>
                  <a:lnTo>
                    <a:pt x="3421" y="16704"/>
                  </a:lnTo>
                  <a:lnTo>
                    <a:pt x="3122" y="17634"/>
                  </a:lnTo>
                  <a:lnTo>
                    <a:pt x="2823" y="18564"/>
                  </a:lnTo>
                  <a:lnTo>
                    <a:pt x="7572" y="18564"/>
                  </a:lnTo>
                  <a:lnTo>
                    <a:pt x="8037" y="17667"/>
                  </a:lnTo>
                  <a:lnTo>
                    <a:pt x="8402" y="16704"/>
                  </a:lnTo>
                  <a:lnTo>
                    <a:pt x="8768" y="15708"/>
                  </a:lnTo>
                  <a:lnTo>
                    <a:pt x="9067" y="14712"/>
                  </a:lnTo>
                  <a:lnTo>
                    <a:pt x="9299" y="13716"/>
                  </a:lnTo>
                  <a:lnTo>
                    <a:pt x="9465" y="12686"/>
                  </a:lnTo>
                  <a:lnTo>
                    <a:pt x="9565" y="11657"/>
                  </a:lnTo>
                  <a:lnTo>
                    <a:pt x="9598" y="10627"/>
                  </a:lnTo>
                  <a:lnTo>
                    <a:pt x="9598" y="9963"/>
                  </a:lnTo>
                  <a:lnTo>
                    <a:pt x="9565" y="9332"/>
                  </a:lnTo>
                  <a:lnTo>
                    <a:pt x="9498" y="8734"/>
                  </a:lnTo>
                  <a:lnTo>
                    <a:pt x="9432" y="8136"/>
                  </a:lnTo>
                  <a:lnTo>
                    <a:pt x="9332" y="7572"/>
                  </a:lnTo>
                  <a:lnTo>
                    <a:pt x="9199" y="7041"/>
                  </a:lnTo>
                  <a:lnTo>
                    <a:pt x="9067" y="6509"/>
                  </a:lnTo>
                  <a:lnTo>
                    <a:pt x="8900" y="6011"/>
                  </a:lnTo>
                  <a:lnTo>
                    <a:pt x="8734" y="5513"/>
                  </a:lnTo>
                  <a:lnTo>
                    <a:pt x="8535" y="5048"/>
                  </a:lnTo>
                  <a:lnTo>
                    <a:pt x="8303" y="4583"/>
                  </a:lnTo>
                  <a:lnTo>
                    <a:pt x="8070" y="4185"/>
                  </a:lnTo>
                  <a:lnTo>
                    <a:pt x="7805" y="3753"/>
                  </a:lnTo>
                  <a:lnTo>
                    <a:pt x="7539" y="3388"/>
                  </a:lnTo>
                  <a:lnTo>
                    <a:pt x="7273" y="3022"/>
                  </a:lnTo>
                  <a:lnTo>
                    <a:pt x="6941" y="2690"/>
                  </a:lnTo>
                  <a:lnTo>
                    <a:pt x="6642" y="2358"/>
                  </a:lnTo>
                  <a:lnTo>
                    <a:pt x="6310" y="2059"/>
                  </a:lnTo>
                  <a:lnTo>
                    <a:pt x="5945" y="1760"/>
                  </a:lnTo>
                  <a:lnTo>
                    <a:pt x="5580" y="1495"/>
                  </a:lnTo>
                  <a:lnTo>
                    <a:pt x="5214" y="1262"/>
                  </a:lnTo>
                  <a:lnTo>
                    <a:pt x="4816" y="1063"/>
                  </a:lnTo>
                  <a:lnTo>
                    <a:pt x="4417" y="864"/>
                  </a:lnTo>
                  <a:lnTo>
                    <a:pt x="3986" y="664"/>
                  </a:lnTo>
                  <a:lnTo>
                    <a:pt x="3554" y="532"/>
                  </a:lnTo>
                  <a:lnTo>
                    <a:pt x="3122" y="399"/>
                  </a:lnTo>
                  <a:lnTo>
                    <a:pt x="2657" y="266"/>
                  </a:lnTo>
                  <a:lnTo>
                    <a:pt x="2192" y="166"/>
                  </a:lnTo>
                  <a:lnTo>
                    <a:pt x="1727" y="100"/>
                  </a:lnTo>
                  <a:lnTo>
                    <a:pt x="1229" y="3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1"/>
            <p:cNvSpPr/>
            <p:nvPr/>
          </p:nvSpPr>
          <p:spPr>
            <a:xfrm>
              <a:off x="4817839" y="4711176"/>
              <a:ext cx="106214" cy="148381"/>
            </a:xfrm>
            <a:custGeom>
              <a:avLst/>
              <a:gdLst/>
              <a:ahLst/>
              <a:cxnLst/>
              <a:rect l="l" t="t" r="r" b="b"/>
              <a:pathLst>
                <a:path w="13285" h="18565" extrusionOk="0">
                  <a:moveTo>
                    <a:pt x="8801" y="0"/>
                  </a:moveTo>
                  <a:lnTo>
                    <a:pt x="8303" y="33"/>
                  </a:lnTo>
                  <a:lnTo>
                    <a:pt x="7838" y="100"/>
                  </a:lnTo>
                  <a:lnTo>
                    <a:pt x="7373" y="166"/>
                  </a:lnTo>
                  <a:lnTo>
                    <a:pt x="6908" y="266"/>
                  </a:lnTo>
                  <a:lnTo>
                    <a:pt x="6443" y="366"/>
                  </a:lnTo>
                  <a:lnTo>
                    <a:pt x="6011" y="498"/>
                  </a:lnTo>
                  <a:lnTo>
                    <a:pt x="5580" y="664"/>
                  </a:lnTo>
                  <a:lnTo>
                    <a:pt x="5181" y="830"/>
                  </a:lnTo>
                  <a:lnTo>
                    <a:pt x="4783" y="1030"/>
                  </a:lnTo>
                  <a:lnTo>
                    <a:pt x="4384" y="1262"/>
                  </a:lnTo>
                  <a:lnTo>
                    <a:pt x="4019" y="1495"/>
                  </a:lnTo>
                  <a:lnTo>
                    <a:pt x="3654" y="1760"/>
                  </a:lnTo>
                  <a:lnTo>
                    <a:pt x="3288" y="2026"/>
                  </a:lnTo>
                  <a:lnTo>
                    <a:pt x="2956" y="2325"/>
                  </a:lnTo>
                  <a:lnTo>
                    <a:pt x="2657" y="2657"/>
                  </a:lnTo>
                  <a:lnTo>
                    <a:pt x="2358" y="2989"/>
                  </a:lnTo>
                  <a:lnTo>
                    <a:pt x="2060" y="3354"/>
                  </a:lnTo>
                  <a:lnTo>
                    <a:pt x="1794" y="3720"/>
                  </a:lnTo>
                  <a:lnTo>
                    <a:pt x="1528" y="4151"/>
                  </a:lnTo>
                  <a:lnTo>
                    <a:pt x="1296" y="4550"/>
                  </a:lnTo>
                  <a:lnTo>
                    <a:pt x="1096" y="5015"/>
                  </a:lnTo>
                  <a:lnTo>
                    <a:pt x="897" y="5480"/>
                  </a:lnTo>
                  <a:lnTo>
                    <a:pt x="698" y="5945"/>
                  </a:lnTo>
                  <a:lnTo>
                    <a:pt x="565" y="6476"/>
                  </a:lnTo>
                  <a:lnTo>
                    <a:pt x="399" y="7007"/>
                  </a:lnTo>
                  <a:lnTo>
                    <a:pt x="299" y="7539"/>
                  </a:lnTo>
                  <a:lnTo>
                    <a:pt x="200" y="8136"/>
                  </a:lnTo>
                  <a:lnTo>
                    <a:pt x="100" y="8701"/>
                  </a:lnTo>
                  <a:lnTo>
                    <a:pt x="67" y="9332"/>
                  </a:lnTo>
                  <a:lnTo>
                    <a:pt x="34" y="9963"/>
                  </a:lnTo>
                  <a:lnTo>
                    <a:pt x="1" y="10627"/>
                  </a:lnTo>
                  <a:lnTo>
                    <a:pt x="34" y="11657"/>
                  </a:lnTo>
                  <a:lnTo>
                    <a:pt x="133" y="12719"/>
                  </a:lnTo>
                  <a:lnTo>
                    <a:pt x="266" y="13749"/>
                  </a:lnTo>
                  <a:lnTo>
                    <a:pt x="432" y="14745"/>
                  </a:lnTo>
                  <a:lnTo>
                    <a:pt x="665" y="15741"/>
                  </a:lnTo>
                  <a:lnTo>
                    <a:pt x="930" y="16738"/>
                  </a:lnTo>
                  <a:lnTo>
                    <a:pt x="1262" y="17667"/>
                  </a:lnTo>
                  <a:lnTo>
                    <a:pt x="1628" y="18564"/>
                  </a:lnTo>
                  <a:lnTo>
                    <a:pt x="13284" y="18564"/>
                  </a:lnTo>
                  <a:lnTo>
                    <a:pt x="13284" y="797"/>
                  </a:lnTo>
                  <a:lnTo>
                    <a:pt x="12819" y="598"/>
                  </a:lnTo>
                  <a:lnTo>
                    <a:pt x="12354" y="432"/>
                  </a:lnTo>
                  <a:lnTo>
                    <a:pt x="11889" y="299"/>
                  </a:lnTo>
                  <a:lnTo>
                    <a:pt x="11391" y="199"/>
                  </a:lnTo>
                  <a:lnTo>
                    <a:pt x="10893" y="100"/>
                  </a:lnTo>
                  <a:lnTo>
                    <a:pt x="10362" y="67"/>
                  </a:lnTo>
                  <a:lnTo>
                    <a:pt x="9830" y="33"/>
                  </a:lnTo>
                  <a:lnTo>
                    <a:pt x="92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1"/>
            <p:cNvSpPr/>
            <p:nvPr/>
          </p:nvSpPr>
          <p:spPr>
            <a:xfrm>
              <a:off x="4945279" y="4711176"/>
              <a:ext cx="105950" cy="148381"/>
            </a:xfrm>
            <a:custGeom>
              <a:avLst/>
              <a:gdLst/>
              <a:ahLst/>
              <a:cxnLst/>
              <a:rect l="l" t="t" r="r" b="b"/>
              <a:pathLst>
                <a:path w="13252" h="18565" extrusionOk="0">
                  <a:moveTo>
                    <a:pt x="3953" y="0"/>
                  </a:moveTo>
                  <a:lnTo>
                    <a:pt x="3421" y="33"/>
                  </a:lnTo>
                  <a:lnTo>
                    <a:pt x="2890" y="67"/>
                  </a:lnTo>
                  <a:lnTo>
                    <a:pt x="2392" y="100"/>
                  </a:lnTo>
                  <a:lnTo>
                    <a:pt x="1861" y="199"/>
                  </a:lnTo>
                  <a:lnTo>
                    <a:pt x="1396" y="299"/>
                  </a:lnTo>
                  <a:lnTo>
                    <a:pt x="898" y="432"/>
                  </a:lnTo>
                  <a:lnTo>
                    <a:pt x="433" y="598"/>
                  </a:lnTo>
                  <a:lnTo>
                    <a:pt x="1" y="797"/>
                  </a:lnTo>
                  <a:lnTo>
                    <a:pt x="1" y="18564"/>
                  </a:lnTo>
                  <a:lnTo>
                    <a:pt x="11657" y="18564"/>
                  </a:lnTo>
                  <a:lnTo>
                    <a:pt x="12023" y="17667"/>
                  </a:lnTo>
                  <a:lnTo>
                    <a:pt x="12321" y="16738"/>
                  </a:lnTo>
                  <a:lnTo>
                    <a:pt x="12587" y="15741"/>
                  </a:lnTo>
                  <a:lnTo>
                    <a:pt x="12820" y="14745"/>
                  </a:lnTo>
                  <a:lnTo>
                    <a:pt x="13019" y="13749"/>
                  </a:lnTo>
                  <a:lnTo>
                    <a:pt x="13152" y="12719"/>
                  </a:lnTo>
                  <a:lnTo>
                    <a:pt x="13218" y="11657"/>
                  </a:lnTo>
                  <a:lnTo>
                    <a:pt x="13251" y="10627"/>
                  </a:lnTo>
                  <a:lnTo>
                    <a:pt x="13251" y="9963"/>
                  </a:lnTo>
                  <a:lnTo>
                    <a:pt x="13218" y="9332"/>
                  </a:lnTo>
                  <a:lnTo>
                    <a:pt x="13152" y="8701"/>
                  </a:lnTo>
                  <a:lnTo>
                    <a:pt x="13085" y="8136"/>
                  </a:lnTo>
                  <a:lnTo>
                    <a:pt x="12986" y="7539"/>
                  </a:lnTo>
                  <a:lnTo>
                    <a:pt x="12853" y="7007"/>
                  </a:lnTo>
                  <a:lnTo>
                    <a:pt x="12720" y="6476"/>
                  </a:lnTo>
                  <a:lnTo>
                    <a:pt x="12554" y="5978"/>
                  </a:lnTo>
                  <a:lnTo>
                    <a:pt x="12388" y="5480"/>
                  </a:lnTo>
                  <a:lnTo>
                    <a:pt x="12189" y="5015"/>
                  </a:lnTo>
                  <a:lnTo>
                    <a:pt x="11956" y="4550"/>
                  </a:lnTo>
                  <a:lnTo>
                    <a:pt x="11724" y="4151"/>
                  </a:lnTo>
                  <a:lnTo>
                    <a:pt x="11458" y="3753"/>
                  </a:lnTo>
                  <a:lnTo>
                    <a:pt x="11192" y="3354"/>
                  </a:lnTo>
                  <a:lnTo>
                    <a:pt x="10927" y="2989"/>
                  </a:lnTo>
                  <a:lnTo>
                    <a:pt x="10628" y="2657"/>
                  </a:lnTo>
                  <a:lnTo>
                    <a:pt x="10296" y="2325"/>
                  </a:lnTo>
                  <a:lnTo>
                    <a:pt x="9964" y="2026"/>
                  </a:lnTo>
                  <a:lnTo>
                    <a:pt x="9632" y="1760"/>
                  </a:lnTo>
                  <a:lnTo>
                    <a:pt x="9266" y="1495"/>
                  </a:lnTo>
                  <a:lnTo>
                    <a:pt x="8868" y="1262"/>
                  </a:lnTo>
                  <a:lnTo>
                    <a:pt x="8502" y="1030"/>
                  </a:lnTo>
                  <a:lnTo>
                    <a:pt x="8104" y="830"/>
                  </a:lnTo>
                  <a:lnTo>
                    <a:pt x="7672" y="664"/>
                  </a:lnTo>
                  <a:lnTo>
                    <a:pt x="7240" y="498"/>
                  </a:lnTo>
                  <a:lnTo>
                    <a:pt x="6809" y="366"/>
                  </a:lnTo>
                  <a:lnTo>
                    <a:pt x="6377" y="266"/>
                  </a:lnTo>
                  <a:lnTo>
                    <a:pt x="5912" y="166"/>
                  </a:lnTo>
                  <a:lnTo>
                    <a:pt x="5447" y="100"/>
                  </a:lnTo>
                  <a:lnTo>
                    <a:pt x="4949" y="33"/>
                  </a:lnTo>
                  <a:lnTo>
                    <a:pt x="4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1"/>
            <p:cNvSpPr/>
            <p:nvPr/>
          </p:nvSpPr>
          <p:spPr>
            <a:xfrm>
              <a:off x="4837490" y="4880777"/>
              <a:ext cx="66910" cy="106180"/>
            </a:xfrm>
            <a:custGeom>
              <a:avLst/>
              <a:gdLst/>
              <a:ahLst/>
              <a:cxnLst/>
              <a:rect l="l" t="t" r="r" b="b"/>
              <a:pathLst>
                <a:path w="8369" h="13285" extrusionOk="0">
                  <a:moveTo>
                    <a:pt x="0" y="1"/>
                  </a:moveTo>
                  <a:lnTo>
                    <a:pt x="1860" y="3687"/>
                  </a:lnTo>
                  <a:lnTo>
                    <a:pt x="1993" y="4019"/>
                  </a:lnTo>
                  <a:lnTo>
                    <a:pt x="2159" y="4384"/>
                  </a:lnTo>
                  <a:lnTo>
                    <a:pt x="2258" y="4750"/>
                  </a:lnTo>
                  <a:lnTo>
                    <a:pt x="2358" y="5115"/>
                  </a:lnTo>
                  <a:lnTo>
                    <a:pt x="2457" y="5514"/>
                  </a:lnTo>
                  <a:lnTo>
                    <a:pt x="2491" y="5879"/>
                  </a:lnTo>
                  <a:lnTo>
                    <a:pt x="2524" y="6244"/>
                  </a:lnTo>
                  <a:lnTo>
                    <a:pt x="2557" y="6643"/>
                  </a:lnTo>
                  <a:lnTo>
                    <a:pt x="2524" y="7008"/>
                  </a:lnTo>
                  <a:lnTo>
                    <a:pt x="2491" y="7407"/>
                  </a:lnTo>
                  <a:lnTo>
                    <a:pt x="2457" y="7772"/>
                  </a:lnTo>
                  <a:lnTo>
                    <a:pt x="2358" y="8170"/>
                  </a:lnTo>
                  <a:lnTo>
                    <a:pt x="2258" y="8536"/>
                  </a:lnTo>
                  <a:lnTo>
                    <a:pt x="2159" y="8901"/>
                  </a:lnTo>
                  <a:lnTo>
                    <a:pt x="1993" y="9266"/>
                  </a:lnTo>
                  <a:lnTo>
                    <a:pt x="1860" y="9598"/>
                  </a:lnTo>
                  <a:lnTo>
                    <a:pt x="0" y="13285"/>
                  </a:lnTo>
                  <a:lnTo>
                    <a:pt x="8369" y="13285"/>
                  </a:lnTo>
                  <a:lnTo>
                    <a:pt x="6509" y="9598"/>
                  </a:lnTo>
                  <a:lnTo>
                    <a:pt x="6376" y="9266"/>
                  </a:lnTo>
                  <a:lnTo>
                    <a:pt x="6210" y="8901"/>
                  </a:lnTo>
                  <a:lnTo>
                    <a:pt x="6110" y="8536"/>
                  </a:lnTo>
                  <a:lnTo>
                    <a:pt x="6011" y="8170"/>
                  </a:lnTo>
                  <a:lnTo>
                    <a:pt x="5911" y="7772"/>
                  </a:lnTo>
                  <a:lnTo>
                    <a:pt x="5878" y="7407"/>
                  </a:lnTo>
                  <a:lnTo>
                    <a:pt x="5845" y="7008"/>
                  </a:lnTo>
                  <a:lnTo>
                    <a:pt x="5845" y="6643"/>
                  </a:lnTo>
                  <a:lnTo>
                    <a:pt x="5845" y="6244"/>
                  </a:lnTo>
                  <a:lnTo>
                    <a:pt x="5878" y="5879"/>
                  </a:lnTo>
                  <a:lnTo>
                    <a:pt x="5911" y="5514"/>
                  </a:lnTo>
                  <a:lnTo>
                    <a:pt x="6011" y="5115"/>
                  </a:lnTo>
                  <a:lnTo>
                    <a:pt x="6110" y="4750"/>
                  </a:lnTo>
                  <a:lnTo>
                    <a:pt x="6210" y="4384"/>
                  </a:lnTo>
                  <a:lnTo>
                    <a:pt x="6376" y="4019"/>
                  </a:lnTo>
                  <a:lnTo>
                    <a:pt x="6509" y="3687"/>
                  </a:lnTo>
                  <a:lnTo>
                    <a:pt x="83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1"/>
            <p:cNvSpPr/>
            <p:nvPr/>
          </p:nvSpPr>
          <p:spPr>
            <a:xfrm>
              <a:off x="4964931" y="4880777"/>
              <a:ext cx="66646" cy="106180"/>
            </a:xfrm>
            <a:custGeom>
              <a:avLst/>
              <a:gdLst/>
              <a:ahLst/>
              <a:cxnLst/>
              <a:rect l="l" t="t" r="r" b="b"/>
              <a:pathLst>
                <a:path w="8336" h="13285" extrusionOk="0">
                  <a:moveTo>
                    <a:pt x="0" y="1"/>
                  </a:moveTo>
                  <a:lnTo>
                    <a:pt x="1827" y="3687"/>
                  </a:lnTo>
                  <a:lnTo>
                    <a:pt x="1993" y="4019"/>
                  </a:lnTo>
                  <a:lnTo>
                    <a:pt x="2126" y="4384"/>
                  </a:lnTo>
                  <a:lnTo>
                    <a:pt x="2259" y="4750"/>
                  </a:lnTo>
                  <a:lnTo>
                    <a:pt x="2358" y="5115"/>
                  </a:lnTo>
                  <a:lnTo>
                    <a:pt x="2425" y="5514"/>
                  </a:lnTo>
                  <a:lnTo>
                    <a:pt x="2491" y="5879"/>
                  </a:lnTo>
                  <a:lnTo>
                    <a:pt x="2524" y="6244"/>
                  </a:lnTo>
                  <a:lnTo>
                    <a:pt x="2524" y="6643"/>
                  </a:lnTo>
                  <a:lnTo>
                    <a:pt x="2524" y="7008"/>
                  </a:lnTo>
                  <a:lnTo>
                    <a:pt x="2491" y="7407"/>
                  </a:lnTo>
                  <a:lnTo>
                    <a:pt x="2425" y="7772"/>
                  </a:lnTo>
                  <a:lnTo>
                    <a:pt x="2358" y="8170"/>
                  </a:lnTo>
                  <a:lnTo>
                    <a:pt x="2259" y="8536"/>
                  </a:lnTo>
                  <a:lnTo>
                    <a:pt x="2126" y="8901"/>
                  </a:lnTo>
                  <a:lnTo>
                    <a:pt x="1993" y="9266"/>
                  </a:lnTo>
                  <a:lnTo>
                    <a:pt x="1827" y="9598"/>
                  </a:lnTo>
                  <a:lnTo>
                    <a:pt x="0" y="13285"/>
                  </a:lnTo>
                  <a:lnTo>
                    <a:pt x="8336" y="13285"/>
                  </a:lnTo>
                  <a:lnTo>
                    <a:pt x="6509" y="9598"/>
                  </a:lnTo>
                  <a:lnTo>
                    <a:pt x="6343" y="9266"/>
                  </a:lnTo>
                  <a:lnTo>
                    <a:pt x="6210" y="8901"/>
                  </a:lnTo>
                  <a:lnTo>
                    <a:pt x="6078" y="8536"/>
                  </a:lnTo>
                  <a:lnTo>
                    <a:pt x="5978" y="8170"/>
                  </a:lnTo>
                  <a:lnTo>
                    <a:pt x="5912" y="7772"/>
                  </a:lnTo>
                  <a:lnTo>
                    <a:pt x="5845" y="7407"/>
                  </a:lnTo>
                  <a:lnTo>
                    <a:pt x="5812" y="7008"/>
                  </a:lnTo>
                  <a:lnTo>
                    <a:pt x="5812" y="6643"/>
                  </a:lnTo>
                  <a:lnTo>
                    <a:pt x="5812" y="6244"/>
                  </a:lnTo>
                  <a:lnTo>
                    <a:pt x="5845" y="5879"/>
                  </a:lnTo>
                  <a:lnTo>
                    <a:pt x="5912" y="5514"/>
                  </a:lnTo>
                  <a:lnTo>
                    <a:pt x="5978" y="5115"/>
                  </a:lnTo>
                  <a:lnTo>
                    <a:pt x="6078" y="4750"/>
                  </a:lnTo>
                  <a:lnTo>
                    <a:pt x="6210" y="4384"/>
                  </a:lnTo>
                  <a:lnTo>
                    <a:pt x="6343" y="4019"/>
                  </a:lnTo>
                  <a:lnTo>
                    <a:pt x="6509" y="3687"/>
                  </a:lnTo>
                  <a:lnTo>
                    <a:pt x="83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4905192" y="4880777"/>
              <a:ext cx="58683" cy="106180"/>
            </a:xfrm>
            <a:custGeom>
              <a:avLst/>
              <a:gdLst/>
              <a:ahLst/>
              <a:cxnLst/>
              <a:rect l="l" t="t" r="r" b="b"/>
              <a:pathLst>
                <a:path w="7340" h="13285" extrusionOk="0">
                  <a:moveTo>
                    <a:pt x="3687" y="1"/>
                  </a:moveTo>
                  <a:lnTo>
                    <a:pt x="3487" y="34"/>
                  </a:lnTo>
                  <a:lnTo>
                    <a:pt x="3321" y="67"/>
                  </a:lnTo>
                  <a:lnTo>
                    <a:pt x="3155" y="101"/>
                  </a:lnTo>
                  <a:lnTo>
                    <a:pt x="2989" y="200"/>
                  </a:lnTo>
                  <a:lnTo>
                    <a:pt x="2856" y="300"/>
                  </a:lnTo>
                  <a:lnTo>
                    <a:pt x="2723" y="433"/>
                  </a:lnTo>
                  <a:lnTo>
                    <a:pt x="2591" y="565"/>
                  </a:lnTo>
                  <a:lnTo>
                    <a:pt x="2491" y="731"/>
                  </a:lnTo>
                  <a:lnTo>
                    <a:pt x="432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34" y="6178"/>
                  </a:lnTo>
                  <a:lnTo>
                    <a:pt x="0" y="6643"/>
                  </a:lnTo>
                  <a:lnTo>
                    <a:pt x="34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432" y="8436"/>
                  </a:lnTo>
                  <a:lnTo>
                    <a:pt x="2491" y="12554"/>
                  </a:lnTo>
                  <a:lnTo>
                    <a:pt x="2591" y="12720"/>
                  </a:lnTo>
                  <a:lnTo>
                    <a:pt x="2723" y="12853"/>
                  </a:lnTo>
                  <a:lnTo>
                    <a:pt x="2856" y="12986"/>
                  </a:lnTo>
                  <a:lnTo>
                    <a:pt x="2989" y="13085"/>
                  </a:lnTo>
                  <a:lnTo>
                    <a:pt x="3155" y="13185"/>
                  </a:lnTo>
                  <a:lnTo>
                    <a:pt x="3321" y="13218"/>
                  </a:lnTo>
                  <a:lnTo>
                    <a:pt x="3487" y="13251"/>
                  </a:lnTo>
                  <a:lnTo>
                    <a:pt x="3687" y="13285"/>
                  </a:lnTo>
                  <a:lnTo>
                    <a:pt x="3853" y="13251"/>
                  </a:lnTo>
                  <a:lnTo>
                    <a:pt x="4019" y="13218"/>
                  </a:lnTo>
                  <a:lnTo>
                    <a:pt x="4185" y="13185"/>
                  </a:lnTo>
                  <a:lnTo>
                    <a:pt x="4351" y="13085"/>
                  </a:lnTo>
                  <a:lnTo>
                    <a:pt x="4517" y="12986"/>
                  </a:lnTo>
                  <a:lnTo>
                    <a:pt x="4650" y="12853"/>
                  </a:lnTo>
                  <a:lnTo>
                    <a:pt x="4749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107" y="8004"/>
                  </a:lnTo>
                  <a:lnTo>
                    <a:pt x="7240" y="7539"/>
                  </a:lnTo>
                  <a:lnTo>
                    <a:pt x="7306" y="7108"/>
                  </a:lnTo>
                  <a:lnTo>
                    <a:pt x="7340" y="6643"/>
                  </a:lnTo>
                  <a:lnTo>
                    <a:pt x="7306" y="6178"/>
                  </a:lnTo>
                  <a:lnTo>
                    <a:pt x="7240" y="5746"/>
                  </a:lnTo>
                  <a:lnTo>
                    <a:pt x="7107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49" y="565"/>
                  </a:lnTo>
                  <a:lnTo>
                    <a:pt x="4650" y="433"/>
                  </a:lnTo>
                  <a:lnTo>
                    <a:pt x="4517" y="300"/>
                  </a:lnTo>
                  <a:lnTo>
                    <a:pt x="4351" y="200"/>
                  </a:lnTo>
                  <a:lnTo>
                    <a:pt x="4185" y="101"/>
                  </a:lnTo>
                  <a:lnTo>
                    <a:pt x="4019" y="67"/>
                  </a:lnTo>
                  <a:lnTo>
                    <a:pt x="3853" y="34"/>
                  </a:lnTo>
                  <a:lnTo>
                    <a:pt x="36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4778016" y="4880777"/>
              <a:ext cx="58683" cy="106180"/>
            </a:xfrm>
            <a:custGeom>
              <a:avLst/>
              <a:gdLst/>
              <a:ahLst/>
              <a:cxnLst/>
              <a:rect l="l" t="t" r="r" b="b"/>
              <a:pathLst>
                <a:path w="7340" h="13285" extrusionOk="0">
                  <a:moveTo>
                    <a:pt x="3653" y="1"/>
                  </a:moveTo>
                  <a:lnTo>
                    <a:pt x="3487" y="34"/>
                  </a:lnTo>
                  <a:lnTo>
                    <a:pt x="3321" y="67"/>
                  </a:lnTo>
                  <a:lnTo>
                    <a:pt x="3155" y="101"/>
                  </a:lnTo>
                  <a:lnTo>
                    <a:pt x="2989" y="200"/>
                  </a:lnTo>
                  <a:lnTo>
                    <a:pt x="2823" y="300"/>
                  </a:lnTo>
                  <a:lnTo>
                    <a:pt x="2690" y="433"/>
                  </a:lnTo>
                  <a:lnTo>
                    <a:pt x="2590" y="565"/>
                  </a:lnTo>
                  <a:lnTo>
                    <a:pt x="2491" y="731"/>
                  </a:lnTo>
                  <a:lnTo>
                    <a:pt x="432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33" y="6178"/>
                  </a:lnTo>
                  <a:lnTo>
                    <a:pt x="0" y="6643"/>
                  </a:lnTo>
                  <a:lnTo>
                    <a:pt x="33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432" y="8436"/>
                  </a:lnTo>
                  <a:lnTo>
                    <a:pt x="2491" y="12554"/>
                  </a:lnTo>
                  <a:lnTo>
                    <a:pt x="2590" y="12720"/>
                  </a:lnTo>
                  <a:lnTo>
                    <a:pt x="2690" y="12853"/>
                  </a:lnTo>
                  <a:lnTo>
                    <a:pt x="2823" y="12986"/>
                  </a:lnTo>
                  <a:lnTo>
                    <a:pt x="2989" y="13085"/>
                  </a:lnTo>
                  <a:lnTo>
                    <a:pt x="3155" y="13185"/>
                  </a:lnTo>
                  <a:lnTo>
                    <a:pt x="3321" y="13218"/>
                  </a:lnTo>
                  <a:lnTo>
                    <a:pt x="3487" y="13251"/>
                  </a:lnTo>
                  <a:lnTo>
                    <a:pt x="3653" y="13285"/>
                  </a:lnTo>
                  <a:lnTo>
                    <a:pt x="3852" y="13251"/>
                  </a:lnTo>
                  <a:lnTo>
                    <a:pt x="4018" y="13218"/>
                  </a:lnTo>
                  <a:lnTo>
                    <a:pt x="4185" y="13185"/>
                  </a:lnTo>
                  <a:lnTo>
                    <a:pt x="4351" y="13085"/>
                  </a:lnTo>
                  <a:lnTo>
                    <a:pt x="4483" y="12986"/>
                  </a:lnTo>
                  <a:lnTo>
                    <a:pt x="4616" y="12853"/>
                  </a:lnTo>
                  <a:lnTo>
                    <a:pt x="4749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107" y="8004"/>
                  </a:lnTo>
                  <a:lnTo>
                    <a:pt x="7240" y="7539"/>
                  </a:lnTo>
                  <a:lnTo>
                    <a:pt x="7306" y="7108"/>
                  </a:lnTo>
                  <a:lnTo>
                    <a:pt x="7339" y="6643"/>
                  </a:lnTo>
                  <a:lnTo>
                    <a:pt x="7306" y="6178"/>
                  </a:lnTo>
                  <a:lnTo>
                    <a:pt x="7240" y="5746"/>
                  </a:lnTo>
                  <a:lnTo>
                    <a:pt x="7107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49" y="565"/>
                  </a:lnTo>
                  <a:lnTo>
                    <a:pt x="4616" y="433"/>
                  </a:lnTo>
                  <a:lnTo>
                    <a:pt x="4483" y="300"/>
                  </a:lnTo>
                  <a:lnTo>
                    <a:pt x="4351" y="200"/>
                  </a:lnTo>
                  <a:lnTo>
                    <a:pt x="4185" y="101"/>
                  </a:lnTo>
                  <a:lnTo>
                    <a:pt x="4018" y="67"/>
                  </a:lnTo>
                  <a:lnTo>
                    <a:pt x="3852" y="34"/>
                  </a:lnTo>
                  <a:lnTo>
                    <a:pt x="3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5032632" y="4880777"/>
              <a:ext cx="58419" cy="106180"/>
            </a:xfrm>
            <a:custGeom>
              <a:avLst/>
              <a:gdLst/>
              <a:ahLst/>
              <a:cxnLst/>
              <a:rect l="l" t="t" r="r" b="b"/>
              <a:pathLst>
                <a:path w="7307" h="13285" extrusionOk="0">
                  <a:moveTo>
                    <a:pt x="3654" y="1"/>
                  </a:moveTo>
                  <a:lnTo>
                    <a:pt x="3488" y="34"/>
                  </a:lnTo>
                  <a:lnTo>
                    <a:pt x="3288" y="67"/>
                  </a:lnTo>
                  <a:lnTo>
                    <a:pt x="3122" y="101"/>
                  </a:lnTo>
                  <a:lnTo>
                    <a:pt x="2989" y="200"/>
                  </a:lnTo>
                  <a:lnTo>
                    <a:pt x="2823" y="300"/>
                  </a:lnTo>
                  <a:lnTo>
                    <a:pt x="2691" y="433"/>
                  </a:lnTo>
                  <a:lnTo>
                    <a:pt x="2558" y="565"/>
                  </a:lnTo>
                  <a:lnTo>
                    <a:pt x="2458" y="731"/>
                  </a:lnTo>
                  <a:lnTo>
                    <a:pt x="399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1" y="6178"/>
                  </a:lnTo>
                  <a:lnTo>
                    <a:pt x="1" y="6643"/>
                  </a:lnTo>
                  <a:lnTo>
                    <a:pt x="1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399" y="8436"/>
                  </a:lnTo>
                  <a:lnTo>
                    <a:pt x="2458" y="12554"/>
                  </a:lnTo>
                  <a:lnTo>
                    <a:pt x="2558" y="12720"/>
                  </a:lnTo>
                  <a:lnTo>
                    <a:pt x="2691" y="12853"/>
                  </a:lnTo>
                  <a:lnTo>
                    <a:pt x="2823" y="12986"/>
                  </a:lnTo>
                  <a:lnTo>
                    <a:pt x="2989" y="13085"/>
                  </a:lnTo>
                  <a:lnTo>
                    <a:pt x="3122" y="13185"/>
                  </a:lnTo>
                  <a:lnTo>
                    <a:pt x="3288" y="13218"/>
                  </a:lnTo>
                  <a:lnTo>
                    <a:pt x="3488" y="13251"/>
                  </a:lnTo>
                  <a:lnTo>
                    <a:pt x="3654" y="13285"/>
                  </a:lnTo>
                  <a:lnTo>
                    <a:pt x="3820" y="13251"/>
                  </a:lnTo>
                  <a:lnTo>
                    <a:pt x="4019" y="13218"/>
                  </a:lnTo>
                  <a:lnTo>
                    <a:pt x="4185" y="13185"/>
                  </a:lnTo>
                  <a:lnTo>
                    <a:pt x="4318" y="13085"/>
                  </a:lnTo>
                  <a:lnTo>
                    <a:pt x="4484" y="12986"/>
                  </a:lnTo>
                  <a:lnTo>
                    <a:pt x="4617" y="12853"/>
                  </a:lnTo>
                  <a:lnTo>
                    <a:pt x="4750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074" y="8004"/>
                  </a:lnTo>
                  <a:lnTo>
                    <a:pt x="7207" y="7539"/>
                  </a:lnTo>
                  <a:lnTo>
                    <a:pt x="7307" y="7108"/>
                  </a:lnTo>
                  <a:lnTo>
                    <a:pt x="7307" y="6643"/>
                  </a:lnTo>
                  <a:lnTo>
                    <a:pt x="7307" y="6178"/>
                  </a:lnTo>
                  <a:lnTo>
                    <a:pt x="7207" y="5746"/>
                  </a:lnTo>
                  <a:lnTo>
                    <a:pt x="7074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50" y="565"/>
                  </a:lnTo>
                  <a:lnTo>
                    <a:pt x="4617" y="433"/>
                  </a:lnTo>
                  <a:lnTo>
                    <a:pt x="4484" y="300"/>
                  </a:lnTo>
                  <a:lnTo>
                    <a:pt x="4318" y="200"/>
                  </a:lnTo>
                  <a:lnTo>
                    <a:pt x="4185" y="101"/>
                  </a:lnTo>
                  <a:lnTo>
                    <a:pt x="4019" y="67"/>
                  </a:lnTo>
                  <a:lnTo>
                    <a:pt x="3820" y="34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" name="Google Shape;1933;p41"/>
          <p:cNvGrpSpPr/>
          <p:nvPr/>
        </p:nvGrpSpPr>
        <p:grpSpPr>
          <a:xfrm>
            <a:off x="4391047" y="2649259"/>
            <a:ext cx="361886" cy="339481"/>
            <a:chOff x="4862978" y="5100819"/>
            <a:chExt cx="361886" cy="339481"/>
          </a:xfrm>
        </p:grpSpPr>
        <p:sp>
          <p:nvSpPr>
            <p:cNvPr id="1934" name="Google Shape;1934;p41"/>
            <p:cNvSpPr/>
            <p:nvPr/>
          </p:nvSpPr>
          <p:spPr>
            <a:xfrm>
              <a:off x="4862978" y="5206983"/>
              <a:ext cx="361886" cy="233317"/>
            </a:xfrm>
            <a:custGeom>
              <a:avLst/>
              <a:gdLst/>
              <a:ahLst/>
              <a:cxnLst/>
              <a:rect l="l" t="t" r="r" b="b"/>
              <a:pathLst>
                <a:path w="45264" h="29192" extrusionOk="0">
                  <a:moveTo>
                    <a:pt x="35999" y="2658"/>
                  </a:moveTo>
                  <a:lnTo>
                    <a:pt x="36663" y="2691"/>
                  </a:lnTo>
                  <a:lnTo>
                    <a:pt x="37327" y="2791"/>
                  </a:lnTo>
                  <a:lnTo>
                    <a:pt x="37958" y="2957"/>
                  </a:lnTo>
                  <a:lnTo>
                    <a:pt x="38556" y="3156"/>
                  </a:lnTo>
                  <a:lnTo>
                    <a:pt x="39154" y="3455"/>
                  </a:lnTo>
                  <a:lnTo>
                    <a:pt x="39685" y="3787"/>
                  </a:lnTo>
                  <a:lnTo>
                    <a:pt x="40216" y="4152"/>
                  </a:lnTo>
                  <a:lnTo>
                    <a:pt x="40681" y="4584"/>
                  </a:lnTo>
                  <a:lnTo>
                    <a:pt x="41113" y="5049"/>
                  </a:lnTo>
                  <a:lnTo>
                    <a:pt x="41478" y="5580"/>
                  </a:lnTo>
                  <a:lnTo>
                    <a:pt x="41810" y="6111"/>
                  </a:lnTo>
                  <a:lnTo>
                    <a:pt x="42109" y="6709"/>
                  </a:lnTo>
                  <a:lnTo>
                    <a:pt x="42308" y="7307"/>
                  </a:lnTo>
                  <a:lnTo>
                    <a:pt x="42474" y="7938"/>
                  </a:lnTo>
                  <a:lnTo>
                    <a:pt x="42574" y="8602"/>
                  </a:lnTo>
                  <a:lnTo>
                    <a:pt x="42607" y="9266"/>
                  </a:lnTo>
                  <a:lnTo>
                    <a:pt x="42607" y="9665"/>
                  </a:lnTo>
                  <a:lnTo>
                    <a:pt x="42574" y="10063"/>
                  </a:lnTo>
                  <a:lnTo>
                    <a:pt x="42508" y="10462"/>
                  </a:lnTo>
                  <a:lnTo>
                    <a:pt x="42441" y="10827"/>
                  </a:lnTo>
                  <a:lnTo>
                    <a:pt x="42342" y="11226"/>
                  </a:lnTo>
                  <a:lnTo>
                    <a:pt x="42209" y="11591"/>
                  </a:lnTo>
                  <a:lnTo>
                    <a:pt x="42076" y="11923"/>
                  </a:lnTo>
                  <a:lnTo>
                    <a:pt x="41910" y="12288"/>
                  </a:lnTo>
                  <a:lnTo>
                    <a:pt x="41744" y="12620"/>
                  </a:lnTo>
                  <a:lnTo>
                    <a:pt x="41511" y="12919"/>
                  </a:lnTo>
                  <a:lnTo>
                    <a:pt x="41312" y="13251"/>
                  </a:lnTo>
                  <a:lnTo>
                    <a:pt x="41080" y="13550"/>
                  </a:lnTo>
                  <a:lnTo>
                    <a:pt x="40814" y="13816"/>
                  </a:lnTo>
                  <a:lnTo>
                    <a:pt x="40548" y="14082"/>
                  </a:lnTo>
                  <a:lnTo>
                    <a:pt x="40283" y="14347"/>
                  </a:lnTo>
                  <a:lnTo>
                    <a:pt x="39984" y="14580"/>
                  </a:lnTo>
                  <a:lnTo>
                    <a:pt x="39951" y="13716"/>
                  </a:lnTo>
                  <a:lnTo>
                    <a:pt x="39851" y="12853"/>
                  </a:lnTo>
                  <a:lnTo>
                    <a:pt x="39751" y="12023"/>
                  </a:lnTo>
                  <a:lnTo>
                    <a:pt x="39552" y="11192"/>
                  </a:lnTo>
                  <a:lnTo>
                    <a:pt x="39353" y="10362"/>
                  </a:lnTo>
                  <a:lnTo>
                    <a:pt x="39087" y="9565"/>
                  </a:lnTo>
                  <a:lnTo>
                    <a:pt x="38755" y="8768"/>
                  </a:lnTo>
                  <a:lnTo>
                    <a:pt x="38423" y="8038"/>
                  </a:lnTo>
                  <a:lnTo>
                    <a:pt x="38024" y="7274"/>
                  </a:lnTo>
                  <a:lnTo>
                    <a:pt x="37560" y="6576"/>
                  </a:lnTo>
                  <a:lnTo>
                    <a:pt x="37095" y="5879"/>
                  </a:lnTo>
                  <a:lnTo>
                    <a:pt x="36563" y="5215"/>
                  </a:lnTo>
                  <a:lnTo>
                    <a:pt x="36032" y="4584"/>
                  </a:lnTo>
                  <a:lnTo>
                    <a:pt x="35434" y="3986"/>
                  </a:lnTo>
                  <a:lnTo>
                    <a:pt x="34803" y="3455"/>
                  </a:lnTo>
                  <a:lnTo>
                    <a:pt x="34139" y="2923"/>
                  </a:lnTo>
                  <a:lnTo>
                    <a:pt x="34571" y="2791"/>
                  </a:lnTo>
                  <a:lnTo>
                    <a:pt x="35036" y="2724"/>
                  </a:lnTo>
                  <a:lnTo>
                    <a:pt x="35501" y="2658"/>
                  </a:lnTo>
                  <a:close/>
                  <a:moveTo>
                    <a:pt x="1328" y="1"/>
                  </a:moveTo>
                  <a:lnTo>
                    <a:pt x="1063" y="34"/>
                  </a:lnTo>
                  <a:lnTo>
                    <a:pt x="797" y="101"/>
                  </a:lnTo>
                  <a:lnTo>
                    <a:pt x="565" y="233"/>
                  </a:lnTo>
                  <a:lnTo>
                    <a:pt x="399" y="366"/>
                  </a:lnTo>
                  <a:lnTo>
                    <a:pt x="233" y="566"/>
                  </a:lnTo>
                  <a:lnTo>
                    <a:pt x="100" y="798"/>
                  </a:lnTo>
                  <a:lnTo>
                    <a:pt x="33" y="1064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00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65" y="2425"/>
                  </a:lnTo>
                  <a:lnTo>
                    <a:pt x="797" y="2558"/>
                  </a:lnTo>
                  <a:lnTo>
                    <a:pt x="1063" y="2625"/>
                  </a:lnTo>
                  <a:lnTo>
                    <a:pt x="1328" y="2658"/>
                  </a:lnTo>
                  <a:lnTo>
                    <a:pt x="2823" y="2658"/>
                  </a:lnTo>
                  <a:lnTo>
                    <a:pt x="2823" y="11923"/>
                  </a:lnTo>
                  <a:lnTo>
                    <a:pt x="2823" y="12421"/>
                  </a:lnTo>
                  <a:lnTo>
                    <a:pt x="2856" y="12886"/>
                  </a:lnTo>
                  <a:lnTo>
                    <a:pt x="2922" y="13351"/>
                  </a:lnTo>
                  <a:lnTo>
                    <a:pt x="3022" y="13816"/>
                  </a:lnTo>
                  <a:lnTo>
                    <a:pt x="3122" y="14248"/>
                  </a:lnTo>
                  <a:lnTo>
                    <a:pt x="3255" y="14679"/>
                  </a:lnTo>
                  <a:lnTo>
                    <a:pt x="3387" y="15111"/>
                  </a:lnTo>
                  <a:lnTo>
                    <a:pt x="3553" y="15543"/>
                  </a:lnTo>
                  <a:lnTo>
                    <a:pt x="3753" y="15941"/>
                  </a:lnTo>
                  <a:lnTo>
                    <a:pt x="3952" y="16340"/>
                  </a:lnTo>
                  <a:lnTo>
                    <a:pt x="4184" y="16738"/>
                  </a:lnTo>
                  <a:lnTo>
                    <a:pt x="4417" y="17137"/>
                  </a:lnTo>
                  <a:lnTo>
                    <a:pt x="4683" y="17469"/>
                  </a:lnTo>
                  <a:lnTo>
                    <a:pt x="4948" y="17834"/>
                  </a:lnTo>
                  <a:lnTo>
                    <a:pt x="5247" y="18166"/>
                  </a:lnTo>
                  <a:lnTo>
                    <a:pt x="5546" y="18498"/>
                  </a:lnTo>
                  <a:lnTo>
                    <a:pt x="5878" y="18797"/>
                  </a:lnTo>
                  <a:lnTo>
                    <a:pt x="6210" y="19096"/>
                  </a:lnTo>
                  <a:lnTo>
                    <a:pt x="6542" y="19362"/>
                  </a:lnTo>
                  <a:lnTo>
                    <a:pt x="6908" y="19628"/>
                  </a:lnTo>
                  <a:lnTo>
                    <a:pt x="7306" y="19860"/>
                  </a:lnTo>
                  <a:lnTo>
                    <a:pt x="7671" y="20093"/>
                  </a:lnTo>
                  <a:lnTo>
                    <a:pt x="8103" y="20292"/>
                  </a:lnTo>
                  <a:lnTo>
                    <a:pt x="8502" y="20491"/>
                  </a:lnTo>
                  <a:lnTo>
                    <a:pt x="8933" y="20657"/>
                  </a:lnTo>
                  <a:lnTo>
                    <a:pt x="9365" y="20790"/>
                  </a:lnTo>
                  <a:lnTo>
                    <a:pt x="9797" y="20923"/>
                  </a:lnTo>
                  <a:lnTo>
                    <a:pt x="10228" y="21022"/>
                  </a:lnTo>
                  <a:lnTo>
                    <a:pt x="10693" y="21122"/>
                  </a:lnTo>
                  <a:lnTo>
                    <a:pt x="11158" y="21155"/>
                  </a:lnTo>
                  <a:lnTo>
                    <a:pt x="11623" y="21222"/>
                  </a:lnTo>
                  <a:lnTo>
                    <a:pt x="12387" y="21222"/>
                  </a:lnTo>
                  <a:lnTo>
                    <a:pt x="12752" y="21886"/>
                  </a:lnTo>
                  <a:lnTo>
                    <a:pt x="13151" y="22517"/>
                  </a:lnTo>
                  <a:lnTo>
                    <a:pt x="13583" y="23148"/>
                  </a:lnTo>
                  <a:lnTo>
                    <a:pt x="14014" y="23712"/>
                  </a:lnTo>
                  <a:lnTo>
                    <a:pt x="14479" y="24310"/>
                  </a:lnTo>
                  <a:lnTo>
                    <a:pt x="15011" y="24841"/>
                  </a:lnTo>
                  <a:lnTo>
                    <a:pt x="15542" y="25340"/>
                  </a:lnTo>
                  <a:lnTo>
                    <a:pt x="16106" y="25838"/>
                  </a:lnTo>
                  <a:lnTo>
                    <a:pt x="16106" y="27863"/>
                  </a:lnTo>
                  <a:lnTo>
                    <a:pt x="16106" y="28129"/>
                  </a:lnTo>
                  <a:lnTo>
                    <a:pt x="16206" y="28362"/>
                  </a:lnTo>
                  <a:lnTo>
                    <a:pt x="16306" y="28594"/>
                  </a:lnTo>
                  <a:lnTo>
                    <a:pt x="16472" y="28793"/>
                  </a:lnTo>
                  <a:lnTo>
                    <a:pt x="16671" y="28959"/>
                  </a:lnTo>
                  <a:lnTo>
                    <a:pt x="16903" y="29059"/>
                  </a:lnTo>
                  <a:lnTo>
                    <a:pt x="17136" y="29159"/>
                  </a:lnTo>
                  <a:lnTo>
                    <a:pt x="17402" y="29192"/>
                  </a:lnTo>
                  <a:lnTo>
                    <a:pt x="33342" y="29192"/>
                  </a:lnTo>
                  <a:lnTo>
                    <a:pt x="33608" y="29159"/>
                  </a:lnTo>
                  <a:lnTo>
                    <a:pt x="33840" y="29059"/>
                  </a:lnTo>
                  <a:lnTo>
                    <a:pt x="34073" y="28959"/>
                  </a:lnTo>
                  <a:lnTo>
                    <a:pt x="34272" y="28793"/>
                  </a:lnTo>
                  <a:lnTo>
                    <a:pt x="34438" y="28594"/>
                  </a:lnTo>
                  <a:lnTo>
                    <a:pt x="34571" y="28362"/>
                  </a:lnTo>
                  <a:lnTo>
                    <a:pt x="34637" y="28129"/>
                  </a:lnTo>
                  <a:lnTo>
                    <a:pt x="34670" y="27863"/>
                  </a:lnTo>
                  <a:lnTo>
                    <a:pt x="34670" y="25838"/>
                  </a:lnTo>
                  <a:lnTo>
                    <a:pt x="35102" y="25439"/>
                  </a:lnTo>
                  <a:lnTo>
                    <a:pt x="35534" y="25041"/>
                  </a:lnTo>
                  <a:lnTo>
                    <a:pt x="35965" y="24642"/>
                  </a:lnTo>
                  <a:lnTo>
                    <a:pt x="36364" y="24177"/>
                  </a:lnTo>
                  <a:lnTo>
                    <a:pt x="36729" y="23746"/>
                  </a:lnTo>
                  <a:lnTo>
                    <a:pt x="37095" y="23247"/>
                  </a:lnTo>
                  <a:lnTo>
                    <a:pt x="37460" y="22782"/>
                  </a:lnTo>
                  <a:lnTo>
                    <a:pt x="37792" y="22284"/>
                  </a:lnTo>
                  <a:lnTo>
                    <a:pt x="38091" y="21753"/>
                  </a:lnTo>
                  <a:lnTo>
                    <a:pt x="38357" y="21222"/>
                  </a:lnTo>
                  <a:lnTo>
                    <a:pt x="38622" y="20690"/>
                  </a:lnTo>
                  <a:lnTo>
                    <a:pt x="38855" y="20159"/>
                  </a:lnTo>
                  <a:lnTo>
                    <a:pt x="39087" y="19594"/>
                  </a:lnTo>
                  <a:lnTo>
                    <a:pt x="39286" y="18997"/>
                  </a:lnTo>
                  <a:lnTo>
                    <a:pt x="39452" y="18432"/>
                  </a:lnTo>
                  <a:lnTo>
                    <a:pt x="39618" y="17834"/>
                  </a:lnTo>
                  <a:lnTo>
                    <a:pt x="40216" y="17535"/>
                  </a:lnTo>
                  <a:lnTo>
                    <a:pt x="40814" y="17203"/>
                  </a:lnTo>
                  <a:lnTo>
                    <a:pt x="41412" y="16838"/>
                  </a:lnTo>
                  <a:lnTo>
                    <a:pt x="41943" y="16406"/>
                  </a:lnTo>
                  <a:lnTo>
                    <a:pt x="42441" y="15975"/>
                  </a:lnTo>
                  <a:lnTo>
                    <a:pt x="42906" y="15476"/>
                  </a:lnTo>
                  <a:lnTo>
                    <a:pt x="43338" y="14978"/>
                  </a:lnTo>
                  <a:lnTo>
                    <a:pt x="43736" y="14447"/>
                  </a:lnTo>
                  <a:lnTo>
                    <a:pt x="44068" y="13849"/>
                  </a:lnTo>
                  <a:lnTo>
                    <a:pt x="44367" y="13251"/>
                  </a:lnTo>
                  <a:lnTo>
                    <a:pt x="44633" y="12654"/>
                  </a:lnTo>
                  <a:lnTo>
                    <a:pt x="44865" y="11989"/>
                  </a:lnTo>
                  <a:lnTo>
                    <a:pt x="45032" y="11359"/>
                  </a:lnTo>
                  <a:lnTo>
                    <a:pt x="45164" y="10661"/>
                  </a:lnTo>
                  <a:lnTo>
                    <a:pt x="45264" y="9997"/>
                  </a:lnTo>
                  <a:lnTo>
                    <a:pt x="45264" y="9266"/>
                  </a:lnTo>
                  <a:lnTo>
                    <a:pt x="45264" y="8801"/>
                  </a:lnTo>
                  <a:lnTo>
                    <a:pt x="45231" y="8336"/>
                  </a:lnTo>
                  <a:lnTo>
                    <a:pt x="45164" y="7872"/>
                  </a:lnTo>
                  <a:lnTo>
                    <a:pt x="45098" y="7407"/>
                  </a:lnTo>
                  <a:lnTo>
                    <a:pt x="44965" y="6975"/>
                  </a:lnTo>
                  <a:lnTo>
                    <a:pt x="44865" y="6510"/>
                  </a:lnTo>
                  <a:lnTo>
                    <a:pt x="44699" y="6078"/>
                  </a:lnTo>
                  <a:lnTo>
                    <a:pt x="44533" y="5680"/>
                  </a:lnTo>
                  <a:lnTo>
                    <a:pt x="44367" y="5248"/>
                  </a:lnTo>
                  <a:lnTo>
                    <a:pt x="44135" y="4850"/>
                  </a:lnTo>
                  <a:lnTo>
                    <a:pt x="43936" y="4484"/>
                  </a:lnTo>
                  <a:lnTo>
                    <a:pt x="43670" y="4086"/>
                  </a:lnTo>
                  <a:lnTo>
                    <a:pt x="43438" y="3720"/>
                  </a:lnTo>
                  <a:lnTo>
                    <a:pt x="43139" y="3388"/>
                  </a:lnTo>
                  <a:lnTo>
                    <a:pt x="42873" y="3056"/>
                  </a:lnTo>
                  <a:lnTo>
                    <a:pt x="42541" y="2724"/>
                  </a:lnTo>
                  <a:lnTo>
                    <a:pt x="42242" y="2425"/>
                  </a:lnTo>
                  <a:lnTo>
                    <a:pt x="41877" y="2126"/>
                  </a:lnTo>
                  <a:lnTo>
                    <a:pt x="41545" y="1827"/>
                  </a:lnTo>
                  <a:lnTo>
                    <a:pt x="41179" y="1595"/>
                  </a:lnTo>
                  <a:lnTo>
                    <a:pt x="40814" y="1329"/>
                  </a:lnTo>
                  <a:lnTo>
                    <a:pt x="40415" y="1130"/>
                  </a:lnTo>
                  <a:lnTo>
                    <a:pt x="40017" y="898"/>
                  </a:lnTo>
                  <a:lnTo>
                    <a:pt x="39585" y="732"/>
                  </a:lnTo>
                  <a:lnTo>
                    <a:pt x="39187" y="566"/>
                  </a:lnTo>
                  <a:lnTo>
                    <a:pt x="38755" y="399"/>
                  </a:lnTo>
                  <a:lnTo>
                    <a:pt x="38290" y="300"/>
                  </a:lnTo>
                  <a:lnTo>
                    <a:pt x="37858" y="167"/>
                  </a:lnTo>
                  <a:lnTo>
                    <a:pt x="37393" y="101"/>
                  </a:lnTo>
                  <a:lnTo>
                    <a:pt x="36929" y="34"/>
                  </a:lnTo>
                  <a:lnTo>
                    <a:pt x="36464" y="1"/>
                  </a:lnTo>
                  <a:lnTo>
                    <a:pt x="35467" y="1"/>
                  </a:lnTo>
                  <a:lnTo>
                    <a:pt x="34936" y="67"/>
                  </a:lnTo>
                  <a:lnTo>
                    <a:pt x="34438" y="134"/>
                  </a:lnTo>
                  <a:lnTo>
                    <a:pt x="33940" y="233"/>
                  </a:lnTo>
                  <a:lnTo>
                    <a:pt x="33442" y="333"/>
                  </a:lnTo>
                  <a:lnTo>
                    <a:pt x="32943" y="499"/>
                  </a:lnTo>
                  <a:lnTo>
                    <a:pt x="32479" y="698"/>
                  </a:lnTo>
                  <a:lnTo>
                    <a:pt x="32014" y="898"/>
                  </a:lnTo>
                  <a:lnTo>
                    <a:pt x="32014" y="1"/>
                  </a:lnTo>
                  <a:lnTo>
                    <a:pt x="26700" y="1"/>
                  </a:lnTo>
                  <a:lnTo>
                    <a:pt x="26700" y="6078"/>
                  </a:lnTo>
                  <a:lnTo>
                    <a:pt x="28958" y="8336"/>
                  </a:lnTo>
                  <a:lnTo>
                    <a:pt x="29124" y="8536"/>
                  </a:lnTo>
                  <a:lnTo>
                    <a:pt x="29257" y="8768"/>
                  </a:lnTo>
                  <a:lnTo>
                    <a:pt x="29324" y="9034"/>
                  </a:lnTo>
                  <a:lnTo>
                    <a:pt x="29357" y="9266"/>
                  </a:lnTo>
                  <a:lnTo>
                    <a:pt x="29357" y="14580"/>
                  </a:lnTo>
                  <a:lnTo>
                    <a:pt x="29324" y="14845"/>
                  </a:lnTo>
                  <a:lnTo>
                    <a:pt x="29257" y="15111"/>
                  </a:lnTo>
                  <a:lnTo>
                    <a:pt x="29124" y="15344"/>
                  </a:lnTo>
                  <a:lnTo>
                    <a:pt x="28958" y="15510"/>
                  </a:lnTo>
                  <a:lnTo>
                    <a:pt x="28759" y="15676"/>
                  </a:lnTo>
                  <a:lnTo>
                    <a:pt x="28560" y="15809"/>
                  </a:lnTo>
                  <a:lnTo>
                    <a:pt x="28294" y="15875"/>
                  </a:lnTo>
                  <a:lnTo>
                    <a:pt x="28029" y="15908"/>
                  </a:lnTo>
                  <a:lnTo>
                    <a:pt x="22715" y="15908"/>
                  </a:lnTo>
                  <a:lnTo>
                    <a:pt x="22449" y="15875"/>
                  </a:lnTo>
                  <a:lnTo>
                    <a:pt x="22217" y="15809"/>
                  </a:lnTo>
                  <a:lnTo>
                    <a:pt x="21984" y="15676"/>
                  </a:lnTo>
                  <a:lnTo>
                    <a:pt x="21785" y="15510"/>
                  </a:lnTo>
                  <a:lnTo>
                    <a:pt x="21619" y="15344"/>
                  </a:lnTo>
                  <a:lnTo>
                    <a:pt x="21486" y="15111"/>
                  </a:lnTo>
                  <a:lnTo>
                    <a:pt x="21420" y="14845"/>
                  </a:lnTo>
                  <a:lnTo>
                    <a:pt x="21387" y="14580"/>
                  </a:lnTo>
                  <a:lnTo>
                    <a:pt x="21387" y="9266"/>
                  </a:lnTo>
                  <a:lnTo>
                    <a:pt x="21420" y="9034"/>
                  </a:lnTo>
                  <a:lnTo>
                    <a:pt x="21486" y="8768"/>
                  </a:lnTo>
                  <a:lnTo>
                    <a:pt x="21619" y="8536"/>
                  </a:lnTo>
                  <a:lnTo>
                    <a:pt x="21785" y="8336"/>
                  </a:lnTo>
                  <a:lnTo>
                    <a:pt x="24043" y="6078"/>
                  </a:lnTo>
                  <a:lnTo>
                    <a:pt x="24043" y="1"/>
                  </a:lnTo>
                  <a:lnTo>
                    <a:pt x="18730" y="1"/>
                  </a:lnTo>
                  <a:lnTo>
                    <a:pt x="18730" y="1595"/>
                  </a:lnTo>
                  <a:lnTo>
                    <a:pt x="18165" y="1894"/>
                  </a:lnTo>
                  <a:lnTo>
                    <a:pt x="17601" y="2259"/>
                  </a:lnTo>
                  <a:lnTo>
                    <a:pt x="17036" y="2625"/>
                  </a:lnTo>
                  <a:lnTo>
                    <a:pt x="16505" y="2990"/>
                  </a:lnTo>
                  <a:lnTo>
                    <a:pt x="16007" y="3422"/>
                  </a:lnTo>
                  <a:lnTo>
                    <a:pt x="15509" y="3853"/>
                  </a:lnTo>
                  <a:lnTo>
                    <a:pt x="15044" y="4318"/>
                  </a:lnTo>
                  <a:lnTo>
                    <a:pt x="14579" y="4783"/>
                  </a:lnTo>
                  <a:lnTo>
                    <a:pt x="14147" y="5314"/>
                  </a:lnTo>
                  <a:lnTo>
                    <a:pt x="13749" y="5813"/>
                  </a:lnTo>
                  <a:lnTo>
                    <a:pt x="13350" y="6344"/>
                  </a:lnTo>
                  <a:lnTo>
                    <a:pt x="12985" y="6908"/>
                  </a:lnTo>
                  <a:lnTo>
                    <a:pt x="12653" y="7473"/>
                  </a:lnTo>
                  <a:lnTo>
                    <a:pt x="12354" y="8071"/>
                  </a:lnTo>
                  <a:lnTo>
                    <a:pt x="12088" y="8669"/>
                  </a:lnTo>
                  <a:lnTo>
                    <a:pt x="11823" y="9266"/>
                  </a:lnTo>
                  <a:lnTo>
                    <a:pt x="11590" y="9001"/>
                  </a:lnTo>
                  <a:lnTo>
                    <a:pt x="11391" y="8702"/>
                  </a:lnTo>
                  <a:lnTo>
                    <a:pt x="11192" y="8403"/>
                  </a:lnTo>
                  <a:lnTo>
                    <a:pt x="11059" y="8071"/>
                  </a:lnTo>
                  <a:lnTo>
                    <a:pt x="10926" y="7706"/>
                  </a:lnTo>
                  <a:lnTo>
                    <a:pt x="10859" y="7373"/>
                  </a:lnTo>
                  <a:lnTo>
                    <a:pt x="10793" y="7008"/>
                  </a:lnTo>
                  <a:lnTo>
                    <a:pt x="10793" y="6643"/>
                  </a:lnTo>
                  <a:lnTo>
                    <a:pt x="10793" y="3986"/>
                  </a:lnTo>
                  <a:lnTo>
                    <a:pt x="10760" y="3554"/>
                  </a:lnTo>
                  <a:lnTo>
                    <a:pt x="10693" y="3189"/>
                  </a:lnTo>
                  <a:lnTo>
                    <a:pt x="10594" y="2791"/>
                  </a:lnTo>
                  <a:lnTo>
                    <a:pt x="10461" y="2425"/>
                  </a:lnTo>
                  <a:lnTo>
                    <a:pt x="10295" y="2093"/>
                  </a:lnTo>
                  <a:lnTo>
                    <a:pt x="10096" y="1761"/>
                  </a:lnTo>
                  <a:lnTo>
                    <a:pt x="9863" y="1429"/>
                  </a:lnTo>
                  <a:lnTo>
                    <a:pt x="9631" y="1163"/>
                  </a:lnTo>
                  <a:lnTo>
                    <a:pt x="9332" y="898"/>
                  </a:lnTo>
                  <a:lnTo>
                    <a:pt x="9033" y="665"/>
                  </a:lnTo>
                  <a:lnTo>
                    <a:pt x="8701" y="466"/>
                  </a:lnTo>
                  <a:lnTo>
                    <a:pt x="8336" y="300"/>
                  </a:lnTo>
                  <a:lnTo>
                    <a:pt x="7970" y="167"/>
                  </a:lnTo>
                  <a:lnTo>
                    <a:pt x="7605" y="67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1"/>
            <p:cNvSpPr/>
            <p:nvPr/>
          </p:nvSpPr>
          <p:spPr>
            <a:xfrm>
              <a:off x="5055202" y="5274935"/>
              <a:ext cx="21251" cy="37964"/>
            </a:xfrm>
            <a:custGeom>
              <a:avLst/>
              <a:gdLst/>
              <a:ahLst/>
              <a:cxnLst/>
              <a:rect l="l" t="t" r="r" b="b"/>
              <a:pathLst>
                <a:path w="2658" h="4750" extrusionOk="0">
                  <a:moveTo>
                    <a:pt x="1329" y="1"/>
                  </a:moveTo>
                  <a:lnTo>
                    <a:pt x="0" y="1329"/>
                  </a:lnTo>
                  <a:lnTo>
                    <a:pt x="0" y="4749"/>
                  </a:lnTo>
                  <a:lnTo>
                    <a:pt x="2657" y="4749"/>
                  </a:lnTo>
                  <a:lnTo>
                    <a:pt x="2657" y="1329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1"/>
            <p:cNvSpPr/>
            <p:nvPr/>
          </p:nvSpPr>
          <p:spPr>
            <a:xfrm>
              <a:off x="4991746" y="5100819"/>
              <a:ext cx="148427" cy="84944"/>
            </a:xfrm>
            <a:custGeom>
              <a:avLst/>
              <a:gdLst/>
              <a:ahLst/>
              <a:cxnLst/>
              <a:rect l="l" t="t" r="r" b="b"/>
              <a:pathLst>
                <a:path w="18565" h="10628" extrusionOk="0">
                  <a:moveTo>
                    <a:pt x="9266" y="0"/>
                  </a:moveTo>
                  <a:lnTo>
                    <a:pt x="9000" y="34"/>
                  </a:lnTo>
                  <a:lnTo>
                    <a:pt x="8768" y="100"/>
                  </a:lnTo>
                  <a:lnTo>
                    <a:pt x="8535" y="233"/>
                  </a:lnTo>
                  <a:lnTo>
                    <a:pt x="8336" y="399"/>
                  </a:lnTo>
                  <a:lnTo>
                    <a:pt x="8170" y="598"/>
                  </a:lnTo>
                  <a:lnTo>
                    <a:pt x="8037" y="831"/>
                  </a:lnTo>
                  <a:lnTo>
                    <a:pt x="7971" y="1063"/>
                  </a:lnTo>
                  <a:lnTo>
                    <a:pt x="7937" y="1329"/>
                  </a:lnTo>
                  <a:lnTo>
                    <a:pt x="7937" y="2790"/>
                  </a:lnTo>
                  <a:lnTo>
                    <a:pt x="7473" y="2923"/>
                  </a:lnTo>
                  <a:lnTo>
                    <a:pt x="7008" y="3056"/>
                  </a:lnTo>
                  <a:lnTo>
                    <a:pt x="6543" y="3255"/>
                  </a:lnTo>
                  <a:lnTo>
                    <a:pt x="6111" y="3454"/>
                  </a:lnTo>
                  <a:lnTo>
                    <a:pt x="5712" y="3720"/>
                  </a:lnTo>
                  <a:lnTo>
                    <a:pt x="5314" y="3985"/>
                  </a:lnTo>
                  <a:lnTo>
                    <a:pt x="4949" y="4284"/>
                  </a:lnTo>
                  <a:lnTo>
                    <a:pt x="4583" y="4583"/>
                  </a:lnTo>
                  <a:lnTo>
                    <a:pt x="4251" y="4948"/>
                  </a:lnTo>
                  <a:lnTo>
                    <a:pt x="3952" y="5314"/>
                  </a:lnTo>
                  <a:lnTo>
                    <a:pt x="3687" y="5712"/>
                  </a:lnTo>
                  <a:lnTo>
                    <a:pt x="3454" y="6144"/>
                  </a:lnTo>
                  <a:lnTo>
                    <a:pt x="3222" y="6576"/>
                  </a:lnTo>
                  <a:lnTo>
                    <a:pt x="3022" y="7007"/>
                  </a:lnTo>
                  <a:lnTo>
                    <a:pt x="2890" y="7472"/>
                  </a:lnTo>
                  <a:lnTo>
                    <a:pt x="2757" y="7971"/>
                  </a:lnTo>
                  <a:lnTo>
                    <a:pt x="1296" y="7971"/>
                  </a:lnTo>
                  <a:lnTo>
                    <a:pt x="1030" y="8004"/>
                  </a:lnTo>
                  <a:lnTo>
                    <a:pt x="797" y="8070"/>
                  </a:lnTo>
                  <a:lnTo>
                    <a:pt x="565" y="8203"/>
                  </a:lnTo>
                  <a:lnTo>
                    <a:pt x="366" y="8369"/>
                  </a:lnTo>
                  <a:lnTo>
                    <a:pt x="200" y="8568"/>
                  </a:lnTo>
                  <a:lnTo>
                    <a:pt x="100" y="8768"/>
                  </a:lnTo>
                  <a:lnTo>
                    <a:pt x="0" y="9033"/>
                  </a:lnTo>
                  <a:lnTo>
                    <a:pt x="0" y="9299"/>
                  </a:lnTo>
                  <a:lnTo>
                    <a:pt x="0" y="9565"/>
                  </a:lnTo>
                  <a:lnTo>
                    <a:pt x="100" y="9830"/>
                  </a:lnTo>
                  <a:lnTo>
                    <a:pt x="200" y="10029"/>
                  </a:lnTo>
                  <a:lnTo>
                    <a:pt x="366" y="10229"/>
                  </a:lnTo>
                  <a:lnTo>
                    <a:pt x="565" y="10395"/>
                  </a:lnTo>
                  <a:lnTo>
                    <a:pt x="797" y="10528"/>
                  </a:lnTo>
                  <a:lnTo>
                    <a:pt x="1030" y="10594"/>
                  </a:lnTo>
                  <a:lnTo>
                    <a:pt x="1296" y="10627"/>
                  </a:lnTo>
                  <a:lnTo>
                    <a:pt x="17236" y="10627"/>
                  </a:lnTo>
                  <a:lnTo>
                    <a:pt x="17502" y="10594"/>
                  </a:lnTo>
                  <a:lnTo>
                    <a:pt x="17734" y="10528"/>
                  </a:lnTo>
                  <a:lnTo>
                    <a:pt x="17967" y="10395"/>
                  </a:lnTo>
                  <a:lnTo>
                    <a:pt x="18166" y="10229"/>
                  </a:lnTo>
                  <a:lnTo>
                    <a:pt x="18332" y="10029"/>
                  </a:lnTo>
                  <a:lnTo>
                    <a:pt x="18465" y="9830"/>
                  </a:lnTo>
                  <a:lnTo>
                    <a:pt x="18531" y="9565"/>
                  </a:lnTo>
                  <a:lnTo>
                    <a:pt x="18564" y="9299"/>
                  </a:lnTo>
                  <a:lnTo>
                    <a:pt x="18531" y="9033"/>
                  </a:lnTo>
                  <a:lnTo>
                    <a:pt x="18465" y="8768"/>
                  </a:lnTo>
                  <a:lnTo>
                    <a:pt x="18332" y="8568"/>
                  </a:lnTo>
                  <a:lnTo>
                    <a:pt x="18166" y="8369"/>
                  </a:lnTo>
                  <a:lnTo>
                    <a:pt x="17967" y="8203"/>
                  </a:lnTo>
                  <a:lnTo>
                    <a:pt x="17734" y="8070"/>
                  </a:lnTo>
                  <a:lnTo>
                    <a:pt x="17502" y="8004"/>
                  </a:lnTo>
                  <a:lnTo>
                    <a:pt x="17236" y="7971"/>
                  </a:lnTo>
                  <a:lnTo>
                    <a:pt x="15708" y="7971"/>
                  </a:lnTo>
                  <a:lnTo>
                    <a:pt x="15576" y="7506"/>
                  </a:lnTo>
                  <a:lnTo>
                    <a:pt x="15443" y="7041"/>
                  </a:lnTo>
                  <a:lnTo>
                    <a:pt x="15243" y="6576"/>
                  </a:lnTo>
                  <a:lnTo>
                    <a:pt x="15011" y="6144"/>
                  </a:lnTo>
                  <a:lnTo>
                    <a:pt x="14778" y="5712"/>
                  </a:lnTo>
                  <a:lnTo>
                    <a:pt x="14513" y="5347"/>
                  </a:lnTo>
                  <a:lnTo>
                    <a:pt x="14214" y="4948"/>
                  </a:lnTo>
                  <a:lnTo>
                    <a:pt x="13882" y="4616"/>
                  </a:lnTo>
                  <a:lnTo>
                    <a:pt x="13550" y="4284"/>
                  </a:lnTo>
                  <a:lnTo>
                    <a:pt x="13184" y="3985"/>
                  </a:lnTo>
                  <a:lnTo>
                    <a:pt x="12786" y="3687"/>
                  </a:lnTo>
                  <a:lnTo>
                    <a:pt x="12387" y="3454"/>
                  </a:lnTo>
                  <a:lnTo>
                    <a:pt x="11956" y="3255"/>
                  </a:lnTo>
                  <a:lnTo>
                    <a:pt x="11524" y="3056"/>
                  </a:lnTo>
                  <a:lnTo>
                    <a:pt x="11059" y="2923"/>
                  </a:lnTo>
                  <a:lnTo>
                    <a:pt x="10594" y="2790"/>
                  </a:lnTo>
                  <a:lnTo>
                    <a:pt x="10594" y="1329"/>
                  </a:lnTo>
                  <a:lnTo>
                    <a:pt x="10561" y="1063"/>
                  </a:lnTo>
                  <a:lnTo>
                    <a:pt x="10495" y="831"/>
                  </a:lnTo>
                  <a:lnTo>
                    <a:pt x="10362" y="598"/>
                  </a:lnTo>
                  <a:lnTo>
                    <a:pt x="10196" y="399"/>
                  </a:lnTo>
                  <a:lnTo>
                    <a:pt x="9996" y="233"/>
                  </a:lnTo>
                  <a:lnTo>
                    <a:pt x="9797" y="100"/>
                  </a:lnTo>
                  <a:lnTo>
                    <a:pt x="9531" y="34"/>
                  </a:lnTo>
                  <a:lnTo>
                    <a:pt x="9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41"/>
          <p:cNvGrpSpPr/>
          <p:nvPr/>
        </p:nvGrpSpPr>
        <p:grpSpPr>
          <a:xfrm>
            <a:off x="4391042" y="3706385"/>
            <a:ext cx="361886" cy="361781"/>
            <a:chOff x="5773605" y="5025914"/>
            <a:chExt cx="361886" cy="361781"/>
          </a:xfrm>
        </p:grpSpPr>
        <p:sp>
          <p:nvSpPr>
            <p:cNvPr id="1938" name="Google Shape;1938;p41"/>
            <p:cNvSpPr/>
            <p:nvPr/>
          </p:nvSpPr>
          <p:spPr>
            <a:xfrm>
              <a:off x="5837054" y="5303014"/>
              <a:ext cx="21251" cy="21244"/>
            </a:xfrm>
            <a:custGeom>
              <a:avLst/>
              <a:gdLst/>
              <a:ahLst/>
              <a:cxnLst/>
              <a:rect l="l" t="t" r="r" b="b"/>
              <a:pathLst>
                <a:path w="2658" h="2658" extrusionOk="0">
                  <a:moveTo>
                    <a:pt x="1329" y="1"/>
                  </a:moveTo>
                  <a:lnTo>
                    <a:pt x="1064" y="34"/>
                  </a:lnTo>
                  <a:lnTo>
                    <a:pt x="831" y="101"/>
                  </a:lnTo>
                  <a:lnTo>
                    <a:pt x="599" y="233"/>
                  </a:lnTo>
                  <a:lnTo>
                    <a:pt x="399" y="399"/>
                  </a:lnTo>
                  <a:lnTo>
                    <a:pt x="233" y="565"/>
                  </a:lnTo>
                  <a:lnTo>
                    <a:pt x="101" y="798"/>
                  </a:lnTo>
                  <a:lnTo>
                    <a:pt x="34" y="1064"/>
                  </a:lnTo>
                  <a:lnTo>
                    <a:pt x="1" y="1329"/>
                  </a:lnTo>
                  <a:lnTo>
                    <a:pt x="34" y="1595"/>
                  </a:lnTo>
                  <a:lnTo>
                    <a:pt x="101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99" y="2425"/>
                  </a:lnTo>
                  <a:lnTo>
                    <a:pt x="831" y="2558"/>
                  </a:lnTo>
                  <a:lnTo>
                    <a:pt x="1064" y="2624"/>
                  </a:lnTo>
                  <a:lnTo>
                    <a:pt x="1329" y="2658"/>
                  </a:lnTo>
                  <a:lnTo>
                    <a:pt x="1595" y="2624"/>
                  </a:lnTo>
                  <a:lnTo>
                    <a:pt x="1861" y="2558"/>
                  </a:lnTo>
                  <a:lnTo>
                    <a:pt x="2060" y="2425"/>
                  </a:lnTo>
                  <a:lnTo>
                    <a:pt x="2259" y="2259"/>
                  </a:lnTo>
                  <a:lnTo>
                    <a:pt x="2425" y="2060"/>
                  </a:lnTo>
                  <a:lnTo>
                    <a:pt x="2558" y="1827"/>
                  </a:lnTo>
                  <a:lnTo>
                    <a:pt x="2625" y="1595"/>
                  </a:lnTo>
                  <a:lnTo>
                    <a:pt x="2658" y="1329"/>
                  </a:lnTo>
                  <a:lnTo>
                    <a:pt x="2625" y="1064"/>
                  </a:lnTo>
                  <a:lnTo>
                    <a:pt x="2558" y="798"/>
                  </a:lnTo>
                  <a:lnTo>
                    <a:pt x="2425" y="565"/>
                  </a:lnTo>
                  <a:lnTo>
                    <a:pt x="2259" y="399"/>
                  </a:lnTo>
                  <a:lnTo>
                    <a:pt x="2060" y="233"/>
                  </a:lnTo>
                  <a:lnTo>
                    <a:pt x="1861" y="101"/>
                  </a:lnTo>
                  <a:lnTo>
                    <a:pt x="1595" y="34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1"/>
            <p:cNvSpPr/>
            <p:nvPr/>
          </p:nvSpPr>
          <p:spPr>
            <a:xfrm>
              <a:off x="5773605" y="5239314"/>
              <a:ext cx="148419" cy="148381"/>
            </a:xfrm>
            <a:custGeom>
              <a:avLst/>
              <a:gdLst/>
              <a:ahLst/>
              <a:cxnLst/>
              <a:rect l="l" t="t" r="r" b="b"/>
              <a:pathLst>
                <a:path w="18564" h="18565" extrusionOk="0">
                  <a:moveTo>
                    <a:pt x="10594" y="2790"/>
                  </a:moveTo>
                  <a:lnTo>
                    <a:pt x="11125" y="2923"/>
                  </a:lnTo>
                  <a:lnTo>
                    <a:pt x="11623" y="3089"/>
                  </a:lnTo>
                  <a:lnTo>
                    <a:pt x="12121" y="3322"/>
                  </a:lnTo>
                  <a:lnTo>
                    <a:pt x="12586" y="3554"/>
                  </a:lnTo>
                  <a:lnTo>
                    <a:pt x="13051" y="3853"/>
                  </a:lnTo>
                  <a:lnTo>
                    <a:pt x="13483" y="4152"/>
                  </a:lnTo>
                  <a:lnTo>
                    <a:pt x="13848" y="4517"/>
                  </a:lnTo>
                  <a:lnTo>
                    <a:pt x="14247" y="4882"/>
                  </a:lnTo>
                  <a:lnTo>
                    <a:pt x="11856" y="6277"/>
                  </a:lnTo>
                  <a:lnTo>
                    <a:pt x="12088" y="6510"/>
                  </a:lnTo>
                  <a:lnTo>
                    <a:pt x="12321" y="6742"/>
                  </a:lnTo>
                  <a:lnTo>
                    <a:pt x="12520" y="7008"/>
                  </a:lnTo>
                  <a:lnTo>
                    <a:pt x="12719" y="7307"/>
                  </a:lnTo>
                  <a:lnTo>
                    <a:pt x="12852" y="7606"/>
                  </a:lnTo>
                  <a:lnTo>
                    <a:pt x="12985" y="7905"/>
                  </a:lnTo>
                  <a:lnTo>
                    <a:pt x="13118" y="8237"/>
                  </a:lnTo>
                  <a:lnTo>
                    <a:pt x="13184" y="8569"/>
                  </a:lnTo>
                  <a:lnTo>
                    <a:pt x="15575" y="7207"/>
                  </a:lnTo>
                  <a:lnTo>
                    <a:pt x="15708" y="7705"/>
                  </a:lnTo>
                  <a:lnTo>
                    <a:pt x="15808" y="8203"/>
                  </a:lnTo>
                  <a:lnTo>
                    <a:pt x="15874" y="8735"/>
                  </a:lnTo>
                  <a:lnTo>
                    <a:pt x="15907" y="9299"/>
                  </a:lnTo>
                  <a:lnTo>
                    <a:pt x="15874" y="9831"/>
                  </a:lnTo>
                  <a:lnTo>
                    <a:pt x="15808" y="10362"/>
                  </a:lnTo>
                  <a:lnTo>
                    <a:pt x="15708" y="10893"/>
                  </a:lnTo>
                  <a:lnTo>
                    <a:pt x="15575" y="11391"/>
                  </a:lnTo>
                  <a:lnTo>
                    <a:pt x="13184" y="10030"/>
                  </a:lnTo>
                  <a:lnTo>
                    <a:pt x="13118" y="10362"/>
                  </a:lnTo>
                  <a:lnTo>
                    <a:pt x="12985" y="10694"/>
                  </a:lnTo>
                  <a:lnTo>
                    <a:pt x="12852" y="10993"/>
                  </a:lnTo>
                  <a:lnTo>
                    <a:pt x="12719" y="11292"/>
                  </a:lnTo>
                  <a:lnTo>
                    <a:pt x="12520" y="11558"/>
                  </a:lnTo>
                  <a:lnTo>
                    <a:pt x="12321" y="11823"/>
                  </a:lnTo>
                  <a:lnTo>
                    <a:pt x="12088" y="12089"/>
                  </a:lnTo>
                  <a:lnTo>
                    <a:pt x="11856" y="12321"/>
                  </a:lnTo>
                  <a:lnTo>
                    <a:pt x="14247" y="13683"/>
                  </a:lnTo>
                  <a:lnTo>
                    <a:pt x="13848" y="14081"/>
                  </a:lnTo>
                  <a:lnTo>
                    <a:pt x="13483" y="14414"/>
                  </a:lnTo>
                  <a:lnTo>
                    <a:pt x="13051" y="14746"/>
                  </a:lnTo>
                  <a:lnTo>
                    <a:pt x="12586" y="15011"/>
                  </a:lnTo>
                  <a:lnTo>
                    <a:pt x="12121" y="15277"/>
                  </a:lnTo>
                  <a:lnTo>
                    <a:pt x="11623" y="15476"/>
                  </a:lnTo>
                  <a:lnTo>
                    <a:pt x="11125" y="15675"/>
                  </a:lnTo>
                  <a:lnTo>
                    <a:pt x="10594" y="15775"/>
                  </a:lnTo>
                  <a:lnTo>
                    <a:pt x="10594" y="13052"/>
                  </a:lnTo>
                  <a:lnTo>
                    <a:pt x="10262" y="13152"/>
                  </a:lnTo>
                  <a:lnTo>
                    <a:pt x="9930" y="13218"/>
                  </a:lnTo>
                  <a:lnTo>
                    <a:pt x="9597" y="13251"/>
                  </a:lnTo>
                  <a:lnTo>
                    <a:pt x="9265" y="13284"/>
                  </a:lnTo>
                  <a:lnTo>
                    <a:pt x="8933" y="13251"/>
                  </a:lnTo>
                  <a:lnTo>
                    <a:pt x="8601" y="13218"/>
                  </a:lnTo>
                  <a:lnTo>
                    <a:pt x="8269" y="13152"/>
                  </a:lnTo>
                  <a:lnTo>
                    <a:pt x="7937" y="13052"/>
                  </a:lnTo>
                  <a:lnTo>
                    <a:pt x="7937" y="15775"/>
                  </a:lnTo>
                  <a:lnTo>
                    <a:pt x="7406" y="15675"/>
                  </a:lnTo>
                  <a:lnTo>
                    <a:pt x="6908" y="15476"/>
                  </a:lnTo>
                  <a:lnTo>
                    <a:pt x="6409" y="15277"/>
                  </a:lnTo>
                  <a:lnTo>
                    <a:pt x="5944" y="15011"/>
                  </a:lnTo>
                  <a:lnTo>
                    <a:pt x="5480" y="14746"/>
                  </a:lnTo>
                  <a:lnTo>
                    <a:pt x="5081" y="14414"/>
                  </a:lnTo>
                  <a:lnTo>
                    <a:pt x="4683" y="14081"/>
                  </a:lnTo>
                  <a:lnTo>
                    <a:pt x="4317" y="13683"/>
                  </a:lnTo>
                  <a:lnTo>
                    <a:pt x="6675" y="12321"/>
                  </a:lnTo>
                  <a:lnTo>
                    <a:pt x="6443" y="12089"/>
                  </a:lnTo>
                  <a:lnTo>
                    <a:pt x="6210" y="11823"/>
                  </a:lnTo>
                  <a:lnTo>
                    <a:pt x="6011" y="11558"/>
                  </a:lnTo>
                  <a:lnTo>
                    <a:pt x="5845" y="11292"/>
                  </a:lnTo>
                  <a:lnTo>
                    <a:pt x="5679" y="10993"/>
                  </a:lnTo>
                  <a:lnTo>
                    <a:pt x="5546" y="10694"/>
                  </a:lnTo>
                  <a:lnTo>
                    <a:pt x="5446" y="10362"/>
                  </a:lnTo>
                  <a:lnTo>
                    <a:pt x="5347" y="10030"/>
                  </a:lnTo>
                  <a:lnTo>
                    <a:pt x="2989" y="11391"/>
                  </a:lnTo>
                  <a:lnTo>
                    <a:pt x="2823" y="10893"/>
                  </a:lnTo>
                  <a:lnTo>
                    <a:pt x="2723" y="10362"/>
                  </a:lnTo>
                  <a:lnTo>
                    <a:pt x="2657" y="9831"/>
                  </a:lnTo>
                  <a:lnTo>
                    <a:pt x="2624" y="9299"/>
                  </a:lnTo>
                  <a:lnTo>
                    <a:pt x="2657" y="8735"/>
                  </a:lnTo>
                  <a:lnTo>
                    <a:pt x="2723" y="8203"/>
                  </a:lnTo>
                  <a:lnTo>
                    <a:pt x="2823" y="7705"/>
                  </a:lnTo>
                  <a:lnTo>
                    <a:pt x="2989" y="7207"/>
                  </a:lnTo>
                  <a:lnTo>
                    <a:pt x="5347" y="8569"/>
                  </a:lnTo>
                  <a:lnTo>
                    <a:pt x="5446" y="8237"/>
                  </a:lnTo>
                  <a:lnTo>
                    <a:pt x="5546" y="7905"/>
                  </a:lnTo>
                  <a:lnTo>
                    <a:pt x="5679" y="7606"/>
                  </a:lnTo>
                  <a:lnTo>
                    <a:pt x="5845" y="7307"/>
                  </a:lnTo>
                  <a:lnTo>
                    <a:pt x="6011" y="7008"/>
                  </a:lnTo>
                  <a:lnTo>
                    <a:pt x="6210" y="6742"/>
                  </a:lnTo>
                  <a:lnTo>
                    <a:pt x="6443" y="6510"/>
                  </a:lnTo>
                  <a:lnTo>
                    <a:pt x="6675" y="6277"/>
                  </a:lnTo>
                  <a:lnTo>
                    <a:pt x="4317" y="4882"/>
                  </a:lnTo>
                  <a:lnTo>
                    <a:pt x="4683" y="4517"/>
                  </a:lnTo>
                  <a:lnTo>
                    <a:pt x="5081" y="4152"/>
                  </a:lnTo>
                  <a:lnTo>
                    <a:pt x="5480" y="3853"/>
                  </a:lnTo>
                  <a:lnTo>
                    <a:pt x="5944" y="3554"/>
                  </a:lnTo>
                  <a:lnTo>
                    <a:pt x="6409" y="3322"/>
                  </a:lnTo>
                  <a:lnTo>
                    <a:pt x="6908" y="3089"/>
                  </a:lnTo>
                  <a:lnTo>
                    <a:pt x="7406" y="2923"/>
                  </a:lnTo>
                  <a:lnTo>
                    <a:pt x="7937" y="2790"/>
                  </a:lnTo>
                  <a:lnTo>
                    <a:pt x="7937" y="5547"/>
                  </a:lnTo>
                  <a:lnTo>
                    <a:pt x="8269" y="5447"/>
                  </a:lnTo>
                  <a:lnTo>
                    <a:pt x="8601" y="5381"/>
                  </a:lnTo>
                  <a:lnTo>
                    <a:pt x="8933" y="5314"/>
                  </a:lnTo>
                  <a:lnTo>
                    <a:pt x="9597" y="5314"/>
                  </a:lnTo>
                  <a:lnTo>
                    <a:pt x="9930" y="5381"/>
                  </a:lnTo>
                  <a:lnTo>
                    <a:pt x="10262" y="5447"/>
                  </a:lnTo>
                  <a:lnTo>
                    <a:pt x="10594" y="5547"/>
                  </a:lnTo>
                  <a:lnTo>
                    <a:pt x="10594" y="2790"/>
                  </a:lnTo>
                  <a:close/>
                  <a:moveTo>
                    <a:pt x="9265" y="1"/>
                  </a:moveTo>
                  <a:lnTo>
                    <a:pt x="8800" y="34"/>
                  </a:lnTo>
                  <a:lnTo>
                    <a:pt x="8302" y="67"/>
                  </a:lnTo>
                  <a:lnTo>
                    <a:pt x="7837" y="100"/>
                  </a:lnTo>
                  <a:lnTo>
                    <a:pt x="7406" y="200"/>
                  </a:lnTo>
                  <a:lnTo>
                    <a:pt x="6941" y="300"/>
                  </a:lnTo>
                  <a:lnTo>
                    <a:pt x="6509" y="432"/>
                  </a:lnTo>
                  <a:lnTo>
                    <a:pt x="6077" y="565"/>
                  </a:lnTo>
                  <a:lnTo>
                    <a:pt x="5646" y="731"/>
                  </a:lnTo>
                  <a:lnTo>
                    <a:pt x="5214" y="931"/>
                  </a:lnTo>
                  <a:lnTo>
                    <a:pt x="4815" y="1130"/>
                  </a:lnTo>
                  <a:lnTo>
                    <a:pt x="4450" y="1362"/>
                  </a:lnTo>
                  <a:lnTo>
                    <a:pt x="4052" y="1595"/>
                  </a:lnTo>
                  <a:lnTo>
                    <a:pt x="3686" y="1860"/>
                  </a:lnTo>
                  <a:lnTo>
                    <a:pt x="3354" y="2126"/>
                  </a:lnTo>
                  <a:lnTo>
                    <a:pt x="3022" y="2425"/>
                  </a:lnTo>
                  <a:lnTo>
                    <a:pt x="2690" y="2757"/>
                  </a:lnTo>
                  <a:lnTo>
                    <a:pt x="2391" y="3056"/>
                  </a:lnTo>
                  <a:lnTo>
                    <a:pt x="2092" y="3388"/>
                  </a:lnTo>
                  <a:lnTo>
                    <a:pt x="1827" y="3753"/>
                  </a:lnTo>
                  <a:lnTo>
                    <a:pt x="1561" y="4119"/>
                  </a:lnTo>
                  <a:lnTo>
                    <a:pt x="1328" y="4484"/>
                  </a:lnTo>
                  <a:lnTo>
                    <a:pt x="1096" y="4882"/>
                  </a:lnTo>
                  <a:lnTo>
                    <a:pt x="897" y="5281"/>
                  </a:lnTo>
                  <a:lnTo>
                    <a:pt x="697" y="5680"/>
                  </a:lnTo>
                  <a:lnTo>
                    <a:pt x="531" y="6111"/>
                  </a:lnTo>
                  <a:lnTo>
                    <a:pt x="399" y="6543"/>
                  </a:lnTo>
                  <a:lnTo>
                    <a:pt x="266" y="6975"/>
                  </a:lnTo>
                  <a:lnTo>
                    <a:pt x="166" y="7440"/>
                  </a:lnTo>
                  <a:lnTo>
                    <a:pt x="100" y="7871"/>
                  </a:lnTo>
                  <a:lnTo>
                    <a:pt x="33" y="8336"/>
                  </a:lnTo>
                  <a:lnTo>
                    <a:pt x="0" y="8801"/>
                  </a:lnTo>
                  <a:lnTo>
                    <a:pt x="0" y="9299"/>
                  </a:lnTo>
                  <a:lnTo>
                    <a:pt x="0" y="9764"/>
                  </a:lnTo>
                  <a:lnTo>
                    <a:pt x="33" y="10229"/>
                  </a:lnTo>
                  <a:lnTo>
                    <a:pt x="100" y="10694"/>
                  </a:lnTo>
                  <a:lnTo>
                    <a:pt x="166" y="11159"/>
                  </a:lnTo>
                  <a:lnTo>
                    <a:pt x="266" y="11591"/>
                  </a:lnTo>
                  <a:lnTo>
                    <a:pt x="399" y="12022"/>
                  </a:lnTo>
                  <a:lnTo>
                    <a:pt x="531" y="12454"/>
                  </a:lnTo>
                  <a:lnTo>
                    <a:pt x="697" y="12886"/>
                  </a:lnTo>
                  <a:lnTo>
                    <a:pt x="897" y="13284"/>
                  </a:lnTo>
                  <a:lnTo>
                    <a:pt x="1096" y="13683"/>
                  </a:lnTo>
                  <a:lnTo>
                    <a:pt x="1328" y="14081"/>
                  </a:lnTo>
                  <a:lnTo>
                    <a:pt x="1561" y="14447"/>
                  </a:lnTo>
                  <a:lnTo>
                    <a:pt x="1827" y="14812"/>
                  </a:lnTo>
                  <a:lnTo>
                    <a:pt x="2092" y="15177"/>
                  </a:lnTo>
                  <a:lnTo>
                    <a:pt x="2391" y="15509"/>
                  </a:lnTo>
                  <a:lnTo>
                    <a:pt x="2690" y="15842"/>
                  </a:lnTo>
                  <a:lnTo>
                    <a:pt x="3022" y="16140"/>
                  </a:lnTo>
                  <a:lnTo>
                    <a:pt x="3354" y="16439"/>
                  </a:lnTo>
                  <a:lnTo>
                    <a:pt x="3686" y="16705"/>
                  </a:lnTo>
                  <a:lnTo>
                    <a:pt x="4052" y="16971"/>
                  </a:lnTo>
                  <a:lnTo>
                    <a:pt x="4450" y="17236"/>
                  </a:lnTo>
                  <a:lnTo>
                    <a:pt x="4815" y="17436"/>
                  </a:lnTo>
                  <a:lnTo>
                    <a:pt x="5214" y="17668"/>
                  </a:lnTo>
                  <a:lnTo>
                    <a:pt x="5646" y="17834"/>
                  </a:lnTo>
                  <a:lnTo>
                    <a:pt x="6077" y="18000"/>
                  </a:lnTo>
                  <a:lnTo>
                    <a:pt x="6509" y="18166"/>
                  </a:lnTo>
                  <a:lnTo>
                    <a:pt x="6941" y="18266"/>
                  </a:lnTo>
                  <a:lnTo>
                    <a:pt x="7372" y="18399"/>
                  </a:lnTo>
                  <a:lnTo>
                    <a:pt x="7837" y="18465"/>
                  </a:lnTo>
                  <a:lnTo>
                    <a:pt x="8302" y="18531"/>
                  </a:lnTo>
                  <a:lnTo>
                    <a:pt x="8800" y="18565"/>
                  </a:lnTo>
                  <a:lnTo>
                    <a:pt x="9730" y="18565"/>
                  </a:lnTo>
                  <a:lnTo>
                    <a:pt x="10228" y="18531"/>
                  </a:lnTo>
                  <a:lnTo>
                    <a:pt x="10693" y="18465"/>
                  </a:lnTo>
                  <a:lnTo>
                    <a:pt x="11125" y="18399"/>
                  </a:lnTo>
                  <a:lnTo>
                    <a:pt x="11590" y="18299"/>
                  </a:lnTo>
                  <a:lnTo>
                    <a:pt x="12022" y="18166"/>
                  </a:lnTo>
                  <a:lnTo>
                    <a:pt x="12453" y="18000"/>
                  </a:lnTo>
                  <a:lnTo>
                    <a:pt x="12885" y="17834"/>
                  </a:lnTo>
                  <a:lnTo>
                    <a:pt x="13284" y="17668"/>
                  </a:lnTo>
                  <a:lnTo>
                    <a:pt x="13682" y="17469"/>
                  </a:lnTo>
                  <a:lnTo>
                    <a:pt x="14081" y="17236"/>
                  </a:lnTo>
                  <a:lnTo>
                    <a:pt x="14446" y="17004"/>
                  </a:lnTo>
                  <a:lnTo>
                    <a:pt x="14811" y="16738"/>
                  </a:lnTo>
                  <a:lnTo>
                    <a:pt x="15177" y="16439"/>
                  </a:lnTo>
                  <a:lnTo>
                    <a:pt x="15509" y="16174"/>
                  </a:lnTo>
                  <a:lnTo>
                    <a:pt x="15841" y="15842"/>
                  </a:lnTo>
                  <a:lnTo>
                    <a:pt x="16140" y="15543"/>
                  </a:lnTo>
                  <a:lnTo>
                    <a:pt x="16439" y="15211"/>
                  </a:lnTo>
                  <a:lnTo>
                    <a:pt x="16704" y="14845"/>
                  </a:lnTo>
                  <a:lnTo>
                    <a:pt x="16970" y="14480"/>
                  </a:lnTo>
                  <a:lnTo>
                    <a:pt x="17202" y="14115"/>
                  </a:lnTo>
                  <a:lnTo>
                    <a:pt x="17435" y="13716"/>
                  </a:lnTo>
                  <a:lnTo>
                    <a:pt x="17634" y="13318"/>
                  </a:lnTo>
                  <a:lnTo>
                    <a:pt x="17833" y="12919"/>
                  </a:lnTo>
                  <a:lnTo>
                    <a:pt x="17999" y="12487"/>
                  </a:lnTo>
                  <a:lnTo>
                    <a:pt x="18132" y="12056"/>
                  </a:lnTo>
                  <a:lnTo>
                    <a:pt x="18265" y="11624"/>
                  </a:lnTo>
                  <a:lnTo>
                    <a:pt x="18365" y="11159"/>
                  </a:lnTo>
                  <a:lnTo>
                    <a:pt x="18464" y="10694"/>
                  </a:lnTo>
                  <a:lnTo>
                    <a:pt x="18497" y="10229"/>
                  </a:lnTo>
                  <a:lnTo>
                    <a:pt x="18531" y="9764"/>
                  </a:lnTo>
                  <a:lnTo>
                    <a:pt x="18564" y="9299"/>
                  </a:lnTo>
                  <a:lnTo>
                    <a:pt x="18531" y="8834"/>
                  </a:lnTo>
                  <a:lnTo>
                    <a:pt x="18497" y="8336"/>
                  </a:lnTo>
                  <a:lnTo>
                    <a:pt x="18464" y="7905"/>
                  </a:lnTo>
                  <a:lnTo>
                    <a:pt x="18365" y="7440"/>
                  </a:lnTo>
                  <a:lnTo>
                    <a:pt x="18265" y="6975"/>
                  </a:lnTo>
                  <a:lnTo>
                    <a:pt x="18132" y="6543"/>
                  </a:lnTo>
                  <a:lnTo>
                    <a:pt x="17999" y="6111"/>
                  </a:lnTo>
                  <a:lnTo>
                    <a:pt x="17833" y="5713"/>
                  </a:lnTo>
                  <a:lnTo>
                    <a:pt x="17634" y="5281"/>
                  </a:lnTo>
                  <a:lnTo>
                    <a:pt x="17435" y="4882"/>
                  </a:lnTo>
                  <a:lnTo>
                    <a:pt x="17236" y="4484"/>
                  </a:lnTo>
                  <a:lnTo>
                    <a:pt x="16970" y="4119"/>
                  </a:lnTo>
                  <a:lnTo>
                    <a:pt x="16704" y="3753"/>
                  </a:lnTo>
                  <a:lnTo>
                    <a:pt x="16439" y="3421"/>
                  </a:lnTo>
                  <a:lnTo>
                    <a:pt x="16140" y="3056"/>
                  </a:lnTo>
                  <a:lnTo>
                    <a:pt x="15841" y="2757"/>
                  </a:lnTo>
                  <a:lnTo>
                    <a:pt x="15542" y="2425"/>
                  </a:lnTo>
                  <a:lnTo>
                    <a:pt x="15177" y="2126"/>
                  </a:lnTo>
                  <a:lnTo>
                    <a:pt x="14844" y="1860"/>
                  </a:lnTo>
                  <a:lnTo>
                    <a:pt x="14479" y="1595"/>
                  </a:lnTo>
                  <a:lnTo>
                    <a:pt x="14114" y="1362"/>
                  </a:lnTo>
                  <a:lnTo>
                    <a:pt x="13715" y="1130"/>
                  </a:lnTo>
                  <a:lnTo>
                    <a:pt x="13317" y="931"/>
                  </a:lnTo>
                  <a:lnTo>
                    <a:pt x="12885" y="731"/>
                  </a:lnTo>
                  <a:lnTo>
                    <a:pt x="12487" y="565"/>
                  </a:lnTo>
                  <a:lnTo>
                    <a:pt x="12055" y="432"/>
                  </a:lnTo>
                  <a:lnTo>
                    <a:pt x="11590" y="300"/>
                  </a:lnTo>
                  <a:lnTo>
                    <a:pt x="11158" y="200"/>
                  </a:lnTo>
                  <a:lnTo>
                    <a:pt x="10693" y="100"/>
                  </a:lnTo>
                  <a:lnTo>
                    <a:pt x="10228" y="67"/>
                  </a:lnTo>
                  <a:lnTo>
                    <a:pt x="9763" y="34"/>
                  </a:lnTo>
                  <a:lnTo>
                    <a:pt x="92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1"/>
            <p:cNvSpPr/>
            <p:nvPr/>
          </p:nvSpPr>
          <p:spPr>
            <a:xfrm>
              <a:off x="5987072" y="5239314"/>
              <a:ext cx="148419" cy="148381"/>
            </a:xfrm>
            <a:custGeom>
              <a:avLst/>
              <a:gdLst/>
              <a:ahLst/>
              <a:cxnLst/>
              <a:rect l="l" t="t" r="r" b="b"/>
              <a:pathLst>
                <a:path w="18564" h="18565" extrusionOk="0">
                  <a:moveTo>
                    <a:pt x="10594" y="2790"/>
                  </a:moveTo>
                  <a:lnTo>
                    <a:pt x="11125" y="2923"/>
                  </a:lnTo>
                  <a:lnTo>
                    <a:pt x="11656" y="3089"/>
                  </a:lnTo>
                  <a:lnTo>
                    <a:pt x="12121" y="3322"/>
                  </a:lnTo>
                  <a:lnTo>
                    <a:pt x="12620" y="3554"/>
                  </a:lnTo>
                  <a:lnTo>
                    <a:pt x="13051" y="3853"/>
                  </a:lnTo>
                  <a:lnTo>
                    <a:pt x="13483" y="4152"/>
                  </a:lnTo>
                  <a:lnTo>
                    <a:pt x="13881" y="4517"/>
                  </a:lnTo>
                  <a:lnTo>
                    <a:pt x="14247" y="4882"/>
                  </a:lnTo>
                  <a:lnTo>
                    <a:pt x="11856" y="6277"/>
                  </a:lnTo>
                  <a:lnTo>
                    <a:pt x="12121" y="6510"/>
                  </a:lnTo>
                  <a:lnTo>
                    <a:pt x="12321" y="6742"/>
                  </a:lnTo>
                  <a:lnTo>
                    <a:pt x="12520" y="7008"/>
                  </a:lnTo>
                  <a:lnTo>
                    <a:pt x="12719" y="7307"/>
                  </a:lnTo>
                  <a:lnTo>
                    <a:pt x="12885" y="7606"/>
                  </a:lnTo>
                  <a:lnTo>
                    <a:pt x="13018" y="7905"/>
                  </a:lnTo>
                  <a:lnTo>
                    <a:pt x="13118" y="8237"/>
                  </a:lnTo>
                  <a:lnTo>
                    <a:pt x="13184" y="8569"/>
                  </a:lnTo>
                  <a:lnTo>
                    <a:pt x="15575" y="7207"/>
                  </a:lnTo>
                  <a:lnTo>
                    <a:pt x="15708" y="7705"/>
                  </a:lnTo>
                  <a:lnTo>
                    <a:pt x="15808" y="8203"/>
                  </a:lnTo>
                  <a:lnTo>
                    <a:pt x="15874" y="8735"/>
                  </a:lnTo>
                  <a:lnTo>
                    <a:pt x="15907" y="9299"/>
                  </a:lnTo>
                  <a:lnTo>
                    <a:pt x="15874" y="9831"/>
                  </a:lnTo>
                  <a:lnTo>
                    <a:pt x="15808" y="10362"/>
                  </a:lnTo>
                  <a:lnTo>
                    <a:pt x="15708" y="10893"/>
                  </a:lnTo>
                  <a:lnTo>
                    <a:pt x="15575" y="11391"/>
                  </a:lnTo>
                  <a:lnTo>
                    <a:pt x="13184" y="10030"/>
                  </a:lnTo>
                  <a:lnTo>
                    <a:pt x="13118" y="10362"/>
                  </a:lnTo>
                  <a:lnTo>
                    <a:pt x="13018" y="10694"/>
                  </a:lnTo>
                  <a:lnTo>
                    <a:pt x="12885" y="10993"/>
                  </a:lnTo>
                  <a:lnTo>
                    <a:pt x="12719" y="11292"/>
                  </a:lnTo>
                  <a:lnTo>
                    <a:pt x="12520" y="11558"/>
                  </a:lnTo>
                  <a:lnTo>
                    <a:pt x="12321" y="11823"/>
                  </a:lnTo>
                  <a:lnTo>
                    <a:pt x="12121" y="12089"/>
                  </a:lnTo>
                  <a:lnTo>
                    <a:pt x="11856" y="12321"/>
                  </a:lnTo>
                  <a:lnTo>
                    <a:pt x="14247" y="13683"/>
                  </a:lnTo>
                  <a:lnTo>
                    <a:pt x="13881" y="14081"/>
                  </a:lnTo>
                  <a:lnTo>
                    <a:pt x="13483" y="14414"/>
                  </a:lnTo>
                  <a:lnTo>
                    <a:pt x="13051" y="14746"/>
                  </a:lnTo>
                  <a:lnTo>
                    <a:pt x="12620" y="15011"/>
                  </a:lnTo>
                  <a:lnTo>
                    <a:pt x="12121" y="15277"/>
                  </a:lnTo>
                  <a:lnTo>
                    <a:pt x="11656" y="15476"/>
                  </a:lnTo>
                  <a:lnTo>
                    <a:pt x="11125" y="15675"/>
                  </a:lnTo>
                  <a:lnTo>
                    <a:pt x="10594" y="15775"/>
                  </a:lnTo>
                  <a:lnTo>
                    <a:pt x="10594" y="13052"/>
                  </a:lnTo>
                  <a:lnTo>
                    <a:pt x="10295" y="13152"/>
                  </a:lnTo>
                  <a:lnTo>
                    <a:pt x="9963" y="13218"/>
                  </a:lnTo>
                  <a:lnTo>
                    <a:pt x="9598" y="13251"/>
                  </a:lnTo>
                  <a:lnTo>
                    <a:pt x="9265" y="13284"/>
                  </a:lnTo>
                  <a:lnTo>
                    <a:pt x="8933" y="13251"/>
                  </a:lnTo>
                  <a:lnTo>
                    <a:pt x="8601" y="13218"/>
                  </a:lnTo>
                  <a:lnTo>
                    <a:pt x="8269" y="13152"/>
                  </a:lnTo>
                  <a:lnTo>
                    <a:pt x="7937" y="13052"/>
                  </a:lnTo>
                  <a:lnTo>
                    <a:pt x="7937" y="15775"/>
                  </a:lnTo>
                  <a:lnTo>
                    <a:pt x="7406" y="15675"/>
                  </a:lnTo>
                  <a:lnTo>
                    <a:pt x="6908" y="15476"/>
                  </a:lnTo>
                  <a:lnTo>
                    <a:pt x="6409" y="15277"/>
                  </a:lnTo>
                  <a:lnTo>
                    <a:pt x="5945" y="15011"/>
                  </a:lnTo>
                  <a:lnTo>
                    <a:pt x="5513" y="14746"/>
                  </a:lnTo>
                  <a:lnTo>
                    <a:pt x="5081" y="14414"/>
                  </a:lnTo>
                  <a:lnTo>
                    <a:pt x="4683" y="14081"/>
                  </a:lnTo>
                  <a:lnTo>
                    <a:pt x="4317" y="13683"/>
                  </a:lnTo>
                  <a:lnTo>
                    <a:pt x="6708" y="12321"/>
                  </a:lnTo>
                  <a:lnTo>
                    <a:pt x="6443" y="12089"/>
                  </a:lnTo>
                  <a:lnTo>
                    <a:pt x="6210" y="11823"/>
                  </a:lnTo>
                  <a:lnTo>
                    <a:pt x="6011" y="11558"/>
                  </a:lnTo>
                  <a:lnTo>
                    <a:pt x="5845" y="11292"/>
                  </a:lnTo>
                  <a:lnTo>
                    <a:pt x="5679" y="10993"/>
                  </a:lnTo>
                  <a:lnTo>
                    <a:pt x="5546" y="10694"/>
                  </a:lnTo>
                  <a:lnTo>
                    <a:pt x="5446" y="10362"/>
                  </a:lnTo>
                  <a:lnTo>
                    <a:pt x="5380" y="10030"/>
                  </a:lnTo>
                  <a:lnTo>
                    <a:pt x="2989" y="11391"/>
                  </a:lnTo>
                  <a:lnTo>
                    <a:pt x="2823" y="10893"/>
                  </a:lnTo>
                  <a:lnTo>
                    <a:pt x="2723" y="10362"/>
                  </a:lnTo>
                  <a:lnTo>
                    <a:pt x="2657" y="9831"/>
                  </a:lnTo>
                  <a:lnTo>
                    <a:pt x="2657" y="9299"/>
                  </a:lnTo>
                  <a:lnTo>
                    <a:pt x="2657" y="8735"/>
                  </a:lnTo>
                  <a:lnTo>
                    <a:pt x="2723" y="8203"/>
                  </a:lnTo>
                  <a:lnTo>
                    <a:pt x="2823" y="7705"/>
                  </a:lnTo>
                  <a:lnTo>
                    <a:pt x="2989" y="7207"/>
                  </a:lnTo>
                  <a:lnTo>
                    <a:pt x="5380" y="8569"/>
                  </a:lnTo>
                  <a:lnTo>
                    <a:pt x="5446" y="8237"/>
                  </a:lnTo>
                  <a:lnTo>
                    <a:pt x="5546" y="7905"/>
                  </a:lnTo>
                  <a:lnTo>
                    <a:pt x="5679" y="7606"/>
                  </a:lnTo>
                  <a:lnTo>
                    <a:pt x="5845" y="7307"/>
                  </a:lnTo>
                  <a:lnTo>
                    <a:pt x="6011" y="7008"/>
                  </a:lnTo>
                  <a:lnTo>
                    <a:pt x="6210" y="6742"/>
                  </a:lnTo>
                  <a:lnTo>
                    <a:pt x="6443" y="6510"/>
                  </a:lnTo>
                  <a:lnTo>
                    <a:pt x="6708" y="6277"/>
                  </a:lnTo>
                  <a:lnTo>
                    <a:pt x="4317" y="4882"/>
                  </a:lnTo>
                  <a:lnTo>
                    <a:pt x="4683" y="4517"/>
                  </a:lnTo>
                  <a:lnTo>
                    <a:pt x="5081" y="4152"/>
                  </a:lnTo>
                  <a:lnTo>
                    <a:pt x="5513" y="3853"/>
                  </a:lnTo>
                  <a:lnTo>
                    <a:pt x="5945" y="3554"/>
                  </a:lnTo>
                  <a:lnTo>
                    <a:pt x="6409" y="3322"/>
                  </a:lnTo>
                  <a:lnTo>
                    <a:pt x="6908" y="3089"/>
                  </a:lnTo>
                  <a:lnTo>
                    <a:pt x="7406" y="2923"/>
                  </a:lnTo>
                  <a:lnTo>
                    <a:pt x="7937" y="2790"/>
                  </a:lnTo>
                  <a:lnTo>
                    <a:pt x="7937" y="5547"/>
                  </a:lnTo>
                  <a:lnTo>
                    <a:pt x="8269" y="5447"/>
                  </a:lnTo>
                  <a:lnTo>
                    <a:pt x="8601" y="5381"/>
                  </a:lnTo>
                  <a:lnTo>
                    <a:pt x="8933" y="5314"/>
                  </a:lnTo>
                  <a:lnTo>
                    <a:pt x="9598" y="5314"/>
                  </a:lnTo>
                  <a:lnTo>
                    <a:pt x="9963" y="5381"/>
                  </a:lnTo>
                  <a:lnTo>
                    <a:pt x="10295" y="5447"/>
                  </a:lnTo>
                  <a:lnTo>
                    <a:pt x="10594" y="5547"/>
                  </a:lnTo>
                  <a:lnTo>
                    <a:pt x="10594" y="2790"/>
                  </a:lnTo>
                  <a:close/>
                  <a:moveTo>
                    <a:pt x="9265" y="1"/>
                  </a:moveTo>
                  <a:lnTo>
                    <a:pt x="8800" y="34"/>
                  </a:lnTo>
                  <a:lnTo>
                    <a:pt x="8336" y="67"/>
                  </a:lnTo>
                  <a:lnTo>
                    <a:pt x="7871" y="100"/>
                  </a:lnTo>
                  <a:lnTo>
                    <a:pt x="7406" y="200"/>
                  </a:lnTo>
                  <a:lnTo>
                    <a:pt x="6974" y="300"/>
                  </a:lnTo>
                  <a:lnTo>
                    <a:pt x="6509" y="432"/>
                  </a:lnTo>
                  <a:lnTo>
                    <a:pt x="6077" y="565"/>
                  </a:lnTo>
                  <a:lnTo>
                    <a:pt x="5679" y="731"/>
                  </a:lnTo>
                  <a:lnTo>
                    <a:pt x="5247" y="931"/>
                  </a:lnTo>
                  <a:lnTo>
                    <a:pt x="4849" y="1130"/>
                  </a:lnTo>
                  <a:lnTo>
                    <a:pt x="4483" y="1362"/>
                  </a:lnTo>
                  <a:lnTo>
                    <a:pt x="4085" y="1595"/>
                  </a:lnTo>
                  <a:lnTo>
                    <a:pt x="3720" y="1860"/>
                  </a:lnTo>
                  <a:lnTo>
                    <a:pt x="3387" y="2126"/>
                  </a:lnTo>
                  <a:lnTo>
                    <a:pt x="3055" y="2425"/>
                  </a:lnTo>
                  <a:lnTo>
                    <a:pt x="2723" y="2724"/>
                  </a:lnTo>
                  <a:lnTo>
                    <a:pt x="2424" y="3056"/>
                  </a:lnTo>
                  <a:lnTo>
                    <a:pt x="2125" y="3388"/>
                  </a:lnTo>
                  <a:lnTo>
                    <a:pt x="1827" y="3720"/>
                  </a:lnTo>
                  <a:lnTo>
                    <a:pt x="1594" y="4085"/>
                  </a:lnTo>
                  <a:lnTo>
                    <a:pt x="1328" y="4484"/>
                  </a:lnTo>
                  <a:lnTo>
                    <a:pt x="1129" y="4849"/>
                  </a:lnTo>
                  <a:lnTo>
                    <a:pt x="897" y="5281"/>
                  </a:lnTo>
                  <a:lnTo>
                    <a:pt x="731" y="5680"/>
                  </a:lnTo>
                  <a:lnTo>
                    <a:pt x="565" y="6111"/>
                  </a:lnTo>
                  <a:lnTo>
                    <a:pt x="399" y="6543"/>
                  </a:lnTo>
                  <a:lnTo>
                    <a:pt x="299" y="6975"/>
                  </a:lnTo>
                  <a:lnTo>
                    <a:pt x="166" y="7406"/>
                  </a:lnTo>
                  <a:lnTo>
                    <a:pt x="100" y="7871"/>
                  </a:lnTo>
                  <a:lnTo>
                    <a:pt x="33" y="8336"/>
                  </a:lnTo>
                  <a:lnTo>
                    <a:pt x="0" y="8801"/>
                  </a:lnTo>
                  <a:lnTo>
                    <a:pt x="0" y="9299"/>
                  </a:lnTo>
                  <a:lnTo>
                    <a:pt x="0" y="9764"/>
                  </a:lnTo>
                  <a:lnTo>
                    <a:pt x="33" y="10229"/>
                  </a:lnTo>
                  <a:lnTo>
                    <a:pt x="100" y="10694"/>
                  </a:lnTo>
                  <a:lnTo>
                    <a:pt x="166" y="11159"/>
                  </a:lnTo>
                  <a:lnTo>
                    <a:pt x="299" y="11591"/>
                  </a:lnTo>
                  <a:lnTo>
                    <a:pt x="399" y="12056"/>
                  </a:lnTo>
                  <a:lnTo>
                    <a:pt x="565" y="12487"/>
                  </a:lnTo>
                  <a:lnTo>
                    <a:pt x="731" y="12886"/>
                  </a:lnTo>
                  <a:lnTo>
                    <a:pt x="897" y="13318"/>
                  </a:lnTo>
                  <a:lnTo>
                    <a:pt x="1096" y="13716"/>
                  </a:lnTo>
                  <a:lnTo>
                    <a:pt x="1328" y="14081"/>
                  </a:lnTo>
                  <a:lnTo>
                    <a:pt x="1561" y="14480"/>
                  </a:lnTo>
                  <a:lnTo>
                    <a:pt x="1827" y="14845"/>
                  </a:lnTo>
                  <a:lnTo>
                    <a:pt x="2092" y="15177"/>
                  </a:lnTo>
                  <a:lnTo>
                    <a:pt x="2391" y="15509"/>
                  </a:lnTo>
                  <a:lnTo>
                    <a:pt x="2690" y="15842"/>
                  </a:lnTo>
                  <a:lnTo>
                    <a:pt x="3022" y="16140"/>
                  </a:lnTo>
                  <a:lnTo>
                    <a:pt x="3354" y="16439"/>
                  </a:lnTo>
                  <a:lnTo>
                    <a:pt x="3720" y="16738"/>
                  </a:lnTo>
                  <a:lnTo>
                    <a:pt x="4085" y="16971"/>
                  </a:lnTo>
                  <a:lnTo>
                    <a:pt x="4450" y="17236"/>
                  </a:lnTo>
                  <a:lnTo>
                    <a:pt x="4849" y="17436"/>
                  </a:lnTo>
                  <a:lnTo>
                    <a:pt x="5247" y="17668"/>
                  </a:lnTo>
                  <a:lnTo>
                    <a:pt x="5646" y="17834"/>
                  </a:lnTo>
                  <a:lnTo>
                    <a:pt x="6077" y="18000"/>
                  </a:lnTo>
                  <a:lnTo>
                    <a:pt x="6509" y="18166"/>
                  </a:lnTo>
                  <a:lnTo>
                    <a:pt x="6941" y="18299"/>
                  </a:lnTo>
                  <a:lnTo>
                    <a:pt x="7406" y="18399"/>
                  </a:lnTo>
                  <a:lnTo>
                    <a:pt x="7871" y="18465"/>
                  </a:lnTo>
                  <a:lnTo>
                    <a:pt x="8336" y="18531"/>
                  </a:lnTo>
                  <a:lnTo>
                    <a:pt x="8800" y="18565"/>
                  </a:lnTo>
                  <a:lnTo>
                    <a:pt x="9764" y="18565"/>
                  </a:lnTo>
                  <a:lnTo>
                    <a:pt x="10228" y="18531"/>
                  </a:lnTo>
                  <a:lnTo>
                    <a:pt x="10693" y="18465"/>
                  </a:lnTo>
                  <a:lnTo>
                    <a:pt x="11158" y="18399"/>
                  </a:lnTo>
                  <a:lnTo>
                    <a:pt x="11623" y="18266"/>
                  </a:lnTo>
                  <a:lnTo>
                    <a:pt x="12055" y="18166"/>
                  </a:lnTo>
                  <a:lnTo>
                    <a:pt x="12487" y="18000"/>
                  </a:lnTo>
                  <a:lnTo>
                    <a:pt x="12918" y="17834"/>
                  </a:lnTo>
                  <a:lnTo>
                    <a:pt x="13317" y="17668"/>
                  </a:lnTo>
                  <a:lnTo>
                    <a:pt x="13715" y="17436"/>
                  </a:lnTo>
                  <a:lnTo>
                    <a:pt x="14114" y="17236"/>
                  </a:lnTo>
                  <a:lnTo>
                    <a:pt x="14479" y="16971"/>
                  </a:lnTo>
                  <a:lnTo>
                    <a:pt x="14845" y="16705"/>
                  </a:lnTo>
                  <a:lnTo>
                    <a:pt x="15210" y="16439"/>
                  </a:lnTo>
                  <a:lnTo>
                    <a:pt x="15542" y="16140"/>
                  </a:lnTo>
                  <a:lnTo>
                    <a:pt x="15841" y="15842"/>
                  </a:lnTo>
                  <a:lnTo>
                    <a:pt x="16173" y="15509"/>
                  </a:lnTo>
                  <a:lnTo>
                    <a:pt x="16439" y="15177"/>
                  </a:lnTo>
                  <a:lnTo>
                    <a:pt x="16737" y="14812"/>
                  </a:lnTo>
                  <a:lnTo>
                    <a:pt x="16970" y="14447"/>
                  </a:lnTo>
                  <a:lnTo>
                    <a:pt x="17236" y="14081"/>
                  </a:lnTo>
                  <a:lnTo>
                    <a:pt x="17435" y="13683"/>
                  </a:lnTo>
                  <a:lnTo>
                    <a:pt x="17667" y="13284"/>
                  </a:lnTo>
                  <a:lnTo>
                    <a:pt x="17833" y="12886"/>
                  </a:lnTo>
                  <a:lnTo>
                    <a:pt x="17999" y="12454"/>
                  </a:lnTo>
                  <a:lnTo>
                    <a:pt x="18132" y="12022"/>
                  </a:lnTo>
                  <a:lnTo>
                    <a:pt x="18265" y="11591"/>
                  </a:lnTo>
                  <a:lnTo>
                    <a:pt x="18365" y="11159"/>
                  </a:lnTo>
                  <a:lnTo>
                    <a:pt x="18464" y="10694"/>
                  </a:lnTo>
                  <a:lnTo>
                    <a:pt x="18531" y="10229"/>
                  </a:lnTo>
                  <a:lnTo>
                    <a:pt x="18564" y="9764"/>
                  </a:lnTo>
                  <a:lnTo>
                    <a:pt x="18564" y="9299"/>
                  </a:lnTo>
                  <a:lnTo>
                    <a:pt x="18564" y="8801"/>
                  </a:lnTo>
                  <a:lnTo>
                    <a:pt x="18531" y="8336"/>
                  </a:lnTo>
                  <a:lnTo>
                    <a:pt x="18464" y="7905"/>
                  </a:lnTo>
                  <a:lnTo>
                    <a:pt x="18365" y="7440"/>
                  </a:lnTo>
                  <a:lnTo>
                    <a:pt x="18265" y="6975"/>
                  </a:lnTo>
                  <a:lnTo>
                    <a:pt x="18132" y="6543"/>
                  </a:lnTo>
                  <a:lnTo>
                    <a:pt x="17999" y="6111"/>
                  </a:lnTo>
                  <a:lnTo>
                    <a:pt x="17833" y="5713"/>
                  </a:lnTo>
                  <a:lnTo>
                    <a:pt x="17667" y="5281"/>
                  </a:lnTo>
                  <a:lnTo>
                    <a:pt x="17435" y="4882"/>
                  </a:lnTo>
                  <a:lnTo>
                    <a:pt x="17236" y="4484"/>
                  </a:lnTo>
                  <a:lnTo>
                    <a:pt x="16970" y="4119"/>
                  </a:lnTo>
                  <a:lnTo>
                    <a:pt x="16737" y="3753"/>
                  </a:lnTo>
                  <a:lnTo>
                    <a:pt x="16439" y="3421"/>
                  </a:lnTo>
                  <a:lnTo>
                    <a:pt x="16173" y="3056"/>
                  </a:lnTo>
                  <a:lnTo>
                    <a:pt x="15841" y="2757"/>
                  </a:lnTo>
                  <a:lnTo>
                    <a:pt x="15542" y="2425"/>
                  </a:lnTo>
                  <a:lnTo>
                    <a:pt x="15210" y="2126"/>
                  </a:lnTo>
                  <a:lnTo>
                    <a:pt x="14845" y="1860"/>
                  </a:lnTo>
                  <a:lnTo>
                    <a:pt x="14479" y="1595"/>
                  </a:lnTo>
                  <a:lnTo>
                    <a:pt x="14114" y="1362"/>
                  </a:lnTo>
                  <a:lnTo>
                    <a:pt x="13715" y="1130"/>
                  </a:lnTo>
                  <a:lnTo>
                    <a:pt x="13317" y="931"/>
                  </a:lnTo>
                  <a:lnTo>
                    <a:pt x="12918" y="731"/>
                  </a:lnTo>
                  <a:lnTo>
                    <a:pt x="12487" y="565"/>
                  </a:lnTo>
                  <a:lnTo>
                    <a:pt x="12055" y="432"/>
                  </a:lnTo>
                  <a:lnTo>
                    <a:pt x="11623" y="300"/>
                  </a:lnTo>
                  <a:lnTo>
                    <a:pt x="11158" y="200"/>
                  </a:lnTo>
                  <a:lnTo>
                    <a:pt x="10693" y="100"/>
                  </a:lnTo>
                  <a:lnTo>
                    <a:pt x="10228" y="67"/>
                  </a:lnTo>
                  <a:lnTo>
                    <a:pt x="9764" y="34"/>
                  </a:lnTo>
                  <a:lnTo>
                    <a:pt x="92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1"/>
            <p:cNvSpPr/>
            <p:nvPr/>
          </p:nvSpPr>
          <p:spPr>
            <a:xfrm>
              <a:off x="6050528" y="5303014"/>
              <a:ext cx="21243" cy="21244"/>
            </a:xfrm>
            <a:custGeom>
              <a:avLst/>
              <a:gdLst/>
              <a:ahLst/>
              <a:cxnLst/>
              <a:rect l="l" t="t" r="r" b="b"/>
              <a:pathLst>
                <a:path w="2657" h="2658" extrusionOk="0">
                  <a:moveTo>
                    <a:pt x="1328" y="1"/>
                  </a:moveTo>
                  <a:lnTo>
                    <a:pt x="1063" y="34"/>
                  </a:lnTo>
                  <a:lnTo>
                    <a:pt x="830" y="101"/>
                  </a:lnTo>
                  <a:lnTo>
                    <a:pt x="598" y="233"/>
                  </a:lnTo>
                  <a:lnTo>
                    <a:pt x="399" y="399"/>
                  </a:lnTo>
                  <a:lnTo>
                    <a:pt x="233" y="565"/>
                  </a:lnTo>
                  <a:lnTo>
                    <a:pt x="133" y="798"/>
                  </a:lnTo>
                  <a:lnTo>
                    <a:pt x="33" y="1064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33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98" y="2425"/>
                  </a:lnTo>
                  <a:lnTo>
                    <a:pt x="830" y="2558"/>
                  </a:lnTo>
                  <a:lnTo>
                    <a:pt x="1063" y="2624"/>
                  </a:lnTo>
                  <a:lnTo>
                    <a:pt x="1328" y="2658"/>
                  </a:lnTo>
                  <a:lnTo>
                    <a:pt x="1594" y="2624"/>
                  </a:lnTo>
                  <a:lnTo>
                    <a:pt x="1860" y="2558"/>
                  </a:lnTo>
                  <a:lnTo>
                    <a:pt x="2092" y="2425"/>
                  </a:lnTo>
                  <a:lnTo>
                    <a:pt x="2291" y="2259"/>
                  </a:lnTo>
                  <a:lnTo>
                    <a:pt x="2424" y="2060"/>
                  </a:lnTo>
                  <a:lnTo>
                    <a:pt x="2557" y="1827"/>
                  </a:lnTo>
                  <a:lnTo>
                    <a:pt x="2624" y="1595"/>
                  </a:lnTo>
                  <a:lnTo>
                    <a:pt x="2657" y="1329"/>
                  </a:lnTo>
                  <a:lnTo>
                    <a:pt x="2624" y="1064"/>
                  </a:lnTo>
                  <a:lnTo>
                    <a:pt x="2557" y="798"/>
                  </a:lnTo>
                  <a:lnTo>
                    <a:pt x="2424" y="565"/>
                  </a:lnTo>
                  <a:lnTo>
                    <a:pt x="2291" y="399"/>
                  </a:lnTo>
                  <a:lnTo>
                    <a:pt x="2092" y="233"/>
                  </a:lnTo>
                  <a:lnTo>
                    <a:pt x="1860" y="101"/>
                  </a:lnTo>
                  <a:lnTo>
                    <a:pt x="1594" y="3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1"/>
            <p:cNvSpPr/>
            <p:nvPr/>
          </p:nvSpPr>
          <p:spPr>
            <a:xfrm>
              <a:off x="5815819" y="5175614"/>
              <a:ext cx="17533" cy="21244"/>
            </a:xfrm>
            <a:custGeom>
              <a:avLst/>
              <a:gdLst/>
              <a:ahLst/>
              <a:cxnLst/>
              <a:rect l="l" t="t" r="r" b="b"/>
              <a:pathLst>
                <a:path w="2193" h="2658" extrusionOk="0">
                  <a:moveTo>
                    <a:pt x="1329" y="1"/>
                  </a:moveTo>
                  <a:lnTo>
                    <a:pt x="1063" y="34"/>
                  </a:lnTo>
                  <a:lnTo>
                    <a:pt x="830" y="133"/>
                  </a:lnTo>
                  <a:lnTo>
                    <a:pt x="598" y="233"/>
                  </a:lnTo>
                  <a:lnTo>
                    <a:pt x="399" y="399"/>
                  </a:lnTo>
                  <a:lnTo>
                    <a:pt x="233" y="598"/>
                  </a:lnTo>
                  <a:lnTo>
                    <a:pt x="100" y="831"/>
                  </a:lnTo>
                  <a:lnTo>
                    <a:pt x="33" y="1063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00" y="1860"/>
                  </a:lnTo>
                  <a:lnTo>
                    <a:pt x="233" y="2093"/>
                  </a:lnTo>
                  <a:lnTo>
                    <a:pt x="399" y="2292"/>
                  </a:lnTo>
                  <a:lnTo>
                    <a:pt x="598" y="2458"/>
                  </a:lnTo>
                  <a:lnTo>
                    <a:pt x="830" y="2558"/>
                  </a:lnTo>
                  <a:lnTo>
                    <a:pt x="1063" y="2657"/>
                  </a:lnTo>
                  <a:lnTo>
                    <a:pt x="2192" y="2657"/>
                  </a:lnTo>
                  <a:lnTo>
                    <a:pt x="1960" y="1329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1"/>
            <p:cNvSpPr/>
            <p:nvPr/>
          </p:nvSpPr>
          <p:spPr>
            <a:xfrm>
              <a:off x="6075744" y="5175614"/>
              <a:ext cx="17269" cy="21244"/>
            </a:xfrm>
            <a:custGeom>
              <a:avLst/>
              <a:gdLst/>
              <a:ahLst/>
              <a:cxnLst/>
              <a:rect l="l" t="t" r="r" b="b"/>
              <a:pathLst>
                <a:path w="2160" h="2658" extrusionOk="0">
                  <a:moveTo>
                    <a:pt x="466" y="1"/>
                  </a:moveTo>
                  <a:lnTo>
                    <a:pt x="200" y="1329"/>
                  </a:lnTo>
                  <a:lnTo>
                    <a:pt x="1" y="2657"/>
                  </a:lnTo>
                  <a:lnTo>
                    <a:pt x="1097" y="2657"/>
                  </a:lnTo>
                  <a:lnTo>
                    <a:pt x="1362" y="2558"/>
                  </a:lnTo>
                  <a:lnTo>
                    <a:pt x="1595" y="2458"/>
                  </a:lnTo>
                  <a:lnTo>
                    <a:pt x="1761" y="2292"/>
                  </a:lnTo>
                  <a:lnTo>
                    <a:pt x="1927" y="2093"/>
                  </a:lnTo>
                  <a:lnTo>
                    <a:pt x="2060" y="1860"/>
                  </a:lnTo>
                  <a:lnTo>
                    <a:pt x="2126" y="1595"/>
                  </a:lnTo>
                  <a:lnTo>
                    <a:pt x="2160" y="1329"/>
                  </a:lnTo>
                  <a:lnTo>
                    <a:pt x="2126" y="1063"/>
                  </a:lnTo>
                  <a:lnTo>
                    <a:pt x="2060" y="831"/>
                  </a:lnTo>
                  <a:lnTo>
                    <a:pt x="1927" y="598"/>
                  </a:lnTo>
                  <a:lnTo>
                    <a:pt x="1761" y="399"/>
                  </a:lnTo>
                  <a:lnTo>
                    <a:pt x="1595" y="233"/>
                  </a:lnTo>
                  <a:lnTo>
                    <a:pt x="1362" y="133"/>
                  </a:lnTo>
                  <a:lnTo>
                    <a:pt x="1097" y="34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1"/>
            <p:cNvSpPr/>
            <p:nvPr/>
          </p:nvSpPr>
          <p:spPr>
            <a:xfrm>
              <a:off x="5816083" y="5098111"/>
              <a:ext cx="80989" cy="88661"/>
            </a:xfrm>
            <a:custGeom>
              <a:avLst/>
              <a:gdLst/>
              <a:ahLst/>
              <a:cxnLst/>
              <a:rect l="l" t="t" r="r" b="b"/>
              <a:pathLst>
                <a:path w="10130" h="11093" extrusionOk="0">
                  <a:moveTo>
                    <a:pt x="9199" y="0"/>
                  </a:moveTo>
                  <a:lnTo>
                    <a:pt x="7672" y="399"/>
                  </a:lnTo>
                  <a:lnTo>
                    <a:pt x="6277" y="864"/>
                  </a:lnTo>
                  <a:lnTo>
                    <a:pt x="4982" y="1362"/>
                  </a:lnTo>
                  <a:lnTo>
                    <a:pt x="3786" y="1827"/>
                  </a:lnTo>
                  <a:lnTo>
                    <a:pt x="2690" y="2292"/>
                  </a:lnTo>
                  <a:lnTo>
                    <a:pt x="1761" y="2757"/>
                  </a:lnTo>
                  <a:lnTo>
                    <a:pt x="964" y="3155"/>
                  </a:lnTo>
                  <a:lnTo>
                    <a:pt x="299" y="3521"/>
                  </a:lnTo>
                  <a:lnTo>
                    <a:pt x="0" y="3687"/>
                  </a:lnTo>
                  <a:lnTo>
                    <a:pt x="499" y="5181"/>
                  </a:lnTo>
                  <a:lnTo>
                    <a:pt x="930" y="6675"/>
                  </a:lnTo>
                  <a:lnTo>
                    <a:pt x="1329" y="8170"/>
                  </a:lnTo>
                  <a:lnTo>
                    <a:pt x="1694" y="9698"/>
                  </a:lnTo>
                  <a:lnTo>
                    <a:pt x="3952" y="9698"/>
                  </a:lnTo>
                  <a:lnTo>
                    <a:pt x="4783" y="9731"/>
                  </a:lnTo>
                  <a:lnTo>
                    <a:pt x="5580" y="9797"/>
                  </a:lnTo>
                  <a:lnTo>
                    <a:pt x="6377" y="9930"/>
                  </a:lnTo>
                  <a:lnTo>
                    <a:pt x="7140" y="10063"/>
                  </a:lnTo>
                  <a:lnTo>
                    <a:pt x="7937" y="10262"/>
                  </a:lnTo>
                  <a:lnTo>
                    <a:pt x="8668" y="10495"/>
                  </a:lnTo>
                  <a:lnTo>
                    <a:pt x="9399" y="10760"/>
                  </a:lnTo>
                  <a:lnTo>
                    <a:pt x="10129" y="11092"/>
                  </a:lnTo>
                  <a:lnTo>
                    <a:pt x="91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1"/>
            <p:cNvSpPr/>
            <p:nvPr/>
          </p:nvSpPr>
          <p:spPr>
            <a:xfrm>
              <a:off x="5910600" y="5089615"/>
              <a:ext cx="87897" cy="149708"/>
            </a:xfrm>
            <a:custGeom>
              <a:avLst/>
              <a:gdLst/>
              <a:ahLst/>
              <a:cxnLst/>
              <a:rect l="l" t="t" r="r" b="b"/>
              <a:pathLst>
                <a:path w="10994" h="18731" extrusionOk="0">
                  <a:moveTo>
                    <a:pt x="5480" y="1"/>
                  </a:moveTo>
                  <a:lnTo>
                    <a:pt x="4052" y="34"/>
                  </a:lnTo>
                  <a:lnTo>
                    <a:pt x="2658" y="134"/>
                  </a:lnTo>
                  <a:lnTo>
                    <a:pt x="1296" y="266"/>
                  </a:lnTo>
                  <a:lnTo>
                    <a:pt x="1" y="499"/>
                  </a:lnTo>
                  <a:lnTo>
                    <a:pt x="1130" y="13882"/>
                  </a:lnTo>
                  <a:lnTo>
                    <a:pt x="1728" y="14380"/>
                  </a:lnTo>
                  <a:lnTo>
                    <a:pt x="2292" y="14912"/>
                  </a:lnTo>
                  <a:lnTo>
                    <a:pt x="2857" y="15476"/>
                  </a:lnTo>
                  <a:lnTo>
                    <a:pt x="3388" y="16074"/>
                  </a:lnTo>
                  <a:lnTo>
                    <a:pt x="3853" y="16705"/>
                  </a:lnTo>
                  <a:lnTo>
                    <a:pt x="4318" y="17336"/>
                  </a:lnTo>
                  <a:lnTo>
                    <a:pt x="4750" y="18033"/>
                  </a:lnTo>
                  <a:lnTo>
                    <a:pt x="5115" y="18731"/>
                  </a:lnTo>
                  <a:lnTo>
                    <a:pt x="5846" y="18731"/>
                  </a:lnTo>
                  <a:lnTo>
                    <a:pt x="6244" y="18033"/>
                  </a:lnTo>
                  <a:lnTo>
                    <a:pt x="6643" y="17336"/>
                  </a:lnTo>
                  <a:lnTo>
                    <a:pt x="7108" y="16705"/>
                  </a:lnTo>
                  <a:lnTo>
                    <a:pt x="7606" y="16074"/>
                  </a:lnTo>
                  <a:lnTo>
                    <a:pt x="8104" y="15476"/>
                  </a:lnTo>
                  <a:lnTo>
                    <a:pt x="8668" y="14912"/>
                  </a:lnTo>
                  <a:lnTo>
                    <a:pt x="9233" y="14380"/>
                  </a:lnTo>
                  <a:lnTo>
                    <a:pt x="9864" y="13882"/>
                  </a:lnTo>
                  <a:lnTo>
                    <a:pt x="10993" y="499"/>
                  </a:lnTo>
                  <a:lnTo>
                    <a:pt x="9665" y="266"/>
                  </a:lnTo>
                  <a:lnTo>
                    <a:pt x="8303" y="134"/>
                  </a:lnTo>
                  <a:lnTo>
                    <a:pt x="6908" y="34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1"/>
            <p:cNvSpPr/>
            <p:nvPr/>
          </p:nvSpPr>
          <p:spPr>
            <a:xfrm>
              <a:off x="5833344" y="5196850"/>
              <a:ext cx="242408" cy="127408"/>
            </a:xfrm>
            <a:custGeom>
              <a:avLst/>
              <a:gdLst/>
              <a:ahLst/>
              <a:cxnLst/>
              <a:rect l="l" t="t" r="r" b="b"/>
              <a:pathLst>
                <a:path w="30320" h="15941" extrusionOk="0">
                  <a:moveTo>
                    <a:pt x="0" y="0"/>
                  </a:moveTo>
                  <a:lnTo>
                    <a:pt x="166" y="1395"/>
                  </a:lnTo>
                  <a:lnTo>
                    <a:pt x="299" y="2757"/>
                  </a:lnTo>
                  <a:lnTo>
                    <a:pt x="1063" y="2690"/>
                  </a:lnTo>
                  <a:lnTo>
                    <a:pt x="1793" y="2657"/>
                  </a:lnTo>
                  <a:lnTo>
                    <a:pt x="2391" y="2690"/>
                  </a:lnTo>
                  <a:lnTo>
                    <a:pt x="3022" y="2723"/>
                  </a:lnTo>
                  <a:lnTo>
                    <a:pt x="3587" y="2790"/>
                  </a:lnTo>
                  <a:lnTo>
                    <a:pt x="4184" y="2889"/>
                  </a:lnTo>
                  <a:lnTo>
                    <a:pt x="4749" y="3022"/>
                  </a:lnTo>
                  <a:lnTo>
                    <a:pt x="5314" y="3188"/>
                  </a:lnTo>
                  <a:lnTo>
                    <a:pt x="5878" y="3388"/>
                  </a:lnTo>
                  <a:lnTo>
                    <a:pt x="6409" y="3587"/>
                  </a:lnTo>
                  <a:lnTo>
                    <a:pt x="6941" y="3819"/>
                  </a:lnTo>
                  <a:lnTo>
                    <a:pt x="7472" y="4085"/>
                  </a:lnTo>
                  <a:lnTo>
                    <a:pt x="7970" y="4384"/>
                  </a:lnTo>
                  <a:lnTo>
                    <a:pt x="8435" y="4683"/>
                  </a:lnTo>
                  <a:lnTo>
                    <a:pt x="8900" y="5015"/>
                  </a:lnTo>
                  <a:lnTo>
                    <a:pt x="9365" y="5380"/>
                  </a:lnTo>
                  <a:lnTo>
                    <a:pt x="9797" y="5745"/>
                  </a:lnTo>
                  <a:lnTo>
                    <a:pt x="10228" y="6144"/>
                  </a:lnTo>
                  <a:lnTo>
                    <a:pt x="10627" y="6542"/>
                  </a:lnTo>
                  <a:lnTo>
                    <a:pt x="10992" y="6974"/>
                  </a:lnTo>
                  <a:lnTo>
                    <a:pt x="11358" y="7439"/>
                  </a:lnTo>
                  <a:lnTo>
                    <a:pt x="11690" y="7904"/>
                  </a:lnTo>
                  <a:lnTo>
                    <a:pt x="11989" y="8402"/>
                  </a:lnTo>
                  <a:lnTo>
                    <a:pt x="12287" y="8900"/>
                  </a:lnTo>
                  <a:lnTo>
                    <a:pt x="12553" y="9398"/>
                  </a:lnTo>
                  <a:lnTo>
                    <a:pt x="12786" y="9930"/>
                  </a:lnTo>
                  <a:lnTo>
                    <a:pt x="13018" y="10494"/>
                  </a:lnTo>
                  <a:lnTo>
                    <a:pt x="13184" y="11026"/>
                  </a:lnTo>
                  <a:lnTo>
                    <a:pt x="13350" y="11590"/>
                  </a:lnTo>
                  <a:lnTo>
                    <a:pt x="13483" y="12188"/>
                  </a:lnTo>
                  <a:lnTo>
                    <a:pt x="13583" y="12786"/>
                  </a:lnTo>
                  <a:lnTo>
                    <a:pt x="13682" y="13384"/>
                  </a:lnTo>
                  <a:lnTo>
                    <a:pt x="13715" y="13981"/>
                  </a:lnTo>
                  <a:lnTo>
                    <a:pt x="13749" y="14612"/>
                  </a:lnTo>
                  <a:lnTo>
                    <a:pt x="13715" y="15276"/>
                  </a:lnTo>
                  <a:lnTo>
                    <a:pt x="13649" y="15941"/>
                  </a:lnTo>
                  <a:lnTo>
                    <a:pt x="16638" y="15941"/>
                  </a:lnTo>
                  <a:lnTo>
                    <a:pt x="16571" y="15276"/>
                  </a:lnTo>
                  <a:lnTo>
                    <a:pt x="16571" y="14612"/>
                  </a:lnTo>
                  <a:lnTo>
                    <a:pt x="16571" y="13981"/>
                  </a:lnTo>
                  <a:lnTo>
                    <a:pt x="16638" y="13384"/>
                  </a:lnTo>
                  <a:lnTo>
                    <a:pt x="16704" y="12786"/>
                  </a:lnTo>
                  <a:lnTo>
                    <a:pt x="16804" y="12188"/>
                  </a:lnTo>
                  <a:lnTo>
                    <a:pt x="16937" y="11623"/>
                  </a:lnTo>
                  <a:lnTo>
                    <a:pt x="17103" y="11059"/>
                  </a:lnTo>
                  <a:lnTo>
                    <a:pt x="17302" y="10494"/>
                  </a:lnTo>
                  <a:lnTo>
                    <a:pt x="17501" y="9963"/>
                  </a:lnTo>
                  <a:lnTo>
                    <a:pt x="17734" y="9432"/>
                  </a:lnTo>
                  <a:lnTo>
                    <a:pt x="17999" y="8900"/>
                  </a:lnTo>
                  <a:lnTo>
                    <a:pt x="18298" y="8402"/>
                  </a:lnTo>
                  <a:lnTo>
                    <a:pt x="18630" y="7937"/>
                  </a:lnTo>
                  <a:lnTo>
                    <a:pt x="18962" y="7439"/>
                  </a:lnTo>
                  <a:lnTo>
                    <a:pt x="19295" y="7007"/>
                  </a:lnTo>
                  <a:lnTo>
                    <a:pt x="19693" y="6576"/>
                  </a:lnTo>
                  <a:lnTo>
                    <a:pt x="20092" y="6144"/>
                  </a:lnTo>
                  <a:lnTo>
                    <a:pt x="20490" y="5745"/>
                  </a:lnTo>
                  <a:lnTo>
                    <a:pt x="20922" y="5380"/>
                  </a:lnTo>
                  <a:lnTo>
                    <a:pt x="21387" y="5048"/>
                  </a:lnTo>
                  <a:lnTo>
                    <a:pt x="21852" y="4716"/>
                  </a:lnTo>
                  <a:lnTo>
                    <a:pt x="22317" y="4384"/>
                  </a:lnTo>
                  <a:lnTo>
                    <a:pt x="22815" y="4118"/>
                  </a:lnTo>
                  <a:lnTo>
                    <a:pt x="23346" y="3853"/>
                  </a:lnTo>
                  <a:lnTo>
                    <a:pt x="23877" y="3587"/>
                  </a:lnTo>
                  <a:lnTo>
                    <a:pt x="24409" y="3388"/>
                  </a:lnTo>
                  <a:lnTo>
                    <a:pt x="24973" y="3188"/>
                  </a:lnTo>
                  <a:lnTo>
                    <a:pt x="25538" y="3056"/>
                  </a:lnTo>
                  <a:lnTo>
                    <a:pt x="26102" y="2923"/>
                  </a:lnTo>
                  <a:lnTo>
                    <a:pt x="26700" y="2790"/>
                  </a:lnTo>
                  <a:lnTo>
                    <a:pt x="27298" y="2723"/>
                  </a:lnTo>
                  <a:lnTo>
                    <a:pt x="27896" y="2690"/>
                  </a:lnTo>
                  <a:lnTo>
                    <a:pt x="28493" y="2657"/>
                  </a:lnTo>
                  <a:lnTo>
                    <a:pt x="29257" y="2690"/>
                  </a:lnTo>
                  <a:lnTo>
                    <a:pt x="29988" y="2757"/>
                  </a:lnTo>
                  <a:lnTo>
                    <a:pt x="30121" y="1395"/>
                  </a:lnTo>
                  <a:lnTo>
                    <a:pt x="30320" y="0"/>
                  </a:lnTo>
                  <a:lnTo>
                    <a:pt x="28493" y="0"/>
                  </a:lnTo>
                  <a:lnTo>
                    <a:pt x="27630" y="33"/>
                  </a:lnTo>
                  <a:lnTo>
                    <a:pt x="26733" y="133"/>
                  </a:lnTo>
                  <a:lnTo>
                    <a:pt x="25903" y="299"/>
                  </a:lnTo>
                  <a:lnTo>
                    <a:pt x="25040" y="532"/>
                  </a:lnTo>
                  <a:lnTo>
                    <a:pt x="24243" y="797"/>
                  </a:lnTo>
                  <a:lnTo>
                    <a:pt x="23446" y="1129"/>
                  </a:lnTo>
                  <a:lnTo>
                    <a:pt x="22682" y="1528"/>
                  </a:lnTo>
                  <a:lnTo>
                    <a:pt x="21951" y="1960"/>
                  </a:lnTo>
                  <a:lnTo>
                    <a:pt x="21254" y="2458"/>
                  </a:lnTo>
                  <a:lnTo>
                    <a:pt x="20590" y="3022"/>
                  </a:lnTo>
                  <a:lnTo>
                    <a:pt x="19992" y="3587"/>
                  </a:lnTo>
                  <a:lnTo>
                    <a:pt x="19394" y="4218"/>
                  </a:lnTo>
                  <a:lnTo>
                    <a:pt x="18863" y="4915"/>
                  </a:lnTo>
                  <a:lnTo>
                    <a:pt x="18398" y="5613"/>
                  </a:lnTo>
                  <a:lnTo>
                    <a:pt x="17933" y="6376"/>
                  </a:lnTo>
                  <a:lnTo>
                    <a:pt x="17568" y="7173"/>
                  </a:lnTo>
                  <a:lnTo>
                    <a:pt x="17468" y="7339"/>
                  </a:lnTo>
                  <a:lnTo>
                    <a:pt x="17368" y="7506"/>
                  </a:lnTo>
                  <a:lnTo>
                    <a:pt x="17236" y="7638"/>
                  </a:lnTo>
                  <a:lnTo>
                    <a:pt x="17070" y="7771"/>
                  </a:lnTo>
                  <a:lnTo>
                    <a:pt x="16903" y="7838"/>
                  </a:lnTo>
                  <a:lnTo>
                    <a:pt x="16737" y="7904"/>
                  </a:lnTo>
                  <a:lnTo>
                    <a:pt x="16538" y="7970"/>
                  </a:lnTo>
                  <a:lnTo>
                    <a:pt x="13749" y="7970"/>
                  </a:lnTo>
                  <a:lnTo>
                    <a:pt x="13583" y="7904"/>
                  </a:lnTo>
                  <a:lnTo>
                    <a:pt x="13383" y="7838"/>
                  </a:lnTo>
                  <a:lnTo>
                    <a:pt x="13217" y="7771"/>
                  </a:lnTo>
                  <a:lnTo>
                    <a:pt x="13084" y="7638"/>
                  </a:lnTo>
                  <a:lnTo>
                    <a:pt x="12952" y="7506"/>
                  </a:lnTo>
                  <a:lnTo>
                    <a:pt x="12819" y="7339"/>
                  </a:lnTo>
                  <a:lnTo>
                    <a:pt x="12752" y="7173"/>
                  </a:lnTo>
                  <a:lnTo>
                    <a:pt x="12354" y="6376"/>
                  </a:lnTo>
                  <a:lnTo>
                    <a:pt x="11922" y="5646"/>
                  </a:lnTo>
                  <a:lnTo>
                    <a:pt x="11457" y="4915"/>
                  </a:lnTo>
                  <a:lnTo>
                    <a:pt x="10926" y="4251"/>
                  </a:lnTo>
                  <a:lnTo>
                    <a:pt x="10328" y="3620"/>
                  </a:lnTo>
                  <a:lnTo>
                    <a:pt x="9730" y="3022"/>
                  </a:lnTo>
                  <a:lnTo>
                    <a:pt x="9066" y="2491"/>
                  </a:lnTo>
                  <a:lnTo>
                    <a:pt x="8369" y="1993"/>
                  </a:lnTo>
                  <a:lnTo>
                    <a:pt x="7638" y="1528"/>
                  </a:lnTo>
                  <a:lnTo>
                    <a:pt x="6874" y="1163"/>
                  </a:lnTo>
                  <a:lnTo>
                    <a:pt x="6077" y="797"/>
                  </a:lnTo>
                  <a:lnTo>
                    <a:pt x="5280" y="532"/>
                  </a:lnTo>
                  <a:lnTo>
                    <a:pt x="4417" y="299"/>
                  </a:lnTo>
                  <a:lnTo>
                    <a:pt x="3553" y="133"/>
                  </a:lnTo>
                  <a:lnTo>
                    <a:pt x="2690" y="33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1"/>
            <p:cNvSpPr/>
            <p:nvPr/>
          </p:nvSpPr>
          <p:spPr>
            <a:xfrm>
              <a:off x="6011760" y="5098111"/>
              <a:ext cx="81253" cy="88661"/>
            </a:xfrm>
            <a:custGeom>
              <a:avLst/>
              <a:gdLst/>
              <a:ahLst/>
              <a:cxnLst/>
              <a:rect l="l" t="t" r="r" b="b"/>
              <a:pathLst>
                <a:path w="10163" h="11093" extrusionOk="0">
                  <a:moveTo>
                    <a:pt x="964" y="0"/>
                  </a:moveTo>
                  <a:lnTo>
                    <a:pt x="1" y="11092"/>
                  </a:lnTo>
                  <a:lnTo>
                    <a:pt x="731" y="10760"/>
                  </a:lnTo>
                  <a:lnTo>
                    <a:pt x="1462" y="10495"/>
                  </a:lnTo>
                  <a:lnTo>
                    <a:pt x="2226" y="10262"/>
                  </a:lnTo>
                  <a:lnTo>
                    <a:pt x="2989" y="10063"/>
                  </a:lnTo>
                  <a:lnTo>
                    <a:pt x="3786" y="9930"/>
                  </a:lnTo>
                  <a:lnTo>
                    <a:pt x="4583" y="9797"/>
                  </a:lnTo>
                  <a:lnTo>
                    <a:pt x="5380" y="9731"/>
                  </a:lnTo>
                  <a:lnTo>
                    <a:pt x="6177" y="9698"/>
                  </a:lnTo>
                  <a:lnTo>
                    <a:pt x="8469" y="9698"/>
                  </a:lnTo>
                  <a:lnTo>
                    <a:pt x="8801" y="8170"/>
                  </a:lnTo>
                  <a:lnTo>
                    <a:pt x="9199" y="6675"/>
                  </a:lnTo>
                  <a:lnTo>
                    <a:pt x="9664" y="5181"/>
                  </a:lnTo>
                  <a:lnTo>
                    <a:pt x="10163" y="3687"/>
                  </a:lnTo>
                  <a:lnTo>
                    <a:pt x="9864" y="3521"/>
                  </a:lnTo>
                  <a:lnTo>
                    <a:pt x="9199" y="3155"/>
                  </a:lnTo>
                  <a:lnTo>
                    <a:pt x="8369" y="2757"/>
                  </a:lnTo>
                  <a:lnTo>
                    <a:pt x="7439" y="2292"/>
                  </a:lnTo>
                  <a:lnTo>
                    <a:pt x="6377" y="1827"/>
                  </a:lnTo>
                  <a:lnTo>
                    <a:pt x="5181" y="1362"/>
                  </a:lnTo>
                  <a:lnTo>
                    <a:pt x="3853" y="864"/>
                  </a:lnTo>
                  <a:lnTo>
                    <a:pt x="2458" y="39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1"/>
            <p:cNvSpPr/>
            <p:nvPr/>
          </p:nvSpPr>
          <p:spPr>
            <a:xfrm>
              <a:off x="5795376" y="5025914"/>
              <a:ext cx="318081" cy="81755"/>
            </a:xfrm>
            <a:custGeom>
              <a:avLst/>
              <a:gdLst/>
              <a:ahLst/>
              <a:cxnLst/>
              <a:rect l="l" t="t" r="r" b="b"/>
              <a:pathLst>
                <a:path w="39785" h="10229" extrusionOk="0">
                  <a:moveTo>
                    <a:pt x="18929" y="1"/>
                  </a:moveTo>
                  <a:lnTo>
                    <a:pt x="17966" y="67"/>
                  </a:lnTo>
                  <a:lnTo>
                    <a:pt x="17003" y="133"/>
                  </a:lnTo>
                  <a:lnTo>
                    <a:pt x="16073" y="233"/>
                  </a:lnTo>
                  <a:lnTo>
                    <a:pt x="15143" y="333"/>
                  </a:lnTo>
                  <a:lnTo>
                    <a:pt x="14247" y="499"/>
                  </a:lnTo>
                  <a:lnTo>
                    <a:pt x="13350" y="665"/>
                  </a:lnTo>
                  <a:lnTo>
                    <a:pt x="12487" y="831"/>
                  </a:lnTo>
                  <a:lnTo>
                    <a:pt x="10826" y="1229"/>
                  </a:lnTo>
                  <a:lnTo>
                    <a:pt x="9265" y="1694"/>
                  </a:lnTo>
                  <a:lnTo>
                    <a:pt x="7804" y="2159"/>
                  </a:lnTo>
                  <a:lnTo>
                    <a:pt x="6443" y="2657"/>
                  </a:lnTo>
                  <a:lnTo>
                    <a:pt x="5214" y="3189"/>
                  </a:lnTo>
                  <a:lnTo>
                    <a:pt x="4085" y="3654"/>
                  </a:lnTo>
                  <a:lnTo>
                    <a:pt x="3122" y="4118"/>
                  </a:lnTo>
                  <a:lnTo>
                    <a:pt x="2292" y="4550"/>
                  </a:lnTo>
                  <a:lnTo>
                    <a:pt x="1129" y="5214"/>
                  </a:lnTo>
                  <a:lnTo>
                    <a:pt x="631" y="5513"/>
                  </a:lnTo>
                  <a:lnTo>
                    <a:pt x="432" y="5679"/>
                  </a:lnTo>
                  <a:lnTo>
                    <a:pt x="266" y="5845"/>
                  </a:lnTo>
                  <a:lnTo>
                    <a:pt x="133" y="6045"/>
                  </a:lnTo>
                  <a:lnTo>
                    <a:pt x="67" y="6277"/>
                  </a:lnTo>
                  <a:lnTo>
                    <a:pt x="0" y="6510"/>
                  </a:lnTo>
                  <a:lnTo>
                    <a:pt x="0" y="6742"/>
                  </a:lnTo>
                  <a:lnTo>
                    <a:pt x="67" y="6974"/>
                  </a:lnTo>
                  <a:lnTo>
                    <a:pt x="133" y="7207"/>
                  </a:lnTo>
                  <a:lnTo>
                    <a:pt x="698" y="8336"/>
                  </a:lnTo>
                  <a:lnTo>
                    <a:pt x="1162" y="9299"/>
                  </a:lnTo>
                  <a:lnTo>
                    <a:pt x="1594" y="10229"/>
                  </a:lnTo>
                  <a:lnTo>
                    <a:pt x="2757" y="9631"/>
                  </a:lnTo>
                  <a:lnTo>
                    <a:pt x="3487" y="9266"/>
                  </a:lnTo>
                  <a:lnTo>
                    <a:pt x="4317" y="8867"/>
                  </a:lnTo>
                  <a:lnTo>
                    <a:pt x="5247" y="8469"/>
                  </a:lnTo>
                  <a:lnTo>
                    <a:pt x="6243" y="8070"/>
                  </a:lnTo>
                  <a:lnTo>
                    <a:pt x="7306" y="7639"/>
                  </a:lnTo>
                  <a:lnTo>
                    <a:pt x="8468" y="7240"/>
                  </a:lnTo>
                  <a:lnTo>
                    <a:pt x="9697" y="6842"/>
                  </a:lnTo>
                  <a:lnTo>
                    <a:pt x="10992" y="6510"/>
                  </a:lnTo>
                  <a:lnTo>
                    <a:pt x="12354" y="6177"/>
                  </a:lnTo>
                  <a:lnTo>
                    <a:pt x="13782" y="5879"/>
                  </a:lnTo>
                  <a:lnTo>
                    <a:pt x="15243" y="5646"/>
                  </a:lnTo>
                  <a:lnTo>
                    <a:pt x="16738" y="5447"/>
                  </a:lnTo>
                  <a:lnTo>
                    <a:pt x="18298" y="5347"/>
                  </a:lnTo>
                  <a:lnTo>
                    <a:pt x="19095" y="5314"/>
                  </a:lnTo>
                  <a:lnTo>
                    <a:pt x="20689" y="5314"/>
                  </a:lnTo>
                  <a:lnTo>
                    <a:pt x="21486" y="5347"/>
                  </a:lnTo>
                  <a:lnTo>
                    <a:pt x="23047" y="5447"/>
                  </a:lnTo>
                  <a:lnTo>
                    <a:pt x="24575" y="5646"/>
                  </a:lnTo>
                  <a:lnTo>
                    <a:pt x="26036" y="5879"/>
                  </a:lnTo>
                  <a:lnTo>
                    <a:pt x="27431" y="6177"/>
                  </a:lnTo>
                  <a:lnTo>
                    <a:pt x="28792" y="6510"/>
                  </a:lnTo>
                  <a:lnTo>
                    <a:pt x="30088" y="6842"/>
                  </a:lnTo>
                  <a:lnTo>
                    <a:pt x="31316" y="7240"/>
                  </a:lnTo>
                  <a:lnTo>
                    <a:pt x="32479" y="7639"/>
                  </a:lnTo>
                  <a:lnTo>
                    <a:pt x="33575" y="8070"/>
                  </a:lnTo>
                  <a:lnTo>
                    <a:pt x="34571" y="8469"/>
                  </a:lnTo>
                  <a:lnTo>
                    <a:pt x="35467" y="8867"/>
                  </a:lnTo>
                  <a:lnTo>
                    <a:pt x="36298" y="9266"/>
                  </a:lnTo>
                  <a:lnTo>
                    <a:pt x="37061" y="9631"/>
                  </a:lnTo>
                  <a:lnTo>
                    <a:pt x="38224" y="10229"/>
                  </a:lnTo>
                  <a:lnTo>
                    <a:pt x="38655" y="9299"/>
                  </a:lnTo>
                  <a:lnTo>
                    <a:pt x="39087" y="8336"/>
                  </a:lnTo>
                  <a:lnTo>
                    <a:pt x="39652" y="7207"/>
                  </a:lnTo>
                  <a:lnTo>
                    <a:pt x="39751" y="6974"/>
                  </a:lnTo>
                  <a:lnTo>
                    <a:pt x="39785" y="6742"/>
                  </a:lnTo>
                  <a:lnTo>
                    <a:pt x="39785" y="6510"/>
                  </a:lnTo>
                  <a:lnTo>
                    <a:pt x="39751" y="6277"/>
                  </a:lnTo>
                  <a:lnTo>
                    <a:pt x="39652" y="6045"/>
                  </a:lnTo>
                  <a:lnTo>
                    <a:pt x="39552" y="5845"/>
                  </a:lnTo>
                  <a:lnTo>
                    <a:pt x="39386" y="5679"/>
                  </a:lnTo>
                  <a:lnTo>
                    <a:pt x="39187" y="5513"/>
                  </a:lnTo>
                  <a:lnTo>
                    <a:pt x="38689" y="5214"/>
                  </a:lnTo>
                  <a:lnTo>
                    <a:pt x="37493" y="4550"/>
                  </a:lnTo>
                  <a:lnTo>
                    <a:pt x="36663" y="4118"/>
                  </a:lnTo>
                  <a:lnTo>
                    <a:pt x="35700" y="3654"/>
                  </a:lnTo>
                  <a:lnTo>
                    <a:pt x="34604" y="3189"/>
                  </a:lnTo>
                  <a:lnTo>
                    <a:pt x="33342" y="2657"/>
                  </a:lnTo>
                  <a:lnTo>
                    <a:pt x="32014" y="2159"/>
                  </a:lnTo>
                  <a:lnTo>
                    <a:pt x="30519" y="1694"/>
                  </a:lnTo>
                  <a:lnTo>
                    <a:pt x="28958" y="1229"/>
                  </a:lnTo>
                  <a:lnTo>
                    <a:pt x="27298" y="831"/>
                  </a:lnTo>
                  <a:lnTo>
                    <a:pt x="26435" y="665"/>
                  </a:lnTo>
                  <a:lnTo>
                    <a:pt x="25571" y="499"/>
                  </a:lnTo>
                  <a:lnTo>
                    <a:pt x="24641" y="333"/>
                  </a:lnTo>
                  <a:lnTo>
                    <a:pt x="23745" y="233"/>
                  </a:lnTo>
                  <a:lnTo>
                    <a:pt x="22815" y="133"/>
                  </a:lnTo>
                  <a:lnTo>
                    <a:pt x="21852" y="67"/>
                  </a:lnTo>
                  <a:lnTo>
                    <a:pt x="208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9" name="Google Shape;1949;p41"/>
          <p:cNvGrpSpPr/>
          <p:nvPr/>
        </p:nvGrpSpPr>
        <p:grpSpPr>
          <a:xfrm>
            <a:off x="381193" y="970650"/>
            <a:ext cx="2959537" cy="3761561"/>
            <a:chOff x="3090142" y="1154060"/>
            <a:chExt cx="2809776" cy="3571216"/>
          </a:xfrm>
        </p:grpSpPr>
        <p:grpSp>
          <p:nvGrpSpPr>
            <p:cNvPr id="1950" name="Google Shape;1950;p41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1951" name="Google Shape;1951;p41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1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1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1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1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1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1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1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1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1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1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1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1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1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1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1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1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1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1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1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4" name="Google Shape;1974;p41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EFEFEF"/>
            </a:solidFill>
            <a:ln w="19050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80" name="Google Shape;1980;p4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4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2" name="Google Shape;1982;p42"/>
          <p:cNvGrpSpPr/>
          <p:nvPr/>
        </p:nvGrpSpPr>
        <p:grpSpPr>
          <a:xfrm>
            <a:off x="457200" y="1204838"/>
            <a:ext cx="1884600" cy="1365649"/>
            <a:chOff x="457200" y="1204838"/>
            <a:chExt cx="1884600" cy="1365649"/>
          </a:xfrm>
        </p:grpSpPr>
        <p:sp>
          <p:nvSpPr>
            <p:cNvPr id="1983" name="Google Shape;1983;p42"/>
            <p:cNvSpPr txBox="1"/>
            <p:nvPr/>
          </p:nvSpPr>
          <p:spPr>
            <a:xfrm>
              <a:off x="457200" y="1688737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Earth</a:t>
              </a:r>
              <a:endPara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84" name="Google Shape;1984;p42"/>
            <p:cNvSpPr txBox="1"/>
            <p:nvPr/>
          </p:nvSpPr>
          <p:spPr>
            <a:xfrm>
              <a:off x="457200" y="2035587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5" name="Google Shape;1985;p42"/>
            <p:cNvSpPr/>
            <p:nvPr/>
          </p:nvSpPr>
          <p:spPr>
            <a:xfrm>
              <a:off x="561600" y="1204838"/>
              <a:ext cx="407700" cy="40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2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200">
                <a:solidFill>
                  <a:srgbClr val="FFFFFF"/>
                </a:solidFill>
              </a:endParaRPr>
            </a:p>
          </p:txBody>
        </p:sp>
      </p:grpSp>
      <p:grpSp>
        <p:nvGrpSpPr>
          <p:cNvPr id="1986" name="Google Shape;1986;p42"/>
          <p:cNvGrpSpPr/>
          <p:nvPr/>
        </p:nvGrpSpPr>
        <p:grpSpPr>
          <a:xfrm>
            <a:off x="457200" y="2936377"/>
            <a:ext cx="1884600" cy="1365657"/>
            <a:chOff x="457200" y="2936377"/>
            <a:chExt cx="1884600" cy="1365657"/>
          </a:xfrm>
        </p:grpSpPr>
        <p:sp>
          <p:nvSpPr>
            <p:cNvPr id="1987" name="Google Shape;1987;p42"/>
            <p:cNvSpPr txBox="1"/>
            <p:nvPr/>
          </p:nvSpPr>
          <p:spPr>
            <a:xfrm>
              <a:off x="457200" y="3420284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88" name="Google Shape;1988;p42"/>
            <p:cNvSpPr txBox="1"/>
            <p:nvPr/>
          </p:nvSpPr>
          <p:spPr>
            <a:xfrm>
              <a:off x="457200" y="3767134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Neptune is the farthest planet from the Sun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9" name="Google Shape;1989;p42"/>
            <p:cNvSpPr/>
            <p:nvPr/>
          </p:nvSpPr>
          <p:spPr>
            <a:xfrm>
              <a:off x="561600" y="2936377"/>
              <a:ext cx="407700" cy="407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200">
                <a:solidFill>
                  <a:srgbClr val="FFFFFF"/>
                </a:solidFill>
              </a:endParaRPr>
            </a:p>
          </p:txBody>
        </p:sp>
      </p:grpSp>
      <p:sp>
        <p:nvSpPr>
          <p:cNvPr id="1990" name="Google Shape;1990;p42"/>
          <p:cNvSpPr txBox="1"/>
          <p:nvPr/>
        </p:nvSpPr>
        <p:spPr>
          <a:xfrm>
            <a:off x="6802200" y="2035587"/>
            <a:ext cx="18846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1" name="Google Shape;1991;p42"/>
          <p:cNvSpPr txBox="1"/>
          <p:nvPr/>
        </p:nvSpPr>
        <p:spPr>
          <a:xfrm>
            <a:off x="6802200" y="1688737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92" name="Google Shape;1992;p42"/>
          <p:cNvSpPr/>
          <p:nvPr/>
        </p:nvSpPr>
        <p:spPr>
          <a:xfrm>
            <a:off x="8193300" y="1204838"/>
            <a:ext cx="407700" cy="40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93" name="Google Shape;1993;p42"/>
          <p:cNvSpPr txBox="1"/>
          <p:nvPr/>
        </p:nvSpPr>
        <p:spPr>
          <a:xfrm>
            <a:off x="6802200" y="3420284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94" name="Google Shape;1994;p42"/>
          <p:cNvSpPr txBox="1"/>
          <p:nvPr/>
        </p:nvSpPr>
        <p:spPr>
          <a:xfrm>
            <a:off x="6802200" y="3767134"/>
            <a:ext cx="18846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5" name="Google Shape;1995;p42"/>
          <p:cNvSpPr/>
          <p:nvPr/>
        </p:nvSpPr>
        <p:spPr>
          <a:xfrm>
            <a:off x="8193300" y="2936377"/>
            <a:ext cx="407700" cy="4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996" name="Google Shape;1996;p42"/>
          <p:cNvSpPr/>
          <p:nvPr/>
        </p:nvSpPr>
        <p:spPr>
          <a:xfrm>
            <a:off x="2820965" y="1239485"/>
            <a:ext cx="1222878" cy="1331017"/>
          </a:xfrm>
          <a:custGeom>
            <a:avLst/>
            <a:gdLst/>
            <a:ahLst/>
            <a:cxnLst/>
            <a:rect l="l" t="t" r="r" b="b"/>
            <a:pathLst>
              <a:path w="48920" h="53246" extrusionOk="0">
                <a:moveTo>
                  <a:pt x="27867" y="1"/>
                </a:moveTo>
                <a:lnTo>
                  <a:pt x="19911" y="27337"/>
                </a:lnTo>
                <a:lnTo>
                  <a:pt x="6488" y="13914"/>
                </a:lnTo>
                <a:lnTo>
                  <a:pt x="0" y="21421"/>
                </a:lnTo>
                <a:lnTo>
                  <a:pt x="13220" y="34681"/>
                </a:lnTo>
                <a:lnTo>
                  <a:pt x="653" y="44065"/>
                </a:lnTo>
                <a:lnTo>
                  <a:pt x="8487" y="51899"/>
                </a:lnTo>
                <a:lnTo>
                  <a:pt x="9588" y="52225"/>
                </a:lnTo>
                <a:lnTo>
                  <a:pt x="10690" y="52470"/>
                </a:lnTo>
                <a:lnTo>
                  <a:pt x="11792" y="52715"/>
                </a:lnTo>
                <a:lnTo>
                  <a:pt x="12934" y="52919"/>
                </a:lnTo>
                <a:lnTo>
                  <a:pt x="14076" y="53041"/>
                </a:lnTo>
                <a:lnTo>
                  <a:pt x="15219" y="53164"/>
                </a:lnTo>
                <a:lnTo>
                  <a:pt x="16402" y="53204"/>
                </a:lnTo>
                <a:lnTo>
                  <a:pt x="17585" y="53245"/>
                </a:lnTo>
                <a:lnTo>
                  <a:pt x="19217" y="53204"/>
                </a:lnTo>
                <a:lnTo>
                  <a:pt x="20809" y="53082"/>
                </a:lnTo>
                <a:lnTo>
                  <a:pt x="22359" y="52878"/>
                </a:lnTo>
                <a:lnTo>
                  <a:pt x="23909" y="52592"/>
                </a:lnTo>
                <a:lnTo>
                  <a:pt x="25419" y="52266"/>
                </a:lnTo>
                <a:lnTo>
                  <a:pt x="26888" y="51817"/>
                </a:lnTo>
                <a:lnTo>
                  <a:pt x="28357" y="51328"/>
                </a:lnTo>
                <a:lnTo>
                  <a:pt x="29785" y="50797"/>
                </a:lnTo>
                <a:lnTo>
                  <a:pt x="31172" y="50144"/>
                </a:lnTo>
                <a:lnTo>
                  <a:pt x="32518" y="49451"/>
                </a:lnTo>
                <a:lnTo>
                  <a:pt x="33824" y="48716"/>
                </a:lnTo>
                <a:lnTo>
                  <a:pt x="35089" y="47900"/>
                </a:lnTo>
                <a:lnTo>
                  <a:pt x="36353" y="47003"/>
                </a:lnTo>
                <a:lnTo>
                  <a:pt x="37537" y="46105"/>
                </a:lnTo>
                <a:lnTo>
                  <a:pt x="38638" y="45085"/>
                </a:lnTo>
                <a:lnTo>
                  <a:pt x="39740" y="44065"/>
                </a:lnTo>
                <a:lnTo>
                  <a:pt x="40760" y="42964"/>
                </a:lnTo>
                <a:lnTo>
                  <a:pt x="41780" y="41862"/>
                </a:lnTo>
                <a:lnTo>
                  <a:pt x="42677" y="40679"/>
                </a:lnTo>
                <a:lnTo>
                  <a:pt x="43575" y="39414"/>
                </a:lnTo>
                <a:lnTo>
                  <a:pt x="44391" y="38149"/>
                </a:lnTo>
                <a:lnTo>
                  <a:pt x="45125" y="36843"/>
                </a:lnTo>
                <a:lnTo>
                  <a:pt x="45819" y="35497"/>
                </a:lnTo>
                <a:lnTo>
                  <a:pt x="46472" y="34110"/>
                </a:lnTo>
                <a:lnTo>
                  <a:pt x="47002" y="32682"/>
                </a:lnTo>
                <a:lnTo>
                  <a:pt x="47492" y="31213"/>
                </a:lnTo>
                <a:lnTo>
                  <a:pt x="47941" y="29744"/>
                </a:lnTo>
                <a:lnTo>
                  <a:pt x="48267" y="28235"/>
                </a:lnTo>
                <a:lnTo>
                  <a:pt x="48553" y="26684"/>
                </a:lnTo>
                <a:lnTo>
                  <a:pt x="48757" y="25134"/>
                </a:lnTo>
                <a:lnTo>
                  <a:pt x="48879" y="23543"/>
                </a:lnTo>
                <a:lnTo>
                  <a:pt x="48920" y="21911"/>
                </a:lnTo>
                <a:lnTo>
                  <a:pt x="48920" y="21013"/>
                </a:lnTo>
                <a:lnTo>
                  <a:pt x="27867" y="1"/>
                </a:lnTo>
                <a:close/>
              </a:path>
            </a:pathLst>
          </a:custGeom>
          <a:gradFill>
            <a:gsLst>
              <a:gs pos="0">
                <a:srgbClr val="D9D9D9"/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7" name="Google Shape;1997;p42"/>
          <p:cNvSpPr/>
          <p:nvPr/>
        </p:nvSpPr>
        <p:spPr>
          <a:xfrm>
            <a:off x="2820965" y="1204814"/>
            <a:ext cx="931182" cy="1164759"/>
          </a:xfrm>
          <a:custGeom>
            <a:avLst/>
            <a:gdLst/>
            <a:ahLst/>
            <a:cxnLst/>
            <a:rect l="l" t="t" r="r" b="b"/>
            <a:pathLst>
              <a:path w="37251" h="46595" extrusionOk="0">
                <a:moveTo>
                  <a:pt x="22971" y="1"/>
                </a:moveTo>
                <a:lnTo>
                  <a:pt x="22073" y="41"/>
                </a:lnTo>
                <a:lnTo>
                  <a:pt x="21176" y="164"/>
                </a:lnTo>
                <a:lnTo>
                  <a:pt x="20278" y="368"/>
                </a:lnTo>
                <a:lnTo>
                  <a:pt x="19421" y="653"/>
                </a:lnTo>
                <a:lnTo>
                  <a:pt x="18605" y="1021"/>
                </a:lnTo>
                <a:lnTo>
                  <a:pt x="17422" y="1633"/>
                </a:lnTo>
                <a:lnTo>
                  <a:pt x="16239" y="2367"/>
                </a:lnTo>
                <a:lnTo>
                  <a:pt x="15668" y="2734"/>
                </a:lnTo>
                <a:lnTo>
                  <a:pt x="15096" y="3142"/>
                </a:lnTo>
                <a:lnTo>
                  <a:pt x="14566" y="3550"/>
                </a:lnTo>
                <a:lnTo>
                  <a:pt x="14036" y="3999"/>
                </a:lnTo>
                <a:lnTo>
                  <a:pt x="13546" y="4448"/>
                </a:lnTo>
                <a:lnTo>
                  <a:pt x="13138" y="4897"/>
                </a:lnTo>
                <a:lnTo>
                  <a:pt x="12771" y="5386"/>
                </a:lnTo>
                <a:lnTo>
                  <a:pt x="12444" y="5876"/>
                </a:lnTo>
                <a:lnTo>
                  <a:pt x="12159" y="6365"/>
                </a:lnTo>
                <a:lnTo>
                  <a:pt x="11996" y="6896"/>
                </a:lnTo>
                <a:lnTo>
                  <a:pt x="11873" y="7426"/>
                </a:lnTo>
                <a:lnTo>
                  <a:pt x="11873" y="7957"/>
                </a:lnTo>
                <a:lnTo>
                  <a:pt x="11914" y="8814"/>
                </a:lnTo>
                <a:lnTo>
                  <a:pt x="11996" y="9548"/>
                </a:lnTo>
                <a:lnTo>
                  <a:pt x="12159" y="10201"/>
                </a:lnTo>
                <a:lnTo>
                  <a:pt x="12281" y="10772"/>
                </a:lnTo>
                <a:lnTo>
                  <a:pt x="12485" y="11262"/>
                </a:lnTo>
                <a:lnTo>
                  <a:pt x="12648" y="11710"/>
                </a:lnTo>
                <a:lnTo>
                  <a:pt x="13056" y="12445"/>
                </a:lnTo>
                <a:lnTo>
                  <a:pt x="13424" y="13179"/>
                </a:lnTo>
                <a:lnTo>
                  <a:pt x="13587" y="13546"/>
                </a:lnTo>
                <a:lnTo>
                  <a:pt x="13709" y="13954"/>
                </a:lnTo>
                <a:lnTo>
                  <a:pt x="13791" y="14362"/>
                </a:lnTo>
                <a:lnTo>
                  <a:pt x="13832" y="14852"/>
                </a:lnTo>
                <a:lnTo>
                  <a:pt x="13832" y="15382"/>
                </a:lnTo>
                <a:lnTo>
                  <a:pt x="13791" y="16035"/>
                </a:lnTo>
                <a:lnTo>
                  <a:pt x="13709" y="16729"/>
                </a:lnTo>
                <a:lnTo>
                  <a:pt x="13546" y="17504"/>
                </a:lnTo>
                <a:lnTo>
                  <a:pt x="13220" y="19177"/>
                </a:lnTo>
                <a:lnTo>
                  <a:pt x="12893" y="20931"/>
                </a:lnTo>
                <a:lnTo>
                  <a:pt x="12730" y="21870"/>
                </a:lnTo>
                <a:lnTo>
                  <a:pt x="12608" y="22808"/>
                </a:lnTo>
                <a:lnTo>
                  <a:pt x="12526" y="23746"/>
                </a:lnTo>
                <a:lnTo>
                  <a:pt x="12485" y="24644"/>
                </a:lnTo>
                <a:lnTo>
                  <a:pt x="12485" y="25542"/>
                </a:lnTo>
                <a:lnTo>
                  <a:pt x="12526" y="26439"/>
                </a:lnTo>
                <a:lnTo>
                  <a:pt x="12648" y="27296"/>
                </a:lnTo>
                <a:lnTo>
                  <a:pt x="12852" y="28071"/>
                </a:lnTo>
                <a:lnTo>
                  <a:pt x="13016" y="28479"/>
                </a:lnTo>
                <a:lnTo>
                  <a:pt x="13179" y="28846"/>
                </a:lnTo>
                <a:lnTo>
                  <a:pt x="13342" y="29173"/>
                </a:lnTo>
                <a:lnTo>
                  <a:pt x="13587" y="29540"/>
                </a:lnTo>
                <a:lnTo>
                  <a:pt x="13791" y="29866"/>
                </a:lnTo>
                <a:lnTo>
                  <a:pt x="13913" y="30152"/>
                </a:lnTo>
                <a:lnTo>
                  <a:pt x="13995" y="30438"/>
                </a:lnTo>
                <a:lnTo>
                  <a:pt x="14036" y="30723"/>
                </a:lnTo>
                <a:lnTo>
                  <a:pt x="13995" y="31009"/>
                </a:lnTo>
                <a:lnTo>
                  <a:pt x="13954" y="31254"/>
                </a:lnTo>
                <a:lnTo>
                  <a:pt x="13832" y="31498"/>
                </a:lnTo>
                <a:lnTo>
                  <a:pt x="13668" y="31743"/>
                </a:lnTo>
                <a:lnTo>
                  <a:pt x="13464" y="31988"/>
                </a:lnTo>
                <a:lnTo>
                  <a:pt x="13260" y="32192"/>
                </a:lnTo>
                <a:lnTo>
                  <a:pt x="12689" y="32641"/>
                </a:lnTo>
                <a:lnTo>
                  <a:pt x="11996" y="33049"/>
                </a:lnTo>
                <a:lnTo>
                  <a:pt x="11220" y="33457"/>
                </a:lnTo>
                <a:lnTo>
                  <a:pt x="9466" y="34273"/>
                </a:lnTo>
                <a:lnTo>
                  <a:pt x="7589" y="35130"/>
                </a:lnTo>
                <a:lnTo>
                  <a:pt x="6651" y="35578"/>
                </a:lnTo>
                <a:lnTo>
                  <a:pt x="5753" y="36109"/>
                </a:lnTo>
                <a:lnTo>
                  <a:pt x="4896" y="36639"/>
                </a:lnTo>
                <a:lnTo>
                  <a:pt x="4121" y="37210"/>
                </a:lnTo>
                <a:lnTo>
                  <a:pt x="3387" y="37863"/>
                </a:lnTo>
                <a:lnTo>
                  <a:pt x="2693" y="38557"/>
                </a:lnTo>
                <a:lnTo>
                  <a:pt x="2040" y="39332"/>
                </a:lnTo>
                <a:lnTo>
                  <a:pt x="1469" y="40066"/>
                </a:lnTo>
                <a:lnTo>
                  <a:pt x="939" y="40882"/>
                </a:lnTo>
                <a:lnTo>
                  <a:pt x="531" y="41658"/>
                </a:lnTo>
                <a:lnTo>
                  <a:pt x="368" y="42025"/>
                </a:lnTo>
                <a:lnTo>
                  <a:pt x="204" y="42433"/>
                </a:lnTo>
                <a:lnTo>
                  <a:pt x="123" y="42800"/>
                </a:lnTo>
                <a:lnTo>
                  <a:pt x="41" y="43167"/>
                </a:lnTo>
                <a:lnTo>
                  <a:pt x="0" y="43494"/>
                </a:lnTo>
                <a:lnTo>
                  <a:pt x="0" y="43861"/>
                </a:lnTo>
                <a:lnTo>
                  <a:pt x="0" y="44187"/>
                </a:lnTo>
                <a:lnTo>
                  <a:pt x="82" y="44514"/>
                </a:lnTo>
                <a:lnTo>
                  <a:pt x="204" y="44799"/>
                </a:lnTo>
                <a:lnTo>
                  <a:pt x="368" y="45085"/>
                </a:lnTo>
                <a:lnTo>
                  <a:pt x="572" y="45371"/>
                </a:lnTo>
                <a:lnTo>
                  <a:pt x="816" y="45615"/>
                </a:lnTo>
                <a:lnTo>
                  <a:pt x="1102" y="45819"/>
                </a:lnTo>
                <a:lnTo>
                  <a:pt x="1469" y="46023"/>
                </a:lnTo>
                <a:lnTo>
                  <a:pt x="1877" y="46187"/>
                </a:lnTo>
                <a:lnTo>
                  <a:pt x="2326" y="46350"/>
                </a:lnTo>
                <a:lnTo>
                  <a:pt x="2816" y="46472"/>
                </a:lnTo>
                <a:lnTo>
                  <a:pt x="3387" y="46554"/>
                </a:lnTo>
                <a:lnTo>
                  <a:pt x="4040" y="46595"/>
                </a:lnTo>
                <a:lnTo>
                  <a:pt x="5427" y="46595"/>
                </a:lnTo>
                <a:lnTo>
                  <a:pt x="6080" y="46554"/>
                </a:lnTo>
                <a:lnTo>
                  <a:pt x="6651" y="46472"/>
                </a:lnTo>
                <a:lnTo>
                  <a:pt x="7181" y="46391"/>
                </a:lnTo>
                <a:lnTo>
                  <a:pt x="7671" y="46268"/>
                </a:lnTo>
                <a:lnTo>
                  <a:pt x="8120" y="46146"/>
                </a:lnTo>
                <a:lnTo>
                  <a:pt x="8528" y="45983"/>
                </a:lnTo>
                <a:lnTo>
                  <a:pt x="8854" y="45819"/>
                </a:lnTo>
                <a:lnTo>
                  <a:pt x="9180" y="45656"/>
                </a:lnTo>
                <a:lnTo>
                  <a:pt x="9507" y="45452"/>
                </a:lnTo>
                <a:lnTo>
                  <a:pt x="9752" y="45248"/>
                </a:lnTo>
                <a:lnTo>
                  <a:pt x="9996" y="45003"/>
                </a:lnTo>
                <a:lnTo>
                  <a:pt x="10445" y="44555"/>
                </a:lnTo>
                <a:lnTo>
                  <a:pt x="10812" y="44065"/>
                </a:lnTo>
                <a:lnTo>
                  <a:pt x="11424" y="43086"/>
                </a:lnTo>
                <a:lnTo>
                  <a:pt x="11792" y="42637"/>
                </a:lnTo>
                <a:lnTo>
                  <a:pt x="12159" y="42229"/>
                </a:lnTo>
                <a:lnTo>
                  <a:pt x="12404" y="42025"/>
                </a:lnTo>
                <a:lnTo>
                  <a:pt x="12608" y="41862"/>
                </a:lnTo>
                <a:lnTo>
                  <a:pt x="12893" y="41699"/>
                </a:lnTo>
                <a:lnTo>
                  <a:pt x="13179" y="41535"/>
                </a:lnTo>
                <a:lnTo>
                  <a:pt x="13505" y="41413"/>
                </a:lnTo>
                <a:lnTo>
                  <a:pt x="13832" y="41331"/>
                </a:lnTo>
                <a:lnTo>
                  <a:pt x="14240" y="41250"/>
                </a:lnTo>
                <a:lnTo>
                  <a:pt x="14688" y="41168"/>
                </a:lnTo>
                <a:lnTo>
                  <a:pt x="15586" y="41168"/>
                </a:lnTo>
                <a:lnTo>
                  <a:pt x="16524" y="41209"/>
                </a:lnTo>
                <a:lnTo>
                  <a:pt x="17422" y="41331"/>
                </a:lnTo>
                <a:lnTo>
                  <a:pt x="18361" y="41495"/>
                </a:lnTo>
                <a:lnTo>
                  <a:pt x="19258" y="41739"/>
                </a:lnTo>
                <a:lnTo>
                  <a:pt x="20156" y="41984"/>
                </a:lnTo>
                <a:lnTo>
                  <a:pt x="21910" y="42474"/>
                </a:lnTo>
                <a:lnTo>
                  <a:pt x="22726" y="42678"/>
                </a:lnTo>
                <a:lnTo>
                  <a:pt x="23501" y="42882"/>
                </a:lnTo>
                <a:lnTo>
                  <a:pt x="24277" y="43004"/>
                </a:lnTo>
                <a:lnTo>
                  <a:pt x="24970" y="43045"/>
                </a:lnTo>
                <a:lnTo>
                  <a:pt x="25623" y="43045"/>
                </a:lnTo>
                <a:lnTo>
                  <a:pt x="25949" y="42963"/>
                </a:lnTo>
                <a:lnTo>
                  <a:pt x="26235" y="42923"/>
                </a:lnTo>
                <a:lnTo>
                  <a:pt x="26521" y="42800"/>
                </a:lnTo>
                <a:lnTo>
                  <a:pt x="26765" y="42637"/>
                </a:lnTo>
                <a:lnTo>
                  <a:pt x="27051" y="42474"/>
                </a:lnTo>
                <a:lnTo>
                  <a:pt x="27255" y="42270"/>
                </a:lnTo>
                <a:lnTo>
                  <a:pt x="27500" y="42066"/>
                </a:lnTo>
                <a:lnTo>
                  <a:pt x="27785" y="41862"/>
                </a:lnTo>
                <a:lnTo>
                  <a:pt x="28153" y="41658"/>
                </a:lnTo>
                <a:lnTo>
                  <a:pt x="28520" y="41495"/>
                </a:lnTo>
                <a:lnTo>
                  <a:pt x="29336" y="41209"/>
                </a:lnTo>
                <a:lnTo>
                  <a:pt x="30274" y="40964"/>
                </a:lnTo>
                <a:lnTo>
                  <a:pt x="32314" y="40474"/>
                </a:lnTo>
                <a:lnTo>
                  <a:pt x="33334" y="40230"/>
                </a:lnTo>
                <a:lnTo>
                  <a:pt x="34273" y="39985"/>
                </a:lnTo>
                <a:lnTo>
                  <a:pt x="35170" y="39740"/>
                </a:lnTo>
                <a:lnTo>
                  <a:pt x="35578" y="39577"/>
                </a:lnTo>
                <a:lnTo>
                  <a:pt x="35945" y="39414"/>
                </a:lnTo>
                <a:lnTo>
                  <a:pt x="36272" y="39250"/>
                </a:lnTo>
                <a:lnTo>
                  <a:pt x="36598" y="39046"/>
                </a:lnTo>
                <a:lnTo>
                  <a:pt x="36843" y="38842"/>
                </a:lnTo>
                <a:lnTo>
                  <a:pt x="37006" y="38598"/>
                </a:lnTo>
                <a:lnTo>
                  <a:pt x="37169" y="38353"/>
                </a:lnTo>
                <a:lnTo>
                  <a:pt x="37251" y="38067"/>
                </a:lnTo>
                <a:lnTo>
                  <a:pt x="37251" y="37782"/>
                </a:lnTo>
                <a:lnTo>
                  <a:pt x="37210" y="37455"/>
                </a:lnTo>
                <a:lnTo>
                  <a:pt x="37088" y="37129"/>
                </a:lnTo>
                <a:lnTo>
                  <a:pt x="36884" y="36762"/>
                </a:lnTo>
                <a:lnTo>
                  <a:pt x="36598" y="36354"/>
                </a:lnTo>
                <a:lnTo>
                  <a:pt x="36231" y="35905"/>
                </a:lnTo>
                <a:lnTo>
                  <a:pt x="34681" y="34273"/>
                </a:lnTo>
                <a:lnTo>
                  <a:pt x="33334" y="32886"/>
                </a:lnTo>
                <a:lnTo>
                  <a:pt x="32151" y="31743"/>
                </a:lnTo>
                <a:lnTo>
                  <a:pt x="31661" y="31213"/>
                </a:lnTo>
                <a:lnTo>
                  <a:pt x="31253" y="30723"/>
                </a:lnTo>
                <a:lnTo>
                  <a:pt x="30845" y="30234"/>
                </a:lnTo>
                <a:lnTo>
                  <a:pt x="30560" y="29744"/>
                </a:lnTo>
                <a:lnTo>
                  <a:pt x="30274" y="29295"/>
                </a:lnTo>
                <a:lnTo>
                  <a:pt x="30111" y="28806"/>
                </a:lnTo>
                <a:lnTo>
                  <a:pt x="29989" y="28275"/>
                </a:lnTo>
                <a:lnTo>
                  <a:pt x="29948" y="27745"/>
                </a:lnTo>
                <a:lnTo>
                  <a:pt x="29948" y="27174"/>
                </a:lnTo>
                <a:lnTo>
                  <a:pt x="30029" y="26562"/>
                </a:lnTo>
                <a:lnTo>
                  <a:pt x="30111" y="26235"/>
                </a:lnTo>
                <a:lnTo>
                  <a:pt x="30111" y="25950"/>
                </a:lnTo>
                <a:lnTo>
                  <a:pt x="30111" y="25623"/>
                </a:lnTo>
                <a:lnTo>
                  <a:pt x="30070" y="25297"/>
                </a:lnTo>
                <a:lnTo>
                  <a:pt x="29948" y="24685"/>
                </a:lnTo>
                <a:lnTo>
                  <a:pt x="29703" y="24073"/>
                </a:lnTo>
                <a:lnTo>
                  <a:pt x="29417" y="23461"/>
                </a:lnTo>
                <a:lnTo>
                  <a:pt x="29050" y="22890"/>
                </a:lnTo>
                <a:lnTo>
                  <a:pt x="28642" y="22278"/>
                </a:lnTo>
                <a:lnTo>
                  <a:pt x="28193" y="21625"/>
                </a:lnTo>
                <a:lnTo>
                  <a:pt x="27214" y="20360"/>
                </a:lnTo>
                <a:lnTo>
                  <a:pt x="26235" y="19014"/>
                </a:lnTo>
                <a:lnTo>
                  <a:pt x="25745" y="18320"/>
                </a:lnTo>
                <a:lnTo>
                  <a:pt x="25337" y="17586"/>
                </a:lnTo>
                <a:lnTo>
                  <a:pt x="24929" y="16810"/>
                </a:lnTo>
                <a:lnTo>
                  <a:pt x="24603" y="16035"/>
                </a:lnTo>
                <a:lnTo>
                  <a:pt x="24481" y="15627"/>
                </a:lnTo>
                <a:lnTo>
                  <a:pt x="24440" y="15178"/>
                </a:lnTo>
                <a:lnTo>
                  <a:pt x="24399" y="14689"/>
                </a:lnTo>
                <a:lnTo>
                  <a:pt x="24440" y="14199"/>
                </a:lnTo>
                <a:lnTo>
                  <a:pt x="24521" y="13669"/>
                </a:lnTo>
                <a:lnTo>
                  <a:pt x="24644" y="13138"/>
                </a:lnTo>
                <a:lnTo>
                  <a:pt x="24766" y="12567"/>
                </a:lnTo>
                <a:lnTo>
                  <a:pt x="24929" y="11996"/>
                </a:lnTo>
                <a:lnTo>
                  <a:pt x="25337" y="10854"/>
                </a:lnTo>
                <a:lnTo>
                  <a:pt x="25827" y="9670"/>
                </a:lnTo>
                <a:lnTo>
                  <a:pt x="26847" y="7263"/>
                </a:lnTo>
                <a:lnTo>
                  <a:pt x="27337" y="6121"/>
                </a:lnTo>
                <a:lnTo>
                  <a:pt x="27745" y="5060"/>
                </a:lnTo>
                <a:lnTo>
                  <a:pt x="28030" y="4040"/>
                </a:lnTo>
                <a:lnTo>
                  <a:pt x="28153" y="3550"/>
                </a:lnTo>
                <a:lnTo>
                  <a:pt x="28234" y="3101"/>
                </a:lnTo>
                <a:lnTo>
                  <a:pt x="28234" y="2693"/>
                </a:lnTo>
                <a:lnTo>
                  <a:pt x="28234" y="2285"/>
                </a:lnTo>
                <a:lnTo>
                  <a:pt x="28153" y="1959"/>
                </a:lnTo>
                <a:lnTo>
                  <a:pt x="28030" y="1633"/>
                </a:lnTo>
                <a:lnTo>
                  <a:pt x="27826" y="1347"/>
                </a:lnTo>
                <a:lnTo>
                  <a:pt x="27581" y="1102"/>
                </a:lnTo>
                <a:lnTo>
                  <a:pt x="27255" y="898"/>
                </a:lnTo>
                <a:lnTo>
                  <a:pt x="26888" y="735"/>
                </a:lnTo>
                <a:lnTo>
                  <a:pt x="25705" y="409"/>
                </a:lnTo>
                <a:lnTo>
                  <a:pt x="24807" y="164"/>
                </a:lnTo>
                <a:lnTo>
                  <a:pt x="23909" y="41"/>
                </a:lnTo>
                <a:lnTo>
                  <a:pt x="2297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8" name="Google Shape;1998;p42"/>
          <p:cNvSpPr/>
          <p:nvPr/>
        </p:nvSpPr>
        <p:spPr>
          <a:xfrm>
            <a:off x="3259513" y="1204814"/>
            <a:ext cx="492626" cy="1076017"/>
          </a:xfrm>
          <a:custGeom>
            <a:avLst/>
            <a:gdLst/>
            <a:ahLst/>
            <a:cxnLst/>
            <a:rect l="l" t="t" r="r" b="b"/>
            <a:pathLst>
              <a:path w="19707" h="43045" extrusionOk="0">
                <a:moveTo>
                  <a:pt x="5427" y="1"/>
                </a:moveTo>
                <a:lnTo>
                  <a:pt x="4529" y="41"/>
                </a:lnTo>
                <a:lnTo>
                  <a:pt x="3632" y="164"/>
                </a:lnTo>
                <a:lnTo>
                  <a:pt x="2734" y="368"/>
                </a:lnTo>
                <a:lnTo>
                  <a:pt x="1877" y="653"/>
                </a:lnTo>
                <a:lnTo>
                  <a:pt x="1061" y="1021"/>
                </a:lnTo>
                <a:lnTo>
                  <a:pt x="0" y="1551"/>
                </a:lnTo>
                <a:lnTo>
                  <a:pt x="0" y="41331"/>
                </a:lnTo>
                <a:lnTo>
                  <a:pt x="735" y="41495"/>
                </a:lnTo>
                <a:lnTo>
                  <a:pt x="1469" y="41658"/>
                </a:lnTo>
                <a:lnTo>
                  <a:pt x="2938" y="42066"/>
                </a:lnTo>
                <a:lnTo>
                  <a:pt x="4325" y="42474"/>
                </a:lnTo>
                <a:lnTo>
                  <a:pt x="5631" y="42800"/>
                </a:lnTo>
                <a:lnTo>
                  <a:pt x="6243" y="42923"/>
                </a:lnTo>
                <a:lnTo>
                  <a:pt x="6855" y="43004"/>
                </a:lnTo>
                <a:lnTo>
                  <a:pt x="7426" y="43045"/>
                </a:lnTo>
                <a:lnTo>
                  <a:pt x="7957" y="43045"/>
                </a:lnTo>
                <a:lnTo>
                  <a:pt x="8446" y="42963"/>
                </a:lnTo>
                <a:lnTo>
                  <a:pt x="8895" y="42841"/>
                </a:lnTo>
                <a:lnTo>
                  <a:pt x="9344" y="42596"/>
                </a:lnTo>
                <a:lnTo>
                  <a:pt x="9548" y="42433"/>
                </a:lnTo>
                <a:lnTo>
                  <a:pt x="9711" y="42270"/>
                </a:lnTo>
                <a:lnTo>
                  <a:pt x="9956" y="42066"/>
                </a:lnTo>
                <a:lnTo>
                  <a:pt x="10241" y="41862"/>
                </a:lnTo>
                <a:lnTo>
                  <a:pt x="10609" y="41658"/>
                </a:lnTo>
                <a:lnTo>
                  <a:pt x="10976" y="41495"/>
                </a:lnTo>
                <a:lnTo>
                  <a:pt x="11792" y="41209"/>
                </a:lnTo>
                <a:lnTo>
                  <a:pt x="12730" y="40964"/>
                </a:lnTo>
                <a:lnTo>
                  <a:pt x="14770" y="40474"/>
                </a:lnTo>
                <a:lnTo>
                  <a:pt x="15790" y="40230"/>
                </a:lnTo>
                <a:lnTo>
                  <a:pt x="16729" y="39985"/>
                </a:lnTo>
                <a:lnTo>
                  <a:pt x="17626" y="39740"/>
                </a:lnTo>
                <a:lnTo>
                  <a:pt x="18034" y="39577"/>
                </a:lnTo>
                <a:lnTo>
                  <a:pt x="18401" y="39414"/>
                </a:lnTo>
                <a:lnTo>
                  <a:pt x="18728" y="39250"/>
                </a:lnTo>
                <a:lnTo>
                  <a:pt x="19054" y="39046"/>
                </a:lnTo>
                <a:lnTo>
                  <a:pt x="19299" y="38842"/>
                </a:lnTo>
                <a:lnTo>
                  <a:pt x="19462" y="38598"/>
                </a:lnTo>
                <a:lnTo>
                  <a:pt x="19625" y="38353"/>
                </a:lnTo>
                <a:lnTo>
                  <a:pt x="19707" y="38067"/>
                </a:lnTo>
                <a:lnTo>
                  <a:pt x="19707" y="37782"/>
                </a:lnTo>
                <a:lnTo>
                  <a:pt x="19666" y="37455"/>
                </a:lnTo>
                <a:lnTo>
                  <a:pt x="19544" y="37129"/>
                </a:lnTo>
                <a:lnTo>
                  <a:pt x="19340" y="36762"/>
                </a:lnTo>
                <a:lnTo>
                  <a:pt x="19054" y="36354"/>
                </a:lnTo>
                <a:lnTo>
                  <a:pt x="18687" y="35905"/>
                </a:lnTo>
                <a:lnTo>
                  <a:pt x="17137" y="34273"/>
                </a:lnTo>
                <a:lnTo>
                  <a:pt x="15790" y="32886"/>
                </a:lnTo>
                <a:lnTo>
                  <a:pt x="14607" y="31743"/>
                </a:lnTo>
                <a:lnTo>
                  <a:pt x="14117" y="31213"/>
                </a:lnTo>
                <a:lnTo>
                  <a:pt x="13709" y="30723"/>
                </a:lnTo>
                <a:lnTo>
                  <a:pt x="13301" y="30234"/>
                </a:lnTo>
                <a:lnTo>
                  <a:pt x="13016" y="29744"/>
                </a:lnTo>
                <a:lnTo>
                  <a:pt x="12730" y="29295"/>
                </a:lnTo>
                <a:lnTo>
                  <a:pt x="12567" y="28806"/>
                </a:lnTo>
                <a:lnTo>
                  <a:pt x="12445" y="28275"/>
                </a:lnTo>
                <a:lnTo>
                  <a:pt x="12404" y="27745"/>
                </a:lnTo>
                <a:lnTo>
                  <a:pt x="12404" y="27174"/>
                </a:lnTo>
                <a:lnTo>
                  <a:pt x="12485" y="26562"/>
                </a:lnTo>
                <a:lnTo>
                  <a:pt x="12567" y="26235"/>
                </a:lnTo>
                <a:lnTo>
                  <a:pt x="12567" y="25950"/>
                </a:lnTo>
                <a:lnTo>
                  <a:pt x="12567" y="25623"/>
                </a:lnTo>
                <a:lnTo>
                  <a:pt x="12526" y="25297"/>
                </a:lnTo>
                <a:lnTo>
                  <a:pt x="12404" y="24685"/>
                </a:lnTo>
                <a:lnTo>
                  <a:pt x="12159" y="24073"/>
                </a:lnTo>
                <a:lnTo>
                  <a:pt x="11873" y="23461"/>
                </a:lnTo>
                <a:lnTo>
                  <a:pt x="11506" y="22890"/>
                </a:lnTo>
                <a:lnTo>
                  <a:pt x="11098" y="22278"/>
                </a:lnTo>
                <a:lnTo>
                  <a:pt x="10649" y="21625"/>
                </a:lnTo>
                <a:lnTo>
                  <a:pt x="9670" y="20360"/>
                </a:lnTo>
                <a:lnTo>
                  <a:pt x="8691" y="19014"/>
                </a:lnTo>
                <a:lnTo>
                  <a:pt x="8201" y="18320"/>
                </a:lnTo>
                <a:lnTo>
                  <a:pt x="7793" y="17586"/>
                </a:lnTo>
                <a:lnTo>
                  <a:pt x="7385" y="16810"/>
                </a:lnTo>
                <a:lnTo>
                  <a:pt x="7059" y="16035"/>
                </a:lnTo>
                <a:lnTo>
                  <a:pt x="6937" y="15627"/>
                </a:lnTo>
                <a:lnTo>
                  <a:pt x="6896" y="15178"/>
                </a:lnTo>
                <a:lnTo>
                  <a:pt x="6855" y="14689"/>
                </a:lnTo>
                <a:lnTo>
                  <a:pt x="6896" y="14199"/>
                </a:lnTo>
                <a:lnTo>
                  <a:pt x="6977" y="13669"/>
                </a:lnTo>
                <a:lnTo>
                  <a:pt x="7100" y="13138"/>
                </a:lnTo>
                <a:lnTo>
                  <a:pt x="7222" y="12567"/>
                </a:lnTo>
                <a:lnTo>
                  <a:pt x="7385" y="11996"/>
                </a:lnTo>
                <a:lnTo>
                  <a:pt x="7793" y="10854"/>
                </a:lnTo>
                <a:lnTo>
                  <a:pt x="8283" y="9670"/>
                </a:lnTo>
                <a:lnTo>
                  <a:pt x="9303" y="7263"/>
                </a:lnTo>
                <a:lnTo>
                  <a:pt x="9793" y="6121"/>
                </a:lnTo>
                <a:lnTo>
                  <a:pt x="10201" y="5060"/>
                </a:lnTo>
                <a:lnTo>
                  <a:pt x="10486" y="4040"/>
                </a:lnTo>
                <a:lnTo>
                  <a:pt x="10609" y="3550"/>
                </a:lnTo>
                <a:lnTo>
                  <a:pt x="10690" y="3101"/>
                </a:lnTo>
                <a:lnTo>
                  <a:pt x="10690" y="2693"/>
                </a:lnTo>
                <a:lnTo>
                  <a:pt x="10690" y="2285"/>
                </a:lnTo>
                <a:lnTo>
                  <a:pt x="10609" y="1959"/>
                </a:lnTo>
                <a:lnTo>
                  <a:pt x="10486" y="1633"/>
                </a:lnTo>
                <a:lnTo>
                  <a:pt x="10282" y="1347"/>
                </a:lnTo>
                <a:lnTo>
                  <a:pt x="10037" y="1102"/>
                </a:lnTo>
                <a:lnTo>
                  <a:pt x="9711" y="898"/>
                </a:lnTo>
                <a:lnTo>
                  <a:pt x="9344" y="735"/>
                </a:lnTo>
                <a:lnTo>
                  <a:pt x="8161" y="409"/>
                </a:lnTo>
                <a:lnTo>
                  <a:pt x="7263" y="164"/>
                </a:lnTo>
                <a:lnTo>
                  <a:pt x="6365" y="41"/>
                </a:lnTo>
                <a:lnTo>
                  <a:pt x="542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9" name="Google Shape;1999;p42"/>
          <p:cNvSpPr/>
          <p:nvPr/>
        </p:nvSpPr>
        <p:spPr>
          <a:xfrm>
            <a:off x="2805666" y="1546470"/>
            <a:ext cx="211154" cy="249900"/>
          </a:xfrm>
          <a:custGeom>
            <a:avLst/>
            <a:gdLst/>
            <a:ahLst/>
            <a:cxnLst/>
            <a:rect l="l" t="t" r="r" b="b"/>
            <a:pathLst>
              <a:path w="8447" h="9997" extrusionOk="0">
                <a:moveTo>
                  <a:pt x="2856" y="1"/>
                </a:moveTo>
                <a:lnTo>
                  <a:pt x="2408" y="42"/>
                </a:lnTo>
                <a:lnTo>
                  <a:pt x="1959" y="205"/>
                </a:lnTo>
                <a:lnTo>
                  <a:pt x="1551" y="409"/>
                </a:lnTo>
                <a:lnTo>
                  <a:pt x="1347" y="572"/>
                </a:lnTo>
                <a:lnTo>
                  <a:pt x="1143" y="735"/>
                </a:lnTo>
                <a:lnTo>
                  <a:pt x="980" y="898"/>
                </a:lnTo>
                <a:lnTo>
                  <a:pt x="857" y="1102"/>
                </a:lnTo>
                <a:lnTo>
                  <a:pt x="694" y="1347"/>
                </a:lnTo>
                <a:lnTo>
                  <a:pt x="612" y="1633"/>
                </a:lnTo>
                <a:lnTo>
                  <a:pt x="408" y="2204"/>
                </a:lnTo>
                <a:lnTo>
                  <a:pt x="245" y="2816"/>
                </a:lnTo>
                <a:lnTo>
                  <a:pt x="123" y="3428"/>
                </a:lnTo>
                <a:lnTo>
                  <a:pt x="41" y="4040"/>
                </a:lnTo>
                <a:lnTo>
                  <a:pt x="0" y="4693"/>
                </a:lnTo>
                <a:lnTo>
                  <a:pt x="0" y="5305"/>
                </a:lnTo>
                <a:lnTo>
                  <a:pt x="0" y="6447"/>
                </a:lnTo>
                <a:lnTo>
                  <a:pt x="123" y="7508"/>
                </a:lnTo>
                <a:lnTo>
                  <a:pt x="286" y="8324"/>
                </a:lnTo>
                <a:lnTo>
                  <a:pt x="449" y="8895"/>
                </a:lnTo>
                <a:lnTo>
                  <a:pt x="531" y="9058"/>
                </a:lnTo>
                <a:lnTo>
                  <a:pt x="612" y="9140"/>
                </a:lnTo>
                <a:lnTo>
                  <a:pt x="1469" y="9466"/>
                </a:lnTo>
                <a:lnTo>
                  <a:pt x="2244" y="9670"/>
                </a:lnTo>
                <a:lnTo>
                  <a:pt x="3142" y="9874"/>
                </a:lnTo>
                <a:lnTo>
                  <a:pt x="3632" y="9956"/>
                </a:lnTo>
                <a:lnTo>
                  <a:pt x="4162" y="9997"/>
                </a:lnTo>
                <a:lnTo>
                  <a:pt x="4652" y="9997"/>
                </a:lnTo>
                <a:lnTo>
                  <a:pt x="5182" y="9956"/>
                </a:lnTo>
                <a:lnTo>
                  <a:pt x="5672" y="9834"/>
                </a:lnTo>
                <a:lnTo>
                  <a:pt x="6161" y="9670"/>
                </a:lnTo>
                <a:lnTo>
                  <a:pt x="6651" y="9426"/>
                </a:lnTo>
                <a:lnTo>
                  <a:pt x="7100" y="9140"/>
                </a:lnTo>
                <a:lnTo>
                  <a:pt x="7467" y="8773"/>
                </a:lnTo>
                <a:lnTo>
                  <a:pt x="7793" y="8324"/>
                </a:lnTo>
                <a:lnTo>
                  <a:pt x="8038" y="7875"/>
                </a:lnTo>
                <a:lnTo>
                  <a:pt x="8201" y="7386"/>
                </a:lnTo>
                <a:lnTo>
                  <a:pt x="8324" y="6855"/>
                </a:lnTo>
                <a:lnTo>
                  <a:pt x="8405" y="6325"/>
                </a:lnTo>
                <a:lnTo>
                  <a:pt x="8446" y="5754"/>
                </a:lnTo>
                <a:lnTo>
                  <a:pt x="8405" y="5223"/>
                </a:lnTo>
                <a:lnTo>
                  <a:pt x="8324" y="4652"/>
                </a:lnTo>
                <a:lnTo>
                  <a:pt x="8242" y="4122"/>
                </a:lnTo>
                <a:lnTo>
                  <a:pt x="8079" y="3632"/>
                </a:lnTo>
                <a:lnTo>
                  <a:pt x="7916" y="3142"/>
                </a:lnTo>
                <a:lnTo>
                  <a:pt x="7752" y="2694"/>
                </a:lnTo>
                <a:lnTo>
                  <a:pt x="7548" y="2286"/>
                </a:lnTo>
                <a:lnTo>
                  <a:pt x="7304" y="1918"/>
                </a:lnTo>
                <a:lnTo>
                  <a:pt x="7100" y="1633"/>
                </a:lnTo>
                <a:lnTo>
                  <a:pt x="6855" y="1388"/>
                </a:lnTo>
                <a:lnTo>
                  <a:pt x="6569" y="1143"/>
                </a:lnTo>
                <a:lnTo>
                  <a:pt x="6202" y="939"/>
                </a:lnTo>
                <a:lnTo>
                  <a:pt x="5794" y="694"/>
                </a:lnTo>
                <a:lnTo>
                  <a:pt x="5345" y="490"/>
                </a:lnTo>
                <a:lnTo>
                  <a:pt x="4856" y="286"/>
                </a:lnTo>
                <a:lnTo>
                  <a:pt x="4366" y="164"/>
                </a:lnTo>
                <a:lnTo>
                  <a:pt x="3876" y="42"/>
                </a:lnTo>
                <a:lnTo>
                  <a:pt x="338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0" name="Google Shape;2000;p42"/>
          <p:cNvSpPr/>
          <p:nvPr/>
        </p:nvSpPr>
        <p:spPr>
          <a:xfrm>
            <a:off x="5115465" y="1239485"/>
            <a:ext cx="1222878" cy="1331017"/>
          </a:xfrm>
          <a:custGeom>
            <a:avLst/>
            <a:gdLst/>
            <a:ahLst/>
            <a:cxnLst/>
            <a:rect l="l" t="t" r="r" b="b"/>
            <a:pathLst>
              <a:path w="48920" h="53246" extrusionOk="0">
                <a:moveTo>
                  <a:pt x="27867" y="1"/>
                </a:moveTo>
                <a:lnTo>
                  <a:pt x="19911" y="27337"/>
                </a:lnTo>
                <a:lnTo>
                  <a:pt x="6488" y="13914"/>
                </a:lnTo>
                <a:lnTo>
                  <a:pt x="0" y="21421"/>
                </a:lnTo>
                <a:lnTo>
                  <a:pt x="13220" y="34681"/>
                </a:lnTo>
                <a:lnTo>
                  <a:pt x="653" y="44065"/>
                </a:lnTo>
                <a:lnTo>
                  <a:pt x="8487" y="51899"/>
                </a:lnTo>
                <a:lnTo>
                  <a:pt x="9588" y="52225"/>
                </a:lnTo>
                <a:lnTo>
                  <a:pt x="10690" y="52470"/>
                </a:lnTo>
                <a:lnTo>
                  <a:pt x="11792" y="52715"/>
                </a:lnTo>
                <a:lnTo>
                  <a:pt x="12934" y="52919"/>
                </a:lnTo>
                <a:lnTo>
                  <a:pt x="14076" y="53041"/>
                </a:lnTo>
                <a:lnTo>
                  <a:pt x="15219" y="53164"/>
                </a:lnTo>
                <a:lnTo>
                  <a:pt x="16402" y="53204"/>
                </a:lnTo>
                <a:lnTo>
                  <a:pt x="17585" y="53245"/>
                </a:lnTo>
                <a:lnTo>
                  <a:pt x="19217" y="53204"/>
                </a:lnTo>
                <a:lnTo>
                  <a:pt x="20809" y="53082"/>
                </a:lnTo>
                <a:lnTo>
                  <a:pt x="22359" y="52878"/>
                </a:lnTo>
                <a:lnTo>
                  <a:pt x="23909" y="52592"/>
                </a:lnTo>
                <a:lnTo>
                  <a:pt x="25419" y="52266"/>
                </a:lnTo>
                <a:lnTo>
                  <a:pt x="26888" y="51817"/>
                </a:lnTo>
                <a:lnTo>
                  <a:pt x="28357" y="51328"/>
                </a:lnTo>
                <a:lnTo>
                  <a:pt x="29785" y="50797"/>
                </a:lnTo>
                <a:lnTo>
                  <a:pt x="31172" y="50144"/>
                </a:lnTo>
                <a:lnTo>
                  <a:pt x="32518" y="49451"/>
                </a:lnTo>
                <a:lnTo>
                  <a:pt x="33824" y="48716"/>
                </a:lnTo>
                <a:lnTo>
                  <a:pt x="35089" y="47900"/>
                </a:lnTo>
                <a:lnTo>
                  <a:pt x="36353" y="47003"/>
                </a:lnTo>
                <a:lnTo>
                  <a:pt x="37537" y="46105"/>
                </a:lnTo>
                <a:lnTo>
                  <a:pt x="38638" y="45085"/>
                </a:lnTo>
                <a:lnTo>
                  <a:pt x="39740" y="44065"/>
                </a:lnTo>
                <a:lnTo>
                  <a:pt x="40760" y="42964"/>
                </a:lnTo>
                <a:lnTo>
                  <a:pt x="41780" y="41862"/>
                </a:lnTo>
                <a:lnTo>
                  <a:pt x="42677" y="40679"/>
                </a:lnTo>
                <a:lnTo>
                  <a:pt x="43575" y="39414"/>
                </a:lnTo>
                <a:lnTo>
                  <a:pt x="44391" y="38149"/>
                </a:lnTo>
                <a:lnTo>
                  <a:pt x="45125" y="36843"/>
                </a:lnTo>
                <a:lnTo>
                  <a:pt x="45819" y="35497"/>
                </a:lnTo>
                <a:lnTo>
                  <a:pt x="46472" y="34110"/>
                </a:lnTo>
                <a:lnTo>
                  <a:pt x="47002" y="32682"/>
                </a:lnTo>
                <a:lnTo>
                  <a:pt x="47492" y="31213"/>
                </a:lnTo>
                <a:lnTo>
                  <a:pt x="47941" y="29744"/>
                </a:lnTo>
                <a:lnTo>
                  <a:pt x="48267" y="28235"/>
                </a:lnTo>
                <a:lnTo>
                  <a:pt x="48553" y="26684"/>
                </a:lnTo>
                <a:lnTo>
                  <a:pt x="48757" y="25134"/>
                </a:lnTo>
                <a:lnTo>
                  <a:pt x="48879" y="23543"/>
                </a:lnTo>
                <a:lnTo>
                  <a:pt x="48920" y="21911"/>
                </a:lnTo>
                <a:lnTo>
                  <a:pt x="48920" y="21013"/>
                </a:lnTo>
                <a:lnTo>
                  <a:pt x="27867" y="1"/>
                </a:lnTo>
                <a:close/>
              </a:path>
            </a:pathLst>
          </a:custGeom>
          <a:gradFill>
            <a:gsLst>
              <a:gs pos="0">
                <a:srgbClr val="D9D9D9"/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42"/>
          <p:cNvSpPr/>
          <p:nvPr/>
        </p:nvSpPr>
        <p:spPr>
          <a:xfrm>
            <a:off x="5115465" y="1204814"/>
            <a:ext cx="931182" cy="1164759"/>
          </a:xfrm>
          <a:custGeom>
            <a:avLst/>
            <a:gdLst/>
            <a:ahLst/>
            <a:cxnLst/>
            <a:rect l="l" t="t" r="r" b="b"/>
            <a:pathLst>
              <a:path w="37251" h="46595" extrusionOk="0">
                <a:moveTo>
                  <a:pt x="22971" y="1"/>
                </a:moveTo>
                <a:lnTo>
                  <a:pt x="22073" y="41"/>
                </a:lnTo>
                <a:lnTo>
                  <a:pt x="21176" y="164"/>
                </a:lnTo>
                <a:lnTo>
                  <a:pt x="20278" y="368"/>
                </a:lnTo>
                <a:lnTo>
                  <a:pt x="19421" y="653"/>
                </a:lnTo>
                <a:lnTo>
                  <a:pt x="18605" y="1021"/>
                </a:lnTo>
                <a:lnTo>
                  <a:pt x="17422" y="1633"/>
                </a:lnTo>
                <a:lnTo>
                  <a:pt x="16239" y="2367"/>
                </a:lnTo>
                <a:lnTo>
                  <a:pt x="15668" y="2734"/>
                </a:lnTo>
                <a:lnTo>
                  <a:pt x="15096" y="3142"/>
                </a:lnTo>
                <a:lnTo>
                  <a:pt x="14566" y="3550"/>
                </a:lnTo>
                <a:lnTo>
                  <a:pt x="14036" y="3999"/>
                </a:lnTo>
                <a:lnTo>
                  <a:pt x="13546" y="4448"/>
                </a:lnTo>
                <a:lnTo>
                  <a:pt x="13138" y="4897"/>
                </a:lnTo>
                <a:lnTo>
                  <a:pt x="12771" y="5386"/>
                </a:lnTo>
                <a:lnTo>
                  <a:pt x="12444" y="5876"/>
                </a:lnTo>
                <a:lnTo>
                  <a:pt x="12159" y="6365"/>
                </a:lnTo>
                <a:lnTo>
                  <a:pt x="11996" y="6896"/>
                </a:lnTo>
                <a:lnTo>
                  <a:pt x="11873" y="7426"/>
                </a:lnTo>
                <a:lnTo>
                  <a:pt x="11873" y="7957"/>
                </a:lnTo>
                <a:lnTo>
                  <a:pt x="11914" y="8814"/>
                </a:lnTo>
                <a:lnTo>
                  <a:pt x="11996" y="9548"/>
                </a:lnTo>
                <a:lnTo>
                  <a:pt x="12159" y="10201"/>
                </a:lnTo>
                <a:lnTo>
                  <a:pt x="12281" y="10772"/>
                </a:lnTo>
                <a:lnTo>
                  <a:pt x="12485" y="11262"/>
                </a:lnTo>
                <a:lnTo>
                  <a:pt x="12648" y="11710"/>
                </a:lnTo>
                <a:lnTo>
                  <a:pt x="13056" y="12445"/>
                </a:lnTo>
                <a:lnTo>
                  <a:pt x="13424" y="13179"/>
                </a:lnTo>
                <a:lnTo>
                  <a:pt x="13587" y="13546"/>
                </a:lnTo>
                <a:lnTo>
                  <a:pt x="13709" y="13954"/>
                </a:lnTo>
                <a:lnTo>
                  <a:pt x="13791" y="14362"/>
                </a:lnTo>
                <a:lnTo>
                  <a:pt x="13832" y="14852"/>
                </a:lnTo>
                <a:lnTo>
                  <a:pt x="13832" y="15382"/>
                </a:lnTo>
                <a:lnTo>
                  <a:pt x="13791" y="16035"/>
                </a:lnTo>
                <a:lnTo>
                  <a:pt x="13709" y="16729"/>
                </a:lnTo>
                <a:lnTo>
                  <a:pt x="13546" y="17504"/>
                </a:lnTo>
                <a:lnTo>
                  <a:pt x="13220" y="19177"/>
                </a:lnTo>
                <a:lnTo>
                  <a:pt x="12893" y="20931"/>
                </a:lnTo>
                <a:lnTo>
                  <a:pt x="12730" y="21870"/>
                </a:lnTo>
                <a:lnTo>
                  <a:pt x="12608" y="22808"/>
                </a:lnTo>
                <a:lnTo>
                  <a:pt x="12526" y="23746"/>
                </a:lnTo>
                <a:lnTo>
                  <a:pt x="12485" y="24644"/>
                </a:lnTo>
                <a:lnTo>
                  <a:pt x="12485" y="25542"/>
                </a:lnTo>
                <a:lnTo>
                  <a:pt x="12526" y="26439"/>
                </a:lnTo>
                <a:lnTo>
                  <a:pt x="12648" y="27296"/>
                </a:lnTo>
                <a:lnTo>
                  <a:pt x="12852" y="28071"/>
                </a:lnTo>
                <a:lnTo>
                  <a:pt x="13016" y="28479"/>
                </a:lnTo>
                <a:lnTo>
                  <a:pt x="13179" y="28846"/>
                </a:lnTo>
                <a:lnTo>
                  <a:pt x="13342" y="29173"/>
                </a:lnTo>
                <a:lnTo>
                  <a:pt x="13587" y="29540"/>
                </a:lnTo>
                <a:lnTo>
                  <a:pt x="13791" y="29866"/>
                </a:lnTo>
                <a:lnTo>
                  <a:pt x="13913" y="30152"/>
                </a:lnTo>
                <a:lnTo>
                  <a:pt x="13995" y="30438"/>
                </a:lnTo>
                <a:lnTo>
                  <a:pt x="14036" y="30723"/>
                </a:lnTo>
                <a:lnTo>
                  <a:pt x="13995" y="31009"/>
                </a:lnTo>
                <a:lnTo>
                  <a:pt x="13954" y="31254"/>
                </a:lnTo>
                <a:lnTo>
                  <a:pt x="13832" y="31498"/>
                </a:lnTo>
                <a:lnTo>
                  <a:pt x="13668" y="31743"/>
                </a:lnTo>
                <a:lnTo>
                  <a:pt x="13464" y="31988"/>
                </a:lnTo>
                <a:lnTo>
                  <a:pt x="13260" y="32192"/>
                </a:lnTo>
                <a:lnTo>
                  <a:pt x="12689" y="32641"/>
                </a:lnTo>
                <a:lnTo>
                  <a:pt x="11996" y="33049"/>
                </a:lnTo>
                <a:lnTo>
                  <a:pt x="11220" y="33457"/>
                </a:lnTo>
                <a:lnTo>
                  <a:pt x="9466" y="34273"/>
                </a:lnTo>
                <a:lnTo>
                  <a:pt x="7589" y="35130"/>
                </a:lnTo>
                <a:lnTo>
                  <a:pt x="6651" y="35578"/>
                </a:lnTo>
                <a:lnTo>
                  <a:pt x="5753" y="36109"/>
                </a:lnTo>
                <a:lnTo>
                  <a:pt x="4896" y="36639"/>
                </a:lnTo>
                <a:lnTo>
                  <a:pt x="4121" y="37210"/>
                </a:lnTo>
                <a:lnTo>
                  <a:pt x="3387" y="37863"/>
                </a:lnTo>
                <a:lnTo>
                  <a:pt x="2693" y="38557"/>
                </a:lnTo>
                <a:lnTo>
                  <a:pt x="2040" y="39332"/>
                </a:lnTo>
                <a:lnTo>
                  <a:pt x="1469" y="40066"/>
                </a:lnTo>
                <a:lnTo>
                  <a:pt x="939" y="40882"/>
                </a:lnTo>
                <a:lnTo>
                  <a:pt x="531" y="41658"/>
                </a:lnTo>
                <a:lnTo>
                  <a:pt x="368" y="42025"/>
                </a:lnTo>
                <a:lnTo>
                  <a:pt x="204" y="42433"/>
                </a:lnTo>
                <a:lnTo>
                  <a:pt x="123" y="42800"/>
                </a:lnTo>
                <a:lnTo>
                  <a:pt x="41" y="43167"/>
                </a:lnTo>
                <a:lnTo>
                  <a:pt x="0" y="43494"/>
                </a:lnTo>
                <a:lnTo>
                  <a:pt x="0" y="43861"/>
                </a:lnTo>
                <a:lnTo>
                  <a:pt x="0" y="44187"/>
                </a:lnTo>
                <a:lnTo>
                  <a:pt x="82" y="44514"/>
                </a:lnTo>
                <a:lnTo>
                  <a:pt x="204" y="44799"/>
                </a:lnTo>
                <a:lnTo>
                  <a:pt x="368" y="45085"/>
                </a:lnTo>
                <a:lnTo>
                  <a:pt x="572" y="45371"/>
                </a:lnTo>
                <a:lnTo>
                  <a:pt x="816" y="45615"/>
                </a:lnTo>
                <a:lnTo>
                  <a:pt x="1102" y="45819"/>
                </a:lnTo>
                <a:lnTo>
                  <a:pt x="1469" y="46023"/>
                </a:lnTo>
                <a:lnTo>
                  <a:pt x="1877" y="46187"/>
                </a:lnTo>
                <a:lnTo>
                  <a:pt x="2326" y="46350"/>
                </a:lnTo>
                <a:lnTo>
                  <a:pt x="2816" y="46472"/>
                </a:lnTo>
                <a:lnTo>
                  <a:pt x="3387" y="46554"/>
                </a:lnTo>
                <a:lnTo>
                  <a:pt x="4040" y="46595"/>
                </a:lnTo>
                <a:lnTo>
                  <a:pt x="5427" y="46595"/>
                </a:lnTo>
                <a:lnTo>
                  <a:pt x="6080" y="46554"/>
                </a:lnTo>
                <a:lnTo>
                  <a:pt x="6651" y="46472"/>
                </a:lnTo>
                <a:lnTo>
                  <a:pt x="7181" y="46391"/>
                </a:lnTo>
                <a:lnTo>
                  <a:pt x="7671" y="46268"/>
                </a:lnTo>
                <a:lnTo>
                  <a:pt x="8120" y="46146"/>
                </a:lnTo>
                <a:lnTo>
                  <a:pt x="8528" y="45983"/>
                </a:lnTo>
                <a:lnTo>
                  <a:pt x="8854" y="45819"/>
                </a:lnTo>
                <a:lnTo>
                  <a:pt x="9180" y="45656"/>
                </a:lnTo>
                <a:lnTo>
                  <a:pt x="9507" y="45452"/>
                </a:lnTo>
                <a:lnTo>
                  <a:pt x="9752" y="45248"/>
                </a:lnTo>
                <a:lnTo>
                  <a:pt x="9996" y="45003"/>
                </a:lnTo>
                <a:lnTo>
                  <a:pt x="10445" y="44555"/>
                </a:lnTo>
                <a:lnTo>
                  <a:pt x="10812" y="44065"/>
                </a:lnTo>
                <a:lnTo>
                  <a:pt x="11424" y="43086"/>
                </a:lnTo>
                <a:lnTo>
                  <a:pt x="11792" y="42637"/>
                </a:lnTo>
                <a:lnTo>
                  <a:pt x="12159" y="42229"/>
                </a:lnTo>
                <a:lnTo>
                  <a:pt x="12404" y="42025"/>
                </a:lnTo>
                <a:lnTo>
                  <a:pt x="12608" y="41862"/>
                </a:lnTo>
                <a:lnTo>
                  <a:pt x="12893" y="41699"/>
                </a:lnTo>
                <a:lnTo>
                  <a:pt x="13179" y="41535"/>
                </a:lnTo>
                <a:lnTo>
                  <a:pt x="13505" y="41413"/>
                </a:lnTo>
                <a:lnTo>
                  <a:pt x="13832" y="41331"/>
                </a:lnTo>
                <a:lnTo>
                  <a:pt x="14240" y="41250"/>
                </a:lnTo>
                <a:lnTo>
                  <a:pt x="14688" y="41168"/>
                </a:lnTo>
                <a:lnTo>
                  <a:pt x="15586" y="41168"/>
                </a:lnTo>
                <a:lnTo>
                  <a:pt x="16524" y="41209"/>
                </a:lnTo>
                <a:lnTo>
                  <a:pt x="17422" y="41331"/>
                </a:lnTo>
                <a:lnTo>
                  <a:pt x="18361" y="41495"/>
                </a:lnTo>
                <a:lnTo>
                  <a:pt x="19258" y="41739"/>
                </a:lnTo>
                <a:lnTo>
                  <a:pt x="20156" y="41984"/>
                </a:lnTo>
                <a:lnTo>
                  <a:pt x="21910" y="42474"/>
                </a:lnTo>
                <a:lnTo>
                  <a:pt x="22726" y="42678"/>
                </a:lnTo>
                <a:lnTo>
                  <a:pt x="23501" y="42882"/>
                </a:lnTo>
                <a:lnTo>
                  <a:pt x="24277" y="43004"/>
                </a:lnTo>
                <a:lnTo>
                  <a:pt x="24970" y="43045"/>
                </a:lnTo>
                <a:lnTo>
                  <a:pt x="25623" y="43045"/>
                </a:lnTo>
                <a:lnTo>
                  <a:pt x="25949" y="42963"/>
                </a:lnTo>
                <a:lnTo>
                  <a:pt x="26235" y="42923"/>
                </a:lnTo>
                <a:lnTo>
                  <a:pt x="26521" y="42800"/>
                </a:lnTo>
                <a:lnTo>
                  <a:pt x="26765" y="42637"/>
                </a:lnTo>
                <a:lnTo>
                  <a:pt x="27051" y="42474"/>
                </a:lnTo>
                <a:lnTo>
                  <a:pt x="27255" y="42270"/>
                </a:lnTo>
                <a:lnTo>
                  <a:pt x="27500" y="42066"/>
                </a:lnTo>
                <a:lnTo>
                  <a:pt x="27785" y="41862"/>
                </a:lnTo>
                <a:lnTo>
                  <a:pt x="28153" y="41658"/>
                </a:lnTo>
                <a:lnTo>
                  <a:pt x="28520" y="41495"/>
                </a:lnTo>
                <a:lnTo>
                  <a:pt x="29336" y="41209"/>
                </a:lnTo>
                <a:lnTo>
                  <a:pt x="30274" y="40964"/>
                </a:lnTo>
                <a:lnTo>
                  <a:pt x="32314" y="40474"/>
                </a:lnTo>
                <a:lnTo>
                  <a:pt x="33334" y="40230"/>
                </a:lnTo>
                <a:lnTo>
                  <a:pt x="34273" y="39985"/>
                </a:lnTo>
                <a:lnTo>
                  <a:pt x="35170" y="39740"/>
                </a:lnTo>
                <a:lnTo>
                  <a:pt x="35578" y="39577"/>
                </a:lnTo>
                <a:lnTo>
                  <a:pt x="35945" y="39414"/>
                </a:lnTo>
                <a:lnTo>
                  <a:pt x="36272" y="39250"/>
                </a:lnTo>
                <a:lnTo>
                  <a:pt x="36598" y="39046"/>
                </a:lnTo>
                <a:lnTo>
                  <a:pt x="36843" y="38842"/>
                </a:lnTo>
                <a:lnTo>
                  <a:pt x="37006" y="38598"/>
                </a:lnTo>
                <a:lnTo>
                  <a:pt x="37169" y="38353"/>
                </a:lnTo>
                <a:lnTo>
                  <a:pt x="37251" y="38067"/>
                </a:lnTo>
                <a:lnTo>
                  <a:pt x="37251" y="37782"/>
                </a:lnTo>
                <a:lnTo>
                  <a:pt x="37210" y="37455"/>
                </a:lnTo>
                <a:lnTo>
                  <a:pt x="37088" y="37129"/>
                </a:lnTo>
                <a:lnTo>
                  <a:pt x="36884" y="36762"/>
                </a:lnTo>
                <a:lnTo>
                  <a:pt x="36598" y="36354"/>
                </a:lnTo>
                <a:lnTo>
                  <a:pt x="36231" y="35905"/>
                </a:lnTo>
                <a:lnTo>
                  <a:pt x="34681" y="34273"/>
                </a:lnTo>
                <a:lnTo>
                  <a:pt x="33334" y="32886"/>
                </a:lnTo>
                <a:lnTo>
                  <a:pt x="32151" y="31743"/>
                </a:lnTo>
                <a:lnTo>
                  <a:pt x="31661" y="31213"/>
                </a:lnTo>
                <a:lnTo>
                  <a:pt x="31253" y="30723"/>
                </a:lnTo>
                <a:lnTo>
                  <a:pt x="30845" y="30234"/>
                </a:lnTo>
                <a:lnTo>
                  <a:pt x="30560" y="29744"/>
                </a:lnTo>
                <a:lnTo>
                  <a:pt x="30274" y="29295"/>
                </a:lnTo>
                <a:lnTo>
                  <a:pt x="30111" y="28806"/>
                </a:lnTo>
                <a:lnTo>
                  <a:pt x="29989" y="28275"/>
                </a:lnTo>
                <a:lnTo>
                  <a:pt x="29948" y="27745"/>
                </a:lnTo>
                <a:lnTo>
                  <a:pt x="29948" y="27174"/>
                </a:lnTo>
                <a:lnTo>
                  <a:pt x="30029" y="26562"/>
                </a:lnTo>
                <a:lnTo>
                  <a:pt x="30111" y="26235"/>
                </a:lnTo>
                <a:lnTo>
                  <a:pt x="30111" y="25950"/>
                </a:lnTo>
                <a:lnTo>
                  <a:pt x="30111" y="25623"/>
                </a:lnTo>
                <a:lnTo>
                  <a:pt x="30070" y="25297"/>
                </a:lnTo>
                <a:lnTo>
                  <a:pt x="29948" y="24685"/>
                </a:lnTo>
                <a:lnTo>
                  <a:pt x="29703" y="24073"/>
                </a:lnTo>
                <a:lnTo>
                  <a:pt x="29417" y="23461"/>
                </a:lnTo>
                <a:lnTo>
                  <a:pt x="29050" y="22890"/>
                </a:lnTo>
                <a:lnTo>
                  <a:pt x="28642" y="22278"/>
                </a:lnTo>
                <a:lnTo>
                  <a:pt x="28193" y="21625"/>
                </a:lnTo>
                <a:lnTo>
                  <a:pt x="27214" y="20360"/>
                </a:lnTo>
                <a:lnTo>
                  <a:pt x="26235" y="19014"/>
                </a:lnTo>
                <a:lnTo>
                  <a:pt x="25745" y="18320"/>
                </a:lnTo>
                <a:lnTo>
                  <a:pt x="25337" y="17586"/>
                </a:lnTo>
                <a:lnTo>
                  <a:pt x="24929" y="16810"/>
                </a:lnTo>
                <a:lnTo>
                  <a:pt x="24603" y="16035"/>
                </a:lnTo>
                <a:lnTo>
                  <a:pt x="24481" y="15627"/>
                </a:lnTo>
                <a:lnTo>
                  <a:pt x="24440" y="15178"/>
                </a:lnTo>
                <a:lnTo>
                  <a:pt x="24399" y="14689"/>
                </a:lnTo>
                <a:lnTo>
                  <a:pt x="24440" y="14199"/>
                </a:lnTo>
                <a:lnTo>
                  <a:pt x="24521" y="13669"/>
                </a:lnTo>
                <a:lnTo>
                  <a:pt x="24644" y="13138"/>
                </a:lnTo>
                <a:lnTo>
                  <a:pt x="24766" y="12567"/>
                </a:lnTo>
                <a:lnTo>
                  <a:pt x="24929" y="11996"/>
                </a:lnTo>
                <a:lnTo>
                  <a:pt x="25337" y="10854"/>
                </a:lnTo>
                <a:lnTo>
                  <a:pt x="25827" y="9670"/>
                </a:lnTo>
                <a:lnTo>
                  <a:pt x="26847" y="7263"/>
                </a:lnTo>
                <a:lnTo>
                  <a:pt x="27337" y="6121"/>
                </a:lnTo>
                <a:lnTo>
                  <a:pt x="27745" y="5060"/>
                </a:lnTo>
                <a:lnTo>
                  <a:pt x="28030" y="4040"/>
                </a:lnTo>
                <a:lnTo>
                  <a:pt x="28153" y="3550"/>
                </a:lnTo>
                <a:lnTo>
                  <a:pt x="28234" y="3101"/>
                </a:lnTo>
                <a:lnTo>
                  <a:pt x="28234" y="2693"/>
                </a:lnTo>
                <a:lnTo>
                  <a:pt x="28234" y="2285"/>
                </a:lnTo>
                <a:lnTo>
                  <a:pt x="28153" y="1959"/>
                </a:lnTo>
                <a:lnTo>
                  <a:pt x="28030" y="1633"/>
                </a:lnTo>
                <a:lnTo>
                  <a:pt x="27826" y="1347"/>
                </a:lnTo>
                <a:lnTo>
                  <a:pt x="27581" y="1102"/>
                </a:lnTo>
                <a:lnTo>
                  <a:pt x="27255" y="898"/>
                </a:lnTo>
                <a:lnTo>
                  <a:pt x="26888" y="735"/>
                </a:lnTo>
                <a:lnTo>
                  <a:pt x="25705" y="409"/>
                </a:lnTo>
                <a:lnTo>
                  <a:pt x="24807" y="164"/>
                </a:lnTo>
                <a:lnTo>
                  <a:pt x="23909" y="41"/>
                </a:lnTo>
                <a:lnTo>
                  <a:pt x="229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42"/>
          <p:cNvSpPr/>
          <p:nvPr/>
        </p:nvSpPr>
        <p:spPr>
          <a:xfrm>
            <a:off x="5554013" y="1204814"/>
            <a:ext cx="492626" cy="1076017"/>
          </a:xfrm>
          <a:custGeom>
            <a:avLst/>
            <a:gdLst/>
            <a:ahLst/>
            <a:cxnLst/>
            <a:rect l="l" t="t" r="r" b="b"/>
            <a:pathLst>
              <a:path w="19707" h="43045" extrusionOk="0">
                <a:moveTo>
                  <a:pt x="5427" y="1"/>
                </a:moveTo>
                <a:lnTo>
                  <a:pt x="4529" y="41"/>
                </a:lnTo>
                <a:lnTo>
                  <a:pt x="3632" y="164"/>
                </a:lnTo>
                <a:lnTo>
                  <a:pt x="2734" y="368"/>
                </a:lnTo>
                <a:lnTo>
                  <a:pt x="1877" y="653"/>
                </a:lnTo>
                <a:lnTo>
                  <a:pt x="1061" y="1021"/>
                </a:lnTo>
                <a:lnTo>
                  <a:pt x="0" y="1551"/>
                </a:lnTo>
                <a:lnTo>
                  <a:pt x="0" y="41331"/>
                </a:lnTo>
                <a:lnTo>
                  <a:pt x="735" y="41495"/>
                </a:lnTo>
                <a:lnTo>
                  <a:pt x="1469" y="41658"/>
                </a:lnTo>
                <a:lnTo>
                  <a:pt x="2938" y="42066"/>
                </a:lnTo>
                <a:lnTo>
                  <a:pt x="4325" y="42474"/>
                </a:lnTo>
                <a:lnTo>
                  <a:pt x="5631" y="42800"/>
                </a:lnTo>
                <a:lnTo>
                  <a:pt x="6243" y="42923"/>
                </a:lnTo>
                <a:lnTo>
                  <a:pt x="6855" y="43004"/>
                </a:lnTo>
                <a:lnTo>
                  <a:pt x="7426" y="43045"/>
                </a:lnTo>
                <a:lnTo>
                  <a:pt x="7957" y="43045"/>
                </a:lnTo>
                <a:lnTo>
                  <a:pt x="8446" y="42963"/>
                </a:lnTo>
                <a:lnTo>
                  <a:pt x="8895" y="42841"/>
                </a:lnTo>
                <a:lnTo>
                  <a:pt x="9344" y="42596"/>
                </a:lnTo>
                <a:lnTo>
                  <a:pt x="9548" y="42433"/>
                </a:lnTo>
                <a:lnTo>
                  <a:pt x="9711" y="42270"/>
                </a:lnTo>
                <a:lnTo>
                  <a:pt x="9956" y="42066"/>
                </a:lnTo>
                <a:lnTo>
                  <a:pt x="10241" y="41862"/>
                </a:lnTo>
                <a:lnTo>
                  <a:pt x="10609" y="41658"/>
                </a:lnTo>
                <a:lnTo>
                  <a:pt x="10976" y="41495"/>
                </a:lnTo>
                <a:lnTo>
                  <a:pt x="11792" y="41209"/>
                </a:lnTo>
                <a:lnTo>
                  <a:pt x="12730" y="40964"/>
                </a:lnTo>
                <a:lnTo>
                  <a:pt x="14770" y="40474"/>
                </a:lnTo>
                <a:lnTo>
                  <a:pt x="15790" y="40230"/>
                </a:lnTo>
                <a:lnTo>
                  <a:pt x="16729" y="39985"/>
                </a:lnTo>
                <a:lnTo>
                  <a:pt x="17626" y="39740"/>
                </a:lnTo>
                <a:lnTo>
                  <a:pt x="18034" y="39577"/>
                </a:lnTo>
                <a:lnTo>
                  <a:pt x="18401" y="39414"/>
                </a:lnTo>
                <a:lnTo>
                  <a:pt x="18728" y="39250"/>
                </a:lnTo>
                <a:lnTo>
                  <a:pt x="19054" y="39046"/>
                </a:lnTo>
                <a:lnTo>
                  <a:pt x="19299" y="38842"/>
                </a:lnTo>
                <a:lnTo>
                  <a:pt x="19462" y="38598"/>
                </a:lnTo>
                <a:lnTo>
                  <a:pt x="19625" y="38353"/>
                </a:lnTo>
                <a:lnTo>
                  <a:pt x="19707" y="38067"/>
                </a:lnTo>
                <a:lnTo>
                  <a:pt x="19707" y="37782"/>
                </a:lnTo>
                <a:lnTo>
                  <a:pt x="19666" y="37455"/>
                </a:lnTo>
                <a:lnTo>
                  <a:pt x="19544" y="37129"/>
                </a:lnTo>
                <a:lnTo>
                  <a:pt x="19340" y="36762"/>
                </a:lnTo>
                <a:lnTo>
                  <a:pt x="19054" y="36354"/>
                </a:lnTo>
                <a:lnTo>
                  <a:pt x="18687" y="35905"/>
                </a:lnTo>
                <a:lnTo>
                  <a:pt x="17137" y="34273"/>
                </a:lnTo>
                <a:lnTo>
                  <a:pt x="15790" y="32886"/>
                </a:lnTo>
                <a:lnTo>
                  <a:pt x="14607" y="31743"/>
                </a:lnTo>
                <a:lnTo>
                  <a:pt x="14117" y="31213"/>
                </a:lnTo>
                <a:lnTo>
                  <a:pt x="13709" y="30723"/>
                </a:lnTo>
                <a:lnTo>
                  <a:pt x="13301" y="30234"/>
                </a:lnTo>
                <a:lnTo>
                  <a:pt x="13016" y="29744"/>
                </a:lnTo>
                <a:lnTo>
                  <a:pt x="12730" y="29295"/>
                </a:lnTo>
                <a:lnTo>
                  <a:pt x="12567" y="28806"/>
                </a:lnTo>
                <a:lnTo>
                  <a:pt x="12445" y="28275"/>
                </a:lnTo>
                <a:lnTo>
                  <a:pt x="12404" y="27745"/>
                </a:lnTo>
                <a:lnTo>
                  <a:pt x="12404" y="27174"/>
                </a:lnTo>
                <a:lnTo>
                  <a:pt x="12485" y="26562"/>
                </a:lnTo>
                <a:lnTo>
                  <a:pt x="12567" y="26235"/>
                </a:lnTo>
                <a:lnTo>
                  <a:pt x="12567" y="25950"/>
                </a:lnTo>
                <a:lnTo>
                  <a:pt x="12567" y="25623"/>
                </a:lnTo>
                <a:lnTo>
                  <a:pt x="12526" y="25297"/>
                </a:lnTo>
                <a:lnTo>
                  <a:pt x="12404" y="24685"/>
                </a:lnTo>
                <a:lnTo>
                  <a:pt x="12159" y="24073"/>
                </a:lnTo>
                <a:lnTo>
                  <a:pt x="11873" y="23461"/>
                </a:lnTo>
                <a:lnTo>
                  <a:pt x="11506" y="22890"/>
                </a:lnTo>
                <a:lnTo>
                  <a:pt x="11098" y="22278"/>
                </a:lnTo>
                <a:lnTo>
                  <a:pt x="10649" y="21625"/>
                </a:lnTo>
                <a:lnTo>
                  <a:pt x="9670" y="20360"/>
                </a:lnTo>
                <a:lnTo>
                  <a:pt x="8691" y="19014"/>
                </a:lnTo>
                <a:lnTo>
                  <a:pt x="8201" y="18320"/>
                </a:lnTo>
                <a:lnTo>
                  <a:pt x="7793" y="17586"/>
                </a:lnTo>
                <a:lnTo>
                  <a:pt x="7385" y="16810"/>
                </a:lnTo>
                <a:lnTo>
                  <a:pt x="7059" y="16035"/>
                </a:lnTo>
                <a:lnTo>
                  <a:pt x="6937" y="15627"/>
                </a:lnTo>
                <a:lnTo>
                  <a:pt x="6896" y="15178"/>
                </a:lnTo>
                <a:lnTo>
                  <a:pt x="6855" y="14689"/>
                </a:lnTo>
                <a:lnTo>
                  <a:pt x="6896" y="14199"/>
                </a:lnTo>
                <a:lnTo>
                  <a:pt x="6977" y="13669"/>
                </a:lnTo>
                <a:lnTo>
                  <a:pt x="7100" y="13138"/>
                </a:lnTo>
                <a:lnTo>
                  <a:pt x="7222" y="12567"/>
                </a:lnTo>
                <a:lnTo>
                  <a:pt x="7385" y="11996"/>
                </a:lnTo>
                <a:lnTo>
                  <a:pt x="7793" y="10854"/>
                </a:lnTo>
                <a:lnTo>
                  <a:pt x="8283" y="9670"/>
                </a:lnTo>
                <a:lnTo>
                  <a:pt x="9303" y="7263"/>
                </a:lnTo>
                <a:lnTo>
                  <a:pt x="9793" y="6121"/>
                </a:lnTo>
                <a:lnTo>
                  <a:pt x="10201" y="5060"/>
                </a:lnTo>
                <a:lnTo>
                  <a:pt x="10486" y="4040"/>
                </a:lnTo>
                <a:lnTo>
                  <a:pt x="10609" y="3550"/>
                </a:lnTo>
                <a:lnTo>
                  <a:pt x="10690" y="3101"/>
                </a:lnTo>
                <a:lnTo>
                  <a:pt x="10690" y="2693"/>
                </a:lnTo>
                <a:lnTo>
                  <a:pt x="10690" y="2285"/>
                </a:lnTo>
                <a:lnTo>
                  <a:pt x="10609" y="1959"/>
                </a:lnTo>
                <a:lnTo>
                  <a:pt x="10486" y="1633"/>
                </a:lnTo>
                <a:lnTo>
                  <a:pt x="10282" y="1347"/>
                </a:lnTo>
                <a:lnTo>
                  <a:pt x="10037" y="1102"/>
                </a:lnTo>
                <a:lnTo>
                  <a:pt x="9711" y="898"/>
                </a:lnTo>
                <a:lnTo>
                  <a:pt x="9344" y="735"/>
                </a:lnTo>
                <a:lnTo>
                  <a:pt x="8161" y="409"/>
                </a:lnTo>
                <a:lnTo>
                  <a:pt x="7263" y="164"/>
                </a:lnTo>
                <a:lnTo>
                  <a:pt x="6365" y="41"/>
                </a:lnTo>
                <a:lnTo>
                  <a:pt x="54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42"/>
          <p:cNvSpPr/>
          <p:nvPr/>
        </p:nvSpPr>
        <p:spPr>
          <a:xfrm>
            <a:off x="5100166" y="1546470"/>
            <a:ext cx="211154" cy="249900"/>
          </a:xfrm>
          <a:custGeom>
            <a:avLst/>
            <a:gdLst/>
            <a:ahLst/>
            <a:cxnLst/>
            <a:rect l="l" t="t" r="r" b="b"/>
            <a:pathLst>
              <a:path w="8447" h="9997" extrusionOk="0">
                <a:moveTo>
                  <a:pt x="2856" y="1"/>
                </a:moveTo>
                <a:lnTo>
                  <a:pt x="2408" y="42"/>
                </a:lnTo>
                <a:lnTo>
                  <a:pt x="1959" y="205"/>
                </a:lnTo>
                <a:lnTo>
                  <a:pt x="1551" y="409"/>
                </a:lnTo>
                <a:lnTo>
                  <a:pt x="1347" y="572"/>
                </a:lnTo>
                <a:lnTo>
                  <a:pt x="1143" y="735"/>
                </a:lnTo>
                <a:lnTo>
                  <a:pt x="980" y="898"/>
                </a:lnTo>
                <a:lnTo>
                  <a:pt x="857" y="1102"/>
                </a:lnTo>
                <a:lnTo>
                  <a:pt x="694" y="1347"/>
                </a:lnTo>
                <a:lnTo>
                  <a:pt x="612" y="1633"/>
                </a:lnTo>
                <a:lnTo>
                  <a:pt x="408" y="2204"/>
                </a:lnTo>
                <a:lnTo>
                  <a:pt x="245" y="2816"/>
                </a:lnTo>
                <a:lnTo>
                  <a:pt x="123" y="3428"/>
                </a:lnTo>
                <a:lnTo>
                  <a:pt x="41" y="4040"/>
                </a:lnTo>
                <a:lnTo>
                  <a:pt x="0" y="4693"/>
                </a:lnTo>
                <a:lnTo>
                  <a:pt x="0" y="5305"/>
                </a:lnTo>
                <a:lnTo>
                  <a:pt x="0" y="6447"/>
                </a:lnTo>
                <a:lnTo>
                  <a:pt x="123" y="7508"/>
                </a:lnTo>
                <a:lnTo>
                  <a:pt x="286" y="8324"/>
                </a:lnTo>
                <a:lnTo>
                  <a:pt x="449" y="8895"/>
                </a:lnTo>
                <a:lnTo>
                  <a:pt x="531" y="9058"/>
                </a:lnTo>
                <a:lnTo>
                  <a:pt x="612" y="9140"/>
                </a:lnTo>
                <a:lnTo>
                  <a:pt x="1469" y="9466"/>
                </a:lnTo>
                <a:lnTo>
                  <a:pt x="2244" y="9670"/>
                </a:lnTo>
                <a:lnTo>
                  <a:pt x="3142" y="9874"/>
                </a:lnTo>
                <a:lnTo>
                  <a:pt x="3632" y="9956"/>
                </a:lnTo>
                <a:lnTo>
                  <a:pt x="4162" y="9997"/>
                </a:lnTo>
                <a:lnTo>
                  <a:pt x="4652" y="9997"/>
                </a:lnTo>
                <a:lnTo>
                  <a:pt x="5182" y="9956"/>
                </a:lnTo>
                <a:lnTo>
                  <a:pt x="5672" y="9834"/>
                </a:lnTo>
                <a:lnTo>
                  <a:pt x="6161" y="9670"/>
                </a:lnTo>
                <a:lnTo>
                  <a:pt x="6651" y="9426"/>
                </a:lnTo>
                <a:lnTo>
                  <a:pt x="7100" y="9140"/>
                </a:lnTo>
                <a:lnTo>
                  <a:pt x="7467" y="8773"/>
                </a:lnTo>
                <a:lnTo>
                  <a:pt x="7793" y="8324"/>
                </a:lnTo>
                <a:lnTo>
                  <a:pt x="8038" y="7875"/>
                </a:lnTo>
                <a:lnTo>
                  <a:pt x="8201" y="7386"/>
                </a:lnTo>
                <a:lnTo>
                  <a:pt x="8324" y="6855"/>
                </a:lnTo>
                <a:lnTo>
                  <a:pt x="8405" y="6325"/>
                </a:lnTo>
                <a:lnTo>
                  <a:pt x="8446" y="5754"/>
                </a:lnTo>
                <a:lnTo>
                  <a:pt x="8405" y="5223"/>
                </a:lnTo>
                <a:lnTo>
                  <a:pt x="8324" y="4652"/>
                </a:lnTo>
                <a:lnTo>
                  <a:pt x="8242" y="4122"/>
                </a:lnTo>
                <a:lnTo>
                  <a:pt x="8079" y="3632"/>
                </a:lnTo>
                <a:lnTo>
                  <a:pt x="7916" y="3142"/>
                </a:lnTo>
                <a:lnTo>
                  <a:pt x="7752" y="2694"/>
                </a:lnTo>
                <a:lnTo>
                  <a:pt x="7548" y="2286"/>
                </a:lnTo>
                <a:lnTo>
                  <a:pt x="7304" y="1918"/>
                </a:lnTo>
                <a:lnTo>
                  <a:pt x="7100" y="1633"/>
                </a:lnTo>
                <a:lnTo>
                  <a:pt x="6855" y="1388"/>
                </a:lnTo>
                <a:lnTo>
                  <a:pt x="6569" y="1143"/>
                </a:lnTo>
                <a:lnTo>
                  <a:pt x="6202" y="939"/>
                </a:lnTo>
                <a:lnTo>
                  <a:pt x="5794" y="694"/>
                </a:lnTo>
                <a:lnTo>
                  <a:pt x="5345" y="490"/>
                </a:lnTo>
                <a:lnTo>
                  <a:pt x="4856" y="286"/>
                </a:lnTo>
                <a:lnTo>
                  <a:pt x="4366" y="164"/>
                </a:lnTo>
                <a:lnTo>
                  <a:pt x="3876" y="42"/>
                </a:lnTo>
                <a:lnTo>
                  <a:pt x="338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4" name="Google Shape;2004;p42"/>
          <p:cNvSpPr/>
          <p:nvPr/>
        </p:nvSpPr>
        <p:spPr>
          <a:xfrm>
            <a:off x="2820965" y="2917010"/>
            <a:ext cx="1222878" cy="1331017"/>
          </a:xfrm>
          <a:custGeom>
            <a:avLst/>
            <a:gdLst/>
            <a:ahLst/>
            <a:cxnLst/>
            <a:rect l="l" t="t" r="r" b="b"/>
            <a:pathLst>
              <a:path w="48920" h="53246" extrusionOk="0">
                <a:moveTo>
                  <a:pt x="27867" y="1"/>
                </a:moveTo>
                <a:lnTo>
                  <a:pt x="19911" y="27337"/>
                </a:lnTo>
                <a:lnTo>
                  <a:pt x="6488" y="13914"/>
                </a:lnTo>
                <a:lnTo>
                  <a:pt x="0" y="21421"/>
                </a:lnTo>
                <a:lnTo>
                  <a:pt x="13220" y="34681"/>
                </a:lnTo>
                <a:lnTo>
                  <a:pt x="653" y="44065"/>
                </a:lnTo>
                <a:lnTo>
                  <a:pt x="8487" y="51899"/>
                </a:lnTo>
                <a:lnTo>
                  <a:pt x="9588" y="52225"/>
                </a:lnTo>
                <a:lnTo>
                  <a:pt x="10690" y="52470"/>
                </a:lnTo>
                <a:lnTo>
                  <a:pt x="11792" y="52715"/>
                </a:lnTo>
                <a:lnTo>
                  <a:pt x="12934" y="52919"/>
                </a:lnTo>
                <a:lnTo>
                  <a:pt x="14076" y="53041"/>
                </a:lnTo>
                <a:lnTo>
                  <a:pt x="15219" y="53164"/>
                </a:lnTo>
                <a:lnTo>
                  <a:pt x="16402" y="53204"/>
                </a:lnTo>
                <a:lnTo>
                  <a:pt x="17585" y="53245"/>
                </a:lnTo>
                <a:lnTo>
                  <a:pt x="19217" y="53204"/>
                </a:lnTo>
                <a:lnTo>
                  <a:pt x="20809" y="53082"/>
                </a:lnTo>
                <a:lnTo>
                  <a:pt x="22359" y="52878"/>
                </a:lnTo>
                <a:lnTo>
                  <a:pt x="23909" y="52592"/>
                </a:lnTo>
                <a:lnTo>
                  <a:pt x="25419" y="52266"/>
                </a:lnTo>
                <a:lnTo>
                  <a:pt x="26888" y="51817"/>
                </a:lnTo>
                <a:lnTo>
                  <a:pt x="28357" y="51328"/>
                </a:lnTo>
                <a:lnTo>
                  <a:pt x="29785" y="50797"/>
                </a:lnTo>
                <a:lnTo>
                  <a:pt x="31172" y="50144"/>
                </a:lnTo>
                <a:lnTo>
                  <a:pt x="32518" y="49451"/>
                </a:lnTo>
                <a:lnTo>
                  <a:pt x="33824" y="48716"/>
                </a:lnTo>
                <a:lnTo>
                  <a:pt x="35089" y="47900"/>
                </a:lnTo>
                <a:lnTo>
                  <a:pt x="36353" y="47003"/>
                </a:lnTo>
                <a:lnTo>
                  <a:pt x="37537" y="46105"/>
                </a:lnTo>
                <a:lnTo>
                  <a:pt x="38638" y="45085"/>
                </a:lnTo>
                <a:lnTo>
                  <a:pt x="39740" y="44065"/>
                </a:lnTo>
                <a:lnTo>
                  <a:pt x="40760" y="42964"/>
                </a:lnTo>
                <a:lnTo>
                  <a:pt x="41780" y="41862"/>
                </a:lnTo>
                <a:lnTo>
                  <a:pt x="42677" y="40679"/>
                </a:lnTo>
                <a:lnTo>
                  <a:pt x="43575" y="39414"/>
                </a:lnTo>
                <a:lnTo>
                  <a:pt x="44391" y="38149"/>
                </a:lnTo>
                <a:lnTo>
                  <a:pt x="45125" y="36843"/>
                </a:lnTo>
                <a:lnTo>
                  <a:pt x="45819" y="35497"/>
                </a:lnTo>
                <a:lnTo>
                  <a:pt x="46472" y="34110"/>
                </a:lnTo>
                <a:lnTo>
                  <a:pt x="47002" y="32682"/>
                </a:lnTo>
                <a:lnTo>
                  <a:pt x="47492" y="31213"/>
                </a:lnTo>
                <a:lnTo>
                  <a:pt x="47941" y="29744"/>
                </a:lnTo>
                <a:lnTo>
                  <a:pt x="48267" y="28235"/>
                </a:lnTo>
                <a:lnTo>
                  <a:pt x="48553" y="26684"/>
                </a:lnTo>
                <a:lnTo>
                  <a:pt x="48757" y="25134"/>
                </a:lnTo>
                <a:lnTo>
                  <a:pt x="48879" y="23543"/>
                </a:lnTo>
                <a:lnTo>
                  <a:pt x="48920" y="21911"/>
                </a:lnTo>
                <a:lnTo>
                  <a:pt x="48920" y="21013"/>
                </a:lnTo>
                <a:lnTo>
                  <a:pt x="27867" y="1"/>
                </a:lnTo>
                <a:close/>
              </a:path>
            </a:pathLst>
          </a:custGeom>
          <a:gradFill>
            <a:gsLst>
              <a:gs pos="0">
                <a:srgbClr val="D9D9D9"/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5" name="Google Shape;2005;p42"/>
          <p:cNvSpPr/>
          <p:nvPr/>
        </p:nvSpPr>
        <p:spPr>
          <a:xfrm>
            <a:off x="2820965" y="2882339"/>
            <a:ext cx="931182" cy="1164759"/>
          </a:xfrm>
          <a:custGeom>
            <a:avLst/>
            <a:gdLst/>
            <a:ahLst/>
            <a:cxnLst/>
            <a:rect l="l" t="t" r="r" b="b"/>
            <a:pathLst>
              <a:path w="37251" h="46595" extrusionOk="0">
                <a:moveTo>
                  <a:pt x="22971" y="1"/>
                </a:moveTo>
                <a:lnTo>
                  <a:pt x="22073" y="41"/>
                </a:lnTo>
                <a:lnTo>
                  <a:pt x="21176" y="164"/>
                </a:lnTo>
                <a:lnTo>
                  <a:pt x="20278" y="368"/>
                </a:lnTo>
                <a:lnTo>
                  <a:pt x="19421" y="653"/>
                </a:lnTo>
                <a:lnTo>
                  <a:pt x="18605" y="1021"/>
                </a:lnTo>
                <a:lnTo>
                  <a:pt x="17422" y="1633"/>
                </a:lnTo>
                <a:lnTo>
                  <a:pt x="16239" y="2367"/>
                </a:lnTo>
                <a:lnTo>
                  <a:pt x="15668" y="2734"/>
                </a:lnTo>
                <a:lnTo>
                  <a:pt x="15096" y="3142"/>
                </a:lnTo>
                <a:lnTo>
                  <a:pt x="14566" y="3550"/>
                </a:lnTo>
                <a:lnTo>
                  <a:pt x="14036" y="3999"/>
                </a:lnTo>
                <a:lnTo>
                  <a:pt x="13546" y="4448"/>
                </a:lnTo>
                <a:lnTo>
                  <a:pt x="13138" y="4897"/>
                </a:lnTo>
                <a:lnTo>
                  <a:pt x="12771" y="5386"/>
                </a:lnTo>
                <a:lnTo>
                  <a:pt x="12444" y="5876"/>
                </a:lnTo>
                <a:lnTo>
                  <a:pt x="12159" y="6365"/>
                </a:lnTo>
                <a:lnTo>
                  <a:pt x="11996" y="6896"/>
                </a:lnTo>
                <a:lnTo>
                  <a:pt x="11873" y="7426"/>
                </a:lnTo>
                <a:lnTo>
                  <a:pt x="11873" y="7957"/>
                </a:lnTo>
                <a:lnTo>
                  <a:pt x="11914" y="8814"/>
                </a:lnTo>
                <a:lnTo>
                  <a:pt x="11996" y="9548"/>
                </a:lnTo>
                <a:lnTo>
                  <a:pt x="12159" y="10201"/>
                </a:lnTo>
                <a:lnTo>
                  <a:pt x="12281" y="10772"/>
                </a:lnTo>
                <a:lnTo>
                  <a:pt x="12485" y="11262"/>
                </a:lnTo>
                <a:lnTo>
                  <a:pt x="12648" y="11710"/>
                </a:lnTo>
                <a:lnTo>
                  <a:pt x="13056" y="12445"/>
                </a:lnTo>
                <a:lnTo>
                  <a:pt x="13424" y="13179"/>
                </a:lnTo>
                <a:lnTo>
                  <a:pt x="13587" y="13546"/>
                </a:lnTo>
                <a:lnTo>
                  <a:pt x="13709" y="13954"/>
                </a:lnTo>
                <a:lnTo>
                  <a:pt x="13791" y="14362"/>
                </a:lnTo>
                <a:lnTo>
                  <a:pt x="13832" y="14852"/>
                </a:lnTo>
                <a:lnTo>
                  <a:pt x="13832" y="15382"/>
                </a:lnTo>
                <a:lnTo>
                  <a:pt x="13791" y="16035"/>
                </a:lnTo>
                <a:lnTo>
                  <a:pt x="13709" y="16729"/>
                </a:lnTo>
                <a:lnTo>
                  <a:pt x="13546" y="17504"/>
                </a:lnTo>
                <a:lnTo>
                  <a:pt x="13220" y="19177"/>
                </a:lnTo>
                <a:lnTo>
                  <a:pt x="12893" y="20931"/>
                </a:lnTo>
                <a:lnTo>
                  <a:pt x="12730" y="21870"/>
                </a:lnTo>
                <a:lnTo>
                  <a:pt x="12608" y="22808"/>
                </a:lnTo>
                <a:lnTo>
                  <a:pt x="12526" y="23746"/>
                </a:lnTo>
                <a:lnTo>
                  <a:pt x="12485" y="24644"/>
                </a:lnTo>
                <a:lnTo>
                  <a:pt x="12485" y="25542"/>
                </a:lnTo>
                <a:lnTo>
                  <a:pt x="12526" y="26439"/>
                </a:lnTo>
                <a:lnTo>
                  <a:pt x="12648" y="27296"/>
                </a:lnTo>
                <a:lnTo>
                  <a:pt x="12852" y="28071"/>
                </a:lnTo>
                <a:lnTo>
                  <a:pt x="13016" y="28479"/>
                </a:lnTo>
                <a:lnTo>
                  <a:pt x="13179" y="28846"/>
                </a:lnTo>
                <a:lnTo>
                  <a:pt x="13342" y="29173"/>
                </a:lnTo>
                <a:lnTo>
                  <a:pt x="13587" y="29540"/>
                </a:lnTo>
                <a:lnTo>
                  <a:pt x="13791" y="29866"/>
                </a:lnTo>
                <a:lnTo>
                  <a:pt x="13913" y="30152"/>
                </a:lnTo>
                <a:lnTo>
                  <a:pt x="13995" y="30438"/>
                </a:lnTo>
                <a:lnTo>
                  <a:pt x="14036" y="30723"/>
                </a:lnTo>
                <a:lnTo>
                  <a:pt x="13995" y="31009"/>
                </a:lnTo>
                <a:lnTo>
                  <a:pt x="13954" y="31254"/>
                </a:lnTo>
                <a:lnTo>
                  <a:pt x="13832" y="31498"/>
                </a:lnTo>
                <a:lnTo>
                  <a:pt x="13668" y="31743"/>
                </a:lnTo>
                <a:lnTo>
                  <a:pt x="13464" y="31988"/>
                </a:lnTo>
                <a:lnTo>
                  <a:pt x="13260" y="32192"/>
                </a:lnTo>
                <a:lnTo>
                  <a:pt x="12689" y="32641"/>
                </a:lnTo>
                <a:lnTo>
                  <a:pt x="11996" y="33049"/>
                </a:lnTo>
                <a:lnTo>
                  <a:pt x="11220" y="33457"/>
                </a:lnTo>
                <a:lnTo>
                  <a:pt x="9466" y="34273"/>
                </a:lnTo>
                <a:lnTo>
                  <a:pt x="7589" y="35130"/>
                </a:lnTo>
                <a:lnTo>
                  <a:pt x="6651" y="35578"/>
                </a:lnTo>
                <a:lnTo>
                  <a:pt x="5753" y="36109"/>
                </a:lnTo>
                <a:lnTo>
                  <a:pt x="4896" y="36639"/>
                </a:lnTo>
                <a:lnTo>
                  <a:pt x="4121" y="37210"/>
                </a:lnTo>
                <a:lnTo>
                  <a:pt x="3387" y="37863"/>
                </a:lnTo>
                <a:lnTo>
                  <a:pt x="2693" y="38557"/>
                </a:lnTo>
                <a:lnTo>
                  <a:pt x="2040" y="39332"/>
                </a:lnTo>
                <a:lnTo>
                  <a:pt x="1469" y="40066"/>
                </a:lnTo>
                <a:lnTo>
                  <a:pt x="939" y="40882"/>
                </a:lnTo>
                <a:lnTo>
                  <a:pt x="531" y="41658"/>
                </a:lnTo>
                <a:lnTo>
                  <a:pt x="368" y="42025"/>
                </a:lnTo>
                <a:lnTo>
                  <a:pt x="204" y="42433"/>
                </a:lnTo>
                <a:lnTo>
                  <a:pt x="123" y="42800"/>
                </a:lnTo>
                <a:lnTo>
                  <a:pt x="41" y="43167"/>
                </a:lnTo>
                <a:lnTo>
                  <a:pt x="0" y="43494"/>
                </a:lnTo>
                <a:lnTo>
                  <a:pt x="0" y="43861"/>
                </a:lnTo>
                <a:lnTo>
                  <a:pt x="0" y="44187"/>
                </a:lnTo>
                <a:lnTo>
                  <a:pt x="82" y="44514"/>
                </a:lnTo>
                <a:lnTo>
                  <a:pt x="204" y="44799"/>
                </a:lnTo>
                <a:lnTo>
                  <a:pt x="368" y="45085"/>
                </a:lnTo>
                <a:lnTo>
                  <a:pt x="572" y="45371"/>
                </a:lnTo>
                <a:lnTo>
                  <a:pt x="816" y="45615"/>
                </a:lnTo>
                <a:lnTo>
                  <a:pt x="1102" y="45819"/>
                </a:lnTo>
                <a:lnTo>
                  <a:pt x="1469" y="46023"/>
                </a:lnTo>
                <a:lnTo>
                  <a:pt x="1877" y="46187"/>
                </a:lnTo>
                <a:lnTo>
                  <a:pt x="2326" y="46350"/>
                </a:lnTo>
                <a:lnTo>
                  <a:pt x="2816" y="46472"/>
                </a:lnTo>
                <a:lnTo>
                  <a:pt x="3387" y="46554"/>
                </a:lnTo>
                <a:lnTo>
                  <a:pt x="4040" y="46595"/>
                </a:lnTo>
                <a:lnTo>
                  <a:pt x="5427" y="46595"/>
                </a:lnTo>
                <a:lnTo>
                  <a:pt x="6080" y="46554"/>
                </a:lnTo>
                <a:lnTo>
                  <a:pt x="6651" y="46472"/>
                </a:lnTo>
                <a:lnTo>
                  <a:pt x="7181" y="46391"/>
                </a:lnTo>
                <a:lnTo>
                  <a:pt x="7671" y="46268"/>
                </a:lnTo>
                <a:lnTo>
                  <a:pt x="8120" y="46146"/>
                </a:lnTo>
                <a:lnTo>
                  <a:pt x="8528" y="45983"/>
                </a:lnTo>
                <a:lnTo>
                  <a:pt x="8854" y="45819"/>
                </a:lnTo>
                <a:lnTo>
                  <a:pt x="9180" y="45656"/>
                </a:lnTo>
                <a:lnTo>
                  <a:pt x="9507" y="45452"/>
                </a:lnTo>
                <a:lnTo>
                  <a:pt x="9752" y="45248"/>
                </a:lnTo>
                <a:lnTo>
                  <a:pt x="9996" y="45003"/>
                </a:lnTo>
                <a:lnTo>
                  <a:pt x="10445" y="44555"/>
                </a:lnTo>
                <a:lnTo>
                  <a:pt x="10812" y="44065"/>
                </a:lnTo>
                <a:lnTo>
                  <a:pt x="11424" y="43086"/>
                </a:lnTo>
                <a:lnTo>
                  <a:pt x="11792" y="42637"/>
                </a:lnTo>
                <a:lnTo>
                  <a:pt x="12159" y="42229"/>
                </a:lnTo>
                <a:lnTo>
                  <a:pt x="12404" y="42025"/>
                </a:lnTo>
                <a:lnTo>
                  <a:pt x="12608" y="41862"/>
                </a:lnTo>
                <a:lnTo>
                  <a:pt x="12893" y="41699"/>
                </a:lnTo>
                <a:lnTo>
                  <a:pt x="13179" y="41535"/>
                </a:lnTo>
                <a:lnTo>
                  <a:pt x="13505" y="41413"/>
                </a:lnTo>
                <a:lnTo>
                  <a:pt x="13832" y="41331"/>
                </a:lnTo>
                <a:lnTo>
                  <a:pt x="14240" y="41250"/>
                </a:lnTo>
                <a:lnTo>
                  <a:pt x="14688" y="41168"/>
                </a:lnTo>
                <a:lnTo>
                  <a:pt x="15586" y="41168"/>
                </a:lnTo>
                <a:lnTo>
                  <a:pt x="16524" y="41209"/>
                </a:lnTo>
                <a:lnTo>
                  <a:pt x="17422" y="41331"/>
                </a:lnTo>
                <a:lnTo>
                  <a:pt x="18361" y="41495"/>
                </a:lnTo>
                <a:lnTo>
                  <a:pt x="19258" y="41739"/>
                </a:lnTo>
                <a:lnTo>
                  <a:pt x="20156" y="41984"/>
                </a:lnTo>
                <a:lnTo>
                  <a:pt x="21910" y="42474"/>
                </a:lnTo>
                <a:lnTo>
                  <a:pt x="22726" y="42678"/>
                </a:lnTo>
                <a:lnTo>
                  <a:pt x="23501" y="42882"/>
                </a:lnTo>
                <a:lnTo>
                  <a:pt x="24277" y="43004"/>
                </a:lnTo>
                <a:lnTo>
                  <a:pt x="24970" y="43045"/>
                </a:lnTo>
                <a:lnTo>
                  <a:pt x="25623" y="43045"/>
                </a:lnTo>
                <a:lnTo>
                  <a:pt x="25949" y="42963"/>
                </a:lnTo>
                <a:lnTo>
                  <a:pt x="26235" y="42923"/>
                </a:lnTo>
                <a:lnTo>
                  <a:pt x="26521" y="42800"/>
                </a:lnTo>
                <a:lnTo>
                  <a:pt x="26765" y="42637"/>
                </a:lnTo>
                <a:lnTo>
                  <a:pt x="27051" y="42474"/>
                </a:lnTo>
                <a:lnTo>
                  <a:pt x="27255" y="42270"/>
                </a:lnTo>
                <a:lnTo>
                  <a:pt x="27500" y="42066"/>
                </a:lnTo>
                <a:lnTo>
                  <a:pt x="27785" y="41862"/>
                </a:lnTo>
                <a:lnTo>
                  <a:pt x="28153" y="41658"/>
                </a:lnTo>
                <a:lnTo>
                  <a:pt x="28520" y="41495"/>
                </a:lnTo>
                <a:lnTo>
                  <a:pt x="29336" y="41209"/>
                </a:lnTo>
                <a:lnTo>
                  <a:pt x="30274" y="40964"/>
                </a:lnTo>
                <a:lnTo>
                  <a:pt x="32314" y="40474"/>
                </a:lnTo>
                <a:lnTo>
                  <a:pt x="33334" y="40230"/>
                </a:lnTo>
                <a:lnTo>
                  <a:pt x="34273" y="39985"/>
                </a:lnTo>
                <a:lnTo>
                  <a:pt x="35170" y="39740"/>
                </a:lnTo>
                <a:lnTo>
                  <a:pt x="35578" y="39577"/>
                </a:lnTo>
                <a:lnTo>
                  <a:pt x="35945" y="39414"/>
                </a:lnTo>
                <a:lnTo>
                  <a:pt x="36272" y="39250"/>
                </a:lnTo>
                <a:lnTo>
                  <a:pt x="36598" y="39046"/>
                </a:lnTo>
                <a:lnTo>
                  <a:pt x="36843" y="38842"/>
                </a:lnTo>
                <a:lnTo>
                  <a:pt x="37006" y="38598"/>
                </a:lnTo>
                <a:lnTo>
                  <a:pt x="37169" y="38353"/>
                </a:lnTo>
                <a:lnTo>
                  <a:pt x="37251" y="38067"/>
                </a:lnTo>
                <a:lnTo>
                  <a:pt x="37251" y="37782"/>
                </a:lnTo>
                <a:lnTo>
                  <a:pt x="37210" y="37455"/>
                </a:lnTo>
                <a:lnTo>
                  <a:pt x="37088" y="37129"/>
                </a:lnTo>
                <a:lnTo>
                  <a:pt x="36884" y="36762"/>
                </a:lnTo>
                <a:lnTo>
                  <a:pt x="36598" y="36354"/>
                </a:lnTo>
                <a:lnTo>
                  <a:pt x="36231" y="35905"/>
                </a:lnTo>
                <a:lnTo>
                  <a:pt x="34681" y="34273"/>
                </a:lnTo>
                <a:lnTo>
                  <a:pt x="33334" y="32886"/>
                </a:lnTo>
                <a:lnTo>
                  <a:pt x="32151" y="31743"/>
                </a:lnTo>
                <a:lnTo>
                  <a:pt x="31661" y="31213"/>
                </a:lnTo>
                <a:lnTo>
                  <a:pt x="31253" y="30723"/>
                </a:lnTo>
                <a:lnTo>
                  <a:pt x="30845" y="30234"/>
                </a:lnTo>
                <a:lnTo>
                  <a:pt x="30560" y="29744"/>
                </a:lnTo>
                <a:lnTo>
                  <a:pt x="30274" y="29295"/>
                </a:lnTo>
                <a:lnTo>
                  <a:pt x="30111" y="28806"/>
                </a:lnTo>
                <a:lnTo>
                  <a:pt x="29989" y="28275"/>
                </a:lnTo>
                <a:lnTo>
                  <a:pt x="29948" y="27745"/>
                </a:lnTo>
                <a:lnTo>
                  <a:pt x="29948" y="27174"/>
                </a:lnTo>
                <a:lnTo>
                  <a:pt x="30029" y="26562"/>
                </a:lnTo>
                <a:lnTo>
                  <a:pt x="30111" y="26235"/>
                </a:lnTo>
                <a:lnTo>
                  <a:pt x="30111" y="25950"/>
                </a:lnTo>
                <a:lnTo>
                  <a:pt x="30111" y="25623"/>
                </a:lnTo>
                <a:lnTo>
                  <a:pt x="30070" y="25297"/>
                </a:lnTo>
                <a:lnTo>
                  <a:pt x="29948" y="24685"/>
                </a:lnTo>
                <a:lnTo>
                  <a:pt x="29703" y="24073"/>
                </a:lnTo>
                <a:lnTo>
                  <a:pt x="29417" y="23461"/>
                </a:lnTo>
                <a:lnTo>
                  <a:pt x="29050" y="22890"/>
                </a:lnTo>
                <a:lnTo>
                  <a:pt x="28642" y="22278"/>
                </a:lnTo>
                <a:lnTo>
                  <a:pt x="28193" y="21625"/>
                </a:lnTo>
                <a:lnTo>
                  <a:pt x="27214" y="20360"/>
                </a:lnTo>
                <a:lnTo>
                  <a:pt x="26235" y="19014"/>
                </a:lnTo>
                <a:lnTo>
                  <a:pt x="25745" y="18320"/>
                </a:lnTo>
                <a:lnTo>
                  <a:pt x="25337" y="17586"/>
                </a:lnTo>
                <a:lnTo>
                  <a:pt x="24929" y="16810"/>
                </a:lnTo>
                <a:lnTo>
                  <a:pt x="24603" y="16035"/>
                </a:lnTo>
                <a:lnTo>
                  <a:pt x="24481" y="15627"/>
                </a:lnTo>
                <a:lnTo>
                  <a:pt x="24440" y="15178"/>
                </a:lnTo>
                <a:lnTo>
                  <a:pt x="24399" y="14689"/>
                </a:lnTo>
                <a:lnTo>
                  <a:pt x="24440" y="14199"/>
                </a:lnTo>
                <a:lnTo>
                  <a:pt x="24521" y="13669"/>
                </a:lnTo>
                <a:lnTo>
                  <a:pt x="24644" y="13138"/>
                </a:lnTo>
                <a:lnTo>
                  <a:pt x="24766" y="12567"/>
                </a:lnTo>
                <a:lnTo>
                  <a:pt x="24929" y="11996"/>
                </a:lnTo>
                <a:lnTo>
                  <a:pt x="25337" y="10854"/>
                </a:lnTo>
                <a:lnTo>
                  <a:pt x="25827" y="9670"/>
                </a:lnTo>
                <a:lnTo>
                  <a:pt x="26847" y="7263"/>
                </a:lnTo>
                <a:lnTo>
                  <a:pt x="27337" y="6121"/>
                </a:lnTo>
                <a:lnTo>
                  <a:pt x="27745" y="5060"/>
                </a:lnTo>
                <a:lnTo>
                  <a:pt x="28030" y="4040"/>
                </a:lnTo>
                <a:lnTo>
                  <a:pt x="28153" y="3550"/>
                </a:lnTo>
                <a:lnTo>
                  <a:pt x="28234" y="3101"/>
                </a:lnTo>
                <a:lnTo>
                  <a:pt x="28234" y="2693"/>
                </a:lnTo>
                <a:lnTo>
                  <a:pt x="28234" y="2285"/>
                </a:lnTo>
                <a:lnTo>
                  <a:pt x="28153" y="1959"/>
                </a:lnTo>
                <a:lnTo>
                  <a:pt x="28030" y="1633"/>
                </a:lnTo>
                <a:lnTo>
                  <a:pt x="27826" y="1347"/>
                </a:lnTo>
                <a:lnTo>
                  <a:pt x="27581" y="1102"/>
                </a:lnTo>
                <a:lnTo>
                  <a:pt x="27255" y="898"/>
                </a:lnTo>
                <a:lnTo>
                  <a:pt x="26888" y="735"/>
                </a:lnTo>
                <a:lnTo>
                  <a:pt x="25705" y="409"/>
                </a:lnTo>
                <a:lnTo>
                  <a:pt x="24807" y="164"/>
                </a:lnTo>
                <a:lnTo>
                  <a:pt x="23909" y="41"/>
                </a:lnTo>
                <a:lnTo>
                  <a:pt x="2297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6" name="Google Shape;2006;p42"/>
          <p:cNvSpPr/>
          <p:nvPr/>
        </p:nvSpPr>
        <p:spPr>
          <a:xfrm>
            <a:off x="3259513" y="2882339"/>
            <a:ext cx="492626" cy="1076017"/>
          </a:xfrm>
          <a:custGeom>
            <a:avLst/>
            <a:gdLst/>
            <a:ahLst/>
            <a:cxnLst/>
            <a:rect l="l" t="t" r="r" b="b"/>
            <a:pathLst>
              <a:path w="19707" h="43045" extrusionOk="0">
                <a:moveTo>
                  <a:pt x="5427" y="1"/>
                </a:moveTo>
                <a:lnTo>
                  <a:pt x="4529" y="41"/>
                </a:lnTo>
                <a:lnTo>
                  <a:pt x="3632" y="164"/>
                </a:lnTo>
                <a:lnTo>
                  <a:pt x="2734" y="368"/>
                </a:lnTo>
                <a:lnTo>
                  <a:pt x="1877" y="653"/>
                </a:lnTo>
                <a:lnTo>
                  <a:pt x="1061" y="1021"/>
                </a:lnTo>
                <a:lnTo>
                  <a:pt x="0" y="1551"/>
                </a:lnTo>
                <a:lnTo>
                  <a:pt x="0" y="41331"/>
                </a:lnTo>
                <a:lnTo>
                  <a:pt x="735" y="41495"/>
                </a:lnTo>
                <a:lnTo>
                  <a:pt x="1469" y="41658"/>
                </a:lnTo>
                <a:lnTo>
                  <a:pt x="2938" y="42066"/>
                </a:lnTo>
                <a:lnTo>
                  <a:pt x="4325" y="42474"/>
                </a:lnTo>
                <a:lnTo>
                  <a:pt x="5631" y="42800"/>
                </a:lnTo>
                <a:lnTo>
                  <a:pt x="6243" y="42923"/>
                </a:lnTo>
                <a:lnTo>
                  <a:pt x="6855" y="43004"/>
                </a:lnTo>
                <a:lnTo>
                  <a:pt x="7426" y="43045"/>
                </a:lnTo>
                <a:lnTo>
                  <a:pt x="7957" y="43045"/>
                </a:lnTo>
                <a:lnTo>
                  <a:pt x="8446" y="42963"/>
                </a:lnTo>
                <a:lnTo>
                  <a:pt x="8895" y="42841"/>
                </a:lnTo>
                <a:lnTo>
                  <a:pt x="9344" y="42596"/>
                </a:lnTo>
                <a:lnTo>
                  <a:pt x="9548" y="42433"/>
                </a:lnTo>
                <a:lnTo>
                  <a:pt x="9711" y="42270"/>
                </a:lnTo>
                <a:lnTo>
                  <a:pt x="9956" y="42066"/>
                </a:lnTo>
                <a:lnTo>
                  <a:pt x="10241" y="41862"/>
                </a:lnTo>
                <a:lnTo>
                  <a:pt x="10609" y="41658"/>
                </a:lnTo>
                <a:lnTo>
                  <a:pt x="10976" y="41495"/>
                </a:lnTo>
                <a:lnTo>
                  <a:pt x="11792" y="41209"/>
                </a:lnTo>
                <a:lnTo>
                  <a:pt x="12730" y="40964"/>
                </a:lnTo>
                <a:lnTo>
                  <a:pt x="14770" y="40474"/>
                </a:lnTo>
                <a:lnTo>
                  <a:pt x="15790" y="40230"/>
                </a:lnTo>
                <a:lnTo>
                  <a:pt x="16729" y="39985"/>
                </a:lnTo>
                <a:lnTo>
                  <a:pt x="17626" y="39740"/>
                </a:lnTo>
                <a:lnTo>
                  <a:pt x="18034" y="39577"/>
                </a:lnTo>
                <a:lnTo>
                  <a:pt x="18401" y="39414"/>
                </a:lnTo>
                <a:lnTo>
                  <a:pt x="18728" y="39250"/>
                </a:lnTo>
                <a:lnTo>
                  <a:pt x="19054" y="39046"/>
                </a:lnTo>
                <a:lnTo>
                  <a:pt x="19299" y="38842"/>
                </a:lnTo>
                <a:lnTo>
                  <a:pt x="19462" y="38598"/>
                </a:lnTo>
                <a:lnTo>
                  <a:pt x="19625" y="38353"/>
                </a:lnTo>
                <a:lnTo>
                  <a:pt x="19707" y="38067"/>
                </a:lnTo>
                <a:lnTo>
                  <a:pt x="19707" y="37782"/>
                </a:lnTo>
                <a:lnTo>
                  <a:pt x="19666" y="37455"/>
                </a:lnTo>
                <a:lnTo>
                  <a:pt x="19544" y="37129"/>
                </a:lnTo>
                <a:lnTo>
                  <a:pt x="19340" y="36762"/>
                </a:lnTo>
                <a:lnTo>
                  <a:pt x="19054" y="36354"/>
                </a:lnTo>
                <a:lnTo>
                  <a:pt x="18687" y="35905"/>
                </a:lnTo>
                <a:lnTo>
                  <a:pt x="17137" y="34273"/>
                </a:lnTo>
                <a:lnTo>
                  <a:pt x="15790" y="32886"/>
                </a:lnTo>
                <a:lnTo>
                  <a:pt x="14607" y="31743"/>
                </a:lnTo>
                <a:lnTo>
                  <a:pt x="14117" y="31213"/>
                </a:lnTo>
                <a:lnTo>
                  <a:pt x="13709" y="30723"/>
                </a:lnTo>
                <a:lnTo>
                  <a:pt x="13301" y="30234"/>
                </a:lnTo>
                <a:lnTo>
                  <a:pt x="13016" y="29744"/>
                </a:lnTo>
                <a:lnTo>
                  <a:pt x="12730" y="29295"/>
                </a:lnTo>
                <a:lnTo>
                  <a:pt x="12567" y="28806"/>
                </a:lnTo>
                <a:lnTo>
                  <a:pt x="12445" y="28275"/>
                </a:lnTo>
                <a:lnTo>
                  <a:pt x="12404" y="27745"/>
                </a:lnTo>
                <a:lnTo>
                  <a:pt x="12404" y="27174"/>
                </a:lnTo>
                <a:lnTo>
                  <a:pt x="12485" y="26562"/>
                </a:lnTo>
                <a:lnTo>
                  <a:pt x="12567" y="26235"/>
                </a:lnTo>
                <a:lnTo>
                  <a:pt x="12567" y="25950"/>
                </a:lnTo>
                <a:lnTo>
                  <a:pt x="12567" y="25623"/>
                </a:lnTo>
                <a:lnTo>
                  <a:pt x="12526" y="25297"/>
                </a:lnTo>
                <a:lnTo>
                  <a:pt x="12404" y="24685"/>
                </a:lnTo>
                <a:lnTo>
                  <a:pt x="12159" y="24073"/>
                </a:lnTo>
                <a:lnTo>
                  <a:pt x="11873" y="23461"/>
                </a:lnTo>
                <a:lnTo>
                  <a:pt x="11506" y="22890"/>
                </a:lnTo>
                <a:lnTo>
                  <a:pt x="11098" y="22278"/>
                </a:lnTo>
                <a:lnTo>
                  <a:pt x="10649" y="21625"/>
                </a:lnTo>
                <a:lnTo>
                  <a:pt x="9670" y="20360"/>
                </a:lnTo>
                <a:lnTo>
                  <a:pt x="8691" y="19014"/>
                </a:lnTo>
                <a:lnTo>
                  <a:pt x="8201" y="18320"/>
                </a:lnTo>
                <a:lnTo>
                  <a:pt x="7793" y="17586"/>
                </a:lnTo>
                <a:lnTo>
                  <a:pt x="7385" y="16810"/>
                </a:lnTo>
                <a:lnTo>
                  <a:pt x="7059" y="16035"/>
                </a:lnTo>
                <a:lnTo>
                  <a:pt x="6937" y="15627"/>
                </a:lnTo>
                <a:lnTo>
                  <a:pt x="6896" y="15178"/>
                </a:lnTo>
                <a:lnTo>
                  <a:pt x="6855" y="14689"/>
                </a:lnTo>
                <a:lnTo>
                  <a:pt x="6896" y="14199"/>
                </a:lnTo>
                <a:lnTo>
                  <a:pt x="6977" y="13669"/>
                </a:lnTo>
                <a:lnTo>
                  <a:pt x="7100" y="13138"/>
                </a:lnTo>
                <a:lnTo>
                  <a:pt x="7222" y="12567"/>
                </a:lnTo>
                <a:lnTo>
                  <a:pt x="7385" y="11996"/>
                </a:lnTo>
                <a:lnTo>
                  <a:pt x="7793" y="10854"/>
                </a:lnTo>
                <a:lnTo>
                  <a:pt x="8283" y="9670"/>
                </a:lnTo>
                <a:lnTo>
                  <a:pt x="9303" y="7263"/>
                </a:lnTo>
                <a:lnTo>
                  <a:pt x="9793" y="6121"/>
                </a:lnTo>
                <a:lnTo>
                  <a:pt x="10201" y="5060"/>
                </a:lnTo>
                <a:lnTo>
                  <a:pt x="10486" y="4040"/>
                </a:lnTo>
                <a:lnTo>
                  <a:pt x="10609" y="3550"/>
                </a:lnTo>
                <a:lnTo>
                  <a:pt x="10690" y="3101"/>
                </a:lnTo>
                <a:lnTo>
                  <a:pt x="10690" y="2693"/>
                </a:lnTo>
                <a:lnTo>
                  <a:pt x="10690" y="2285"/>
                </a:lnTo>
                <a:lnTo>
                  <a:pt x="10609" y="1959"/>
                </a:lnTo>
                <a:lnTo>
                  <a:pt x="10486" y="1633"/>
                </a:lnTo>
                <a:lnTo>
                  <a:pt x="10282" y="1347"/>
                </a:lnTo>
                <a:lnTo>
                  <a:pt x="10037" y="1102"/>
                </a:lnTo>
                <a:lnTo>
                  <a:pt x="9711" y="898"/>
                </a:lnTo>
                <a:lnTo>
                  <a:pt x="9344" y="735"/>
                </a:lnTo>
                <a:lnTo>
                  <a:pt x="8161" y="409"/>
                </a:lnTo>
                <a:lnTo>
                  <a:pt x="7263" y="164"/>
                </a:lnTo>
                <a:lnTo>
                  <a:pt x="6365" y="41"/>
                </a:lnTo>
                <a:lnTo>
                  <a:pt x="542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2"/>
          <p:cNvSpPr/>
          <p:nvPr/>
        </p:nvSpPr>
        <p:spPr>
          <a:xfrm>
            <a:off x="2805666" y="3223995"/>
            <a:ext cx="211154" cy="249900"/>
          </a:xfrm>
          <a:custGeom>
            <a:avLst/>
            <a:gdLst/>
            <a:ahLst/>
            <a:cxnLst/>
            <a:rect l="l" t="t" r="r" b="b"/>
            <a:pathLst>
              <a:path w="8447" h="9997" extrusionOk="0">
                <a:moveTo>
                  <a:pt x="2856" y="1"/>
                </a:moveTo>
                <a:lnTo>
                  <a:pt x="2408" y="42"/>
                </a:lnTo>
                <a:lnTo>
                  <a:pt x="1959" y="205"/>
                </a:lnTo>
                <a:lnTo>
                  <a:pt x="1551" y="409"/>
                </a:lnTo>
                <a:lnTo>
                  <a:pt x="1347" y="572"/>
                </a:lnTo>
                <a:lnTo>
                  <a:pt x="1143" y="735"/>
                </a:lnTo>
                <a:lnTo>
                  <a:pt x="980" y="898"/>
                </a:lnTo>
                <a:lnTo>
                  <a:pt x="857" y="1102"/>
                </a:lnTo>
                <a:lnTo>
                  <a:pt x="694" y="1347"/>
                </a:lnTo>
                <a:lnTo>
                  <a:pt x="612" y="1633"/>
                </a:lnTo>
                <a:lnTo>
                  <a:pt x="408" y="2204"/>
                </a:lnTo>
                <a:lnTo>
                  <a:pt x="245" y="2816"/>
                </a:lnTo>
                <a:lnTo>
                  <a:pt x="123" y="3428"/>
                </a:lnTo>
                <a:lnTo>
                  <a:pt x="41" y="4040"/>
                </a:lnTo>
                <a:lnTo>
                  <a:pt x="0" y="4693"/>
                </a:lnTo>
                <a:lnTo>
                  <a:pt x="0" y="5305"/>
                </a:lnTo>
                <a:lnTo>
                  <a:pt x="0" y="6447"/>
                </a:lnTo>
                <a:lnTo>
                  <a:pt x="123" y="7508"/>
                </a:lnTo>
                <a:lnTo>
                  <a:pt x="286" y="8324"/>
                </a:lnTo>
                <a:lnTo>
                  <a:pt x="449" y="8895"/>
                </a:lnTo>
                <a:lnTo>
                  <a:pt x="531" y="9058"/>
                </a:lnTo>
                <a:lnTo>
                  <a:pt x="612" y="9140"/>
                </a:lnTo>
                <a:lnTo>
                  <a:pt x="1469" y="9466"/>
                </a:lnTo>
                <a:lnTo>
                  <a:pt x="2244" y="9670"/>
                </a:lnTo>
                <a:lnTo>
                  <a:pt x="3142" y="9874"/>
                </a:lnTo>
                <a:lnTo>
                  <a:pt x="3632" y="9956"/>
                </a:lnTo>
                <a:lnTo>
                  <a:pt x="4162" y="9997"/>
                </a:lnTo>
                <a:lnTo>
                  <a:pt x="4652" y="9997"/>
                </a:lnTo>
                <a:lnTo>
                  <a:pt x="5182" y="9956"/>
                </a:lnTo>
                <a:lnTo>
                  <a:pt x="5672" y="9834"/>
                </a:lnTo>
                <a:lnTo>
                  <a:pt x="6161" y="9670"/>
                </a:lnTo>
                <a:lnTo>
                  <a:pt x="6651" y="9426"/>
                </a:lnTo>
                <a:lnTo>
                  <a:pt x="7100" y="9140"/>
                </a:lnTo>
                <a:lnTo>
                  <a:pt x="7467" y="8773"/>
                </a:lnTo>
                <a:lnTo>
                  <a:pt x="7793" y="8324"/>
                </a:lnTo>
                <a:lnTo>
                  <a:pt x="8038" y="7875"/>
                </a:lnTo>
                <a:lnTo>
                  <a:pt x="8201" y="7386"/>
                </a:lnTo>
                <a:lnTo>
                  <a:pt x="8324" y="6855"/>
                </a:lnTo>
                <a:lnTo>
                  <a:pt x="8405" y="6325"/>
                </a:lnTo>
                <a:lnTo>
                  <a:pt x="8446" y="5754"/>
                </a:lnTo>
                <a:lnTo>
                  <a:pt x="8405" y="5223"/>
                </a:lnTo>
                <a:lnTo>
                  <a:pt x="8324" y="4652"/>
                </a:lnTo>
                <a:lnTo>
                  <a:pt x="8242" y="4122"/>
                </a:lnTo>
                <a:lnTo>
                  <a:pt x="8079" y="3632"/>
                </a:lnTo>
                <a:lnTo>
                  <a:pt x="7916" y="3142"/>
                </a:lnTo>
                <a:lnTo>
                  <a:pt x="7752" y="2694"/>
                </a:lnTo>
                <a:lnTo>
                  <a:pt x="7548" y="2286"/>
                </a:lnTo>
                <a:lnTo>
                  <a:pt x="7304" y="1918"/>
                </a:lnTo>
                <a:lnTo>
                  <a:pt x="7100" y="1633"/>
                </a:lnTo>
                <a:lnTo>
                  <a:pt x="6855" y="1388"/>
                </a:lnTo>
                <a:lnTo>
                  <a:pt x="6569" y="1143"/>
                </a:lnTo>
                <a:lnTo>
                  <a:pt x="6202" y="939"/>
                </a:lnTo>
                <a:lnTo>
                  <a:pt x="5794" y="694"/>
                </a:lnTo>
                <a:lnTo>
                  <a:pt x="5345" y="490"/>
                </a:lnTo>
                <a:lnTo>
                  <a:pt x="4856" y="286"/>
                </a:lnTo>
                <a:lnTo>
                  <a:pt x="4366" y="164"/>
                </a:lnTo>
                <a:lnTo>
                  <a:pt x="3876" y="42"/>
                </a:lnTo>
                <a:lnTo>
                  <a:pt x="338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8" name="Google Shape;2008;p42"/>
          <p:cNvSpPr/>
          <p:nvPr/>
        </p:nvSpPr>
        <p:spPr>
          <a:xfrm>
            <a:off x="5115465" y="2917010"/>
            <a:ext cx="1222878" cy="1331017"/>
          </a:xfrm>
          <a:custGeom>
            <a:avLst/>
            <a:gdLst/>
            <a:ahLst/>
            <a:cxnLst/>
            <a:rect l="l" t="t" r="r" b="b"/>
            <a:pathLst>
              <a:path w="48920" h="53246" extrusionOk="0">
                <a:moveTo>
                  <a:pt x="27867" y="1"/>
                </a:moveTo>
                <a:lnTo>
                  <a:pt x="19911" y="27337"/>
                </a:lnTo>
                <a:lnTo>
                  <a:pt x="6488" y="13914"/>
                </a:lnTo>
                <a:lnTo>
                  <a:pt x="0" y="21421"/>
                </a:lnTo>
                <a:lnTo>
                  <a:pt x="13220" y="34681"/>
                </a:lnTo>
                <a:lnTo>
                  <a:pt x="653" y="44065"/>
                </a:lnTo>
                <a:lnTo>
                  <a:pt x="8487" y="51899"/>
                </a:lnTo>
                <a:lnTo>
                  <a:pt x="9588" y="52225"/>
                </a:lnTo>
                <a:lnTo>
                  <a:pt x="10690" y="52470"/>
                </a:lnTo>
                <a:lnTo>
                  <a:pt x="11792" y="52715"/>
                </a:lnTo>
                <a:lnTo>
                  <a:pt x="12934" y="52919"/>
                </a:lnTo>
                <a:lnTo>
                  <a:pt x="14076" y="53041"/>
                </a:lnTo>
                <a:lnTo>
                  <a:pt x="15219" y="53164"/>
                </a:lnTo>
                <a:lnTo>
                  <a:pt x="16402" y="53204"/>
                </a:lnTo>
                <a:lnTo>
                  <a:pt x="17585" y="53245"/>
                </a:lnTo>
                <a:lnTo>
                  <a:pt x="19217" y="53204"/>
                </a:lnTo>
                <a:lnTo>
                  <a:pt x="20809" y="53082"/>
                </a:lnTo>
                <a:lnTo>
                  <a:pt x="22359" y="52878"/>
                </a:lnTo>
                <a:lnTo>
                  <a:pt x="23909" y="52592"/>
                </a:lnTo>
                <a:lnTo>
                  <a:pt x="25419" y="52266"/>
                </a:lnTo>
                <a:lnTo>
                  <a:pt x="26888" y="51817"/>
                </a:lnTo>
                <a:lnTo>
                  <a:pt x="28357" y="51328"/>
                </a:lnTo>
                <a:lnTo>
                  <a:pt x="29785" y="50797"/>
                </a:lnTo>
                <a:lnTo>
                  <a:pt x="31172" y="50144"/>
                </a:lnTo>
                <a:lnTo>
                  <a:pt x="32518" y="49451"/>
                </a:lnTo>
                <a:lnTo>
                  <a:pt x="33824" y="48716"/>
                </a:lnTo>
                <a:lnTo>
                  <a:pt x="35089" y="47900"/>
                </a:lnTo>
                <a:lnTo>
                  <a:pt x="36353" y="47003"/>
                </a:lnTo>
                <a:lnTo>
                  <a:pt x="37537" y="46105"/>
                </a:lnTo>
                <a:lnTo>
                  <a:pt x="38638" y="45085"/>
                </a:lnTo>
                <a:lnTo>
                  <a:pt x="39740" y="44065"/>
                </a:lnTo>
                <a:lnTo>
                  <a:pt x="40760" y="42964"/>
                </a:lnTo>
                <a:lnTo>
                  <a:pt x="41780" y="41862"/>
                </a:lnTo>
                <a:lnTo>
                  <a:pt x="42677" y="40679"/>
                </a:lnTo>
                <a:lnTo>
                  <a:pt x="43575" y="39414"/>
                </a:lnTo>
                <a:lnTo>
                  <a:pt x="44391" y="38149"/>
                </a:lnTo>
                <a:lnTo>
                  <a:pt x="45125" y="36843"/>
                </a:lnTo>
                <a:lnTo>
                  <a:pt x="45819" y="35497"/>
                </a:lnTo>
                <a:lnTo>
                  <a:pt x="46472" y="34110"/>
                </a:lnTo>
                <a:lnTo>
                  <a:pt x="47002" y="32682"/>
                </a:lnTo>
                <a:lnTo>
                  <a:pt x="47492" y="31213"/>
                </a:lnTo>
                <a:lnTo>
                  <a:pt x="47941" y="29744"/>
                </a:lnTo>
                <a:lnTo>
                  <a:pt x="48267" y="28235"/>
                </a:lnTo>
                <a:lnTo>
                  <a:pt x="48553" y="26684"/>
                </a:lnTo>
                <a:lnTo>
                  <a:pt x="48757" y="25134"/>
                </a:lnTo>
                <a:lnTo>
                  <a:pt x="48879" y="23543"/>
                </a:lnTo>
                <a:lnTo>
                  <a:pt x="48920" y="21911"/>
                </a:lnTo>
                <a:lnTo>
                  <a:pt x="48920" y="21013"/>
                </a:lnTo>
                <a:lnTo>
                  <a:pt x="27867" y="1"/>
                </a:lnTo>
                <a:close/>
              </a:path>
            </a:pathLst>
          </a:custGeom>
          <a:gradFill>
            <a:gsLst>
              <a:gs pos="0">
                <a:srgbClr val="D9D9D9"/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9" name="Google Shape;2009;p42"/>
          <p:cNvSpPr/>
          <p:nvPr/>
        </p:nvSpPr>
        <p:spPr>
          <a:xfrm>
            <a:off x="5115465" y="2882339"/>
            <a:ext cx="931182" cy="1164759"/>
          </a:xfrm>
          <a:custGeom>
            <a:avLst/>
            <a:gdLst/>
            <a:ahLst/>
            <a:cxnLst/>
            <a:rect l="l" t="t" r="r" b="b"/>
            <a:pathLst>
              <a:path w="37251" h="46595" extrusionOk="0">
                <a:moveTo>
                  <a:pt x="22971" y="1"/>
                </a:moveTo>
                <a:lnTo>
                  <a:pt x="22073" y="41"/>
                </a:lnTo>
                <a:lnTo>
                  <a:pt x="21176" y="164"/>
                </a:lnTo>
                <a:lnTo>
                  <a:pt x="20278" y="368"/>
                </a:lnTo>
                <a:lnTo>
                  <a:pt x="19421" y="653"/>
                </a:lnTo>
                <a:lnTo>
                  <a:pt x="18605" y="1021"/>
                </a:lnTo>
                <a:lnTo>
                  <a:pt x="17422" y="1633"/>
                </a:lnTo>
                <a:lnTo>
                  <a:pt x="16239" y="2367"/>
                </a:lnTo>
                <a:lnTo>
                  <a:pt x="15668" y="2734"/>
                </a:lnTo>
                <a:lnTo>
                  <a:pt x="15096" y="3142"/>
                </a:lnTo>
                <a:lnTo>
                  <a:pt x="14566" y="3550"/>
                </a:lnTo>
                <a:lnTo>
                  <a:pt x="14036" y="3999"/>
                </a:lnTo>
                <a:lnTo>
                  <a:pt x="13546" y="4448"/>
                </a:lnTo>
                <a:lnTo>
                  <a:pt x="13138" y="4897"/>
                </a:lnTo>
                <a:lnTo>
                  <a:pt x="12771" y="5386"/>
                </a:lnTo>
                <a:lnTo>
                  <a:pt x="12444" y="5876"/>
                </a:lnTo>
                <a:lnTo>
                  <a:pt x="12159" y="6365"/>
                </a:lnTo>
                <a:lnTo>
                  <a:pt x="11996" y="6896"/>
                </a:lnTo>
                <a:lnTo>
                  <a:pt x="11873" y="7426"/>
                </a:lnTo>
                <a:lnTo>
                  <a:pt x="11873" y="7957"/>
                </a:lnTo>
                <a:lnTo>
                  <a:pt x="11914" y="8814"/>
                </a:lnTo>
                <a:lnTo>
                  <a:pt x="11996" y="9548"/>
                </a:lnTo>
                <a:lnTo>
                  <a:pt x="12159" y="10201"/>
                </a:lnTo>
                <a:lnTo>
                  <a:pt x="12281" y="10772"/>
                </a:lnTo>
                <a:lnTo>
                  <a:pt x="12485" y="11262"/>
                </a:lnTo>
                <a:lnTo>
                  <a:pt x="12648" y="11710"/>
                </a:lnTo>
                <a:lnTo>
                  <a:pt x="13056" y="12445"/>
                </a:lnTo>
                <a:lnTo>
                  <a:pt x="13424" y="13179"/>
                </a:lnTo>
                <a:lnTo>
                  <a:pt x="13587" y="13546"/>
                </a:lnTo>
                <a:lnTo>
                  <a:pt x="13709" y="13954"/>
                </a:lnTo>
                <a:lnTo>
                  <a:pt x="13791" y="14362"/>
                </a:lnTo>
                <a:lnTo>
                  <a:pt x="13832" y="14852"/>
                </a:lnTo>
                <a:lnTo>
                  <a:pt x="13832" y="15382"/>
                </a:lnTo>
                <a:lnTo>
                  <a:pt x="13791" y="16035"/>
                </a:lnTo>
                <a:lnTo>
                  <a:pt x="13709" y="16729"/>
                </a:lnTo>
                <a:lnTo>
                  <a:pt x="13546" y="17504"/>
                </a:lnTo>
                <a:lnTo>
                  <a:pt x="13220" y="19177"/>
                </a:lnTo>
                <a:lnTo>
                  <a:pt x="12893" y="20931"/>
                </a:lnTo>
                <a:lnTo>
                  <a:pt x="12730" y="21870"/>
                </a:lnTo>
                <a:lnTo>
                  <a:pt x="12608" y="22808"/>
                </a:lnTo>
                <a:lnTo>
                  <a:pt x="12526" y="23746"/>
                </a:lnTo>
                <a:lnTo>
                  <a:pt x="12485" y="24644"/>
                </a:lnTo>
                <a:lnTo>
                  <a:pt x="12485" y="25542"/>
                </a:lnTo>
                <a:lnTo>
                  <a:pt x="12526" y="26439"/>
                </a:lnTo>
                <a:lnTo>
                  <a:pt x="12648" y="27296"/>
                </a:lnTo>
                <a:lnTo>
                  <a:pt x="12852" y="28071"/>
                </a:lnTo>
                <a:lnTo>
                  <a:pt x="13016" y="28479"/>
                </a:lnTo>
                <a:lnTo>
                  <a:pt x="13179" y="28846"/>
                </a:lnTo>
                <a:lnTo>
                  <a:pt x="13342" y="29173"/>
                </a:lnTo>
                <a:lnTo>
                  <a:pt x="13587" y="29540"/>
                </a:lnTo>
                <a:lnTo>
                  <a:pt x="13791" y="29866"/>
                </a:lnTo>
                <a:lnTo>
                  <a:pt x="13913" y="30152"/>
                </a:lnTo>
                <a:lnTo>
                  <a:pt x="13995" y="30438"/>
                </a:lnTo>
                <a:lnTo>
                  <a:pt x="14036" y="30723"/>
                </a:lnTo>
                <a:lnTo>
                  <a:pt x="13995" y="31009"/>
                </a:lnTo>
                <a:lnTo>
                  <a:pt x="13954" y="31254"/>
                </a:lnTo>
                <a:lnTo>
                  <a:pt x="13832" y="31498"/>
                </a:lnTo>
                <a:lnTo>
                  <a:pt x="13668" y="31743"/>
                </a:lnTo>
                <a:lnTo>
                  <a:pt x="13464" y="31988"/>
                </a:lnTo>
                <a:lnTo>
                  <a:pt x="13260" y="32192"/>
                </a:lnTo>
                <a:lnTo>
                  <a:pt x="12689" y="32641"/>
                </a:lnTo>
                <a:lnTo>
                  <a:pt x="11996" y="33049"/>
                </a:lnTo>
                <a:lnTo>
                  <a:pt x="11220" y="33457"/>
                </a:lnTo>
                <a:lnTo>
                  <a:pt x="9466" y="34273"/>
                </a:lnTo>
                <a:lnTo>
                  <a:pt x="7589" y="35130"/>
                </a:lnTo>
                <a:lnTo>
                  <a:pt x="6651" y="35578"/>
                </a:lnTo>
                <a:lnTo>
                  <a:pt x="5753" y="36109"/>
                </a:lnTo>
                <a:lnTo>
                  <a:pt x="4896" y="36639"/>
                </a:lnTo>
                <a:lnTo>
                  <a:pt x="4121" y="37210"/>
                </a:lnTo>
                <a:lnTo>
                  <a:pt x="3387" y="37863"/>
                </a:lnTo>
                <a:lnTo>
                  <a:pt x="2693" y="38557"/>
                </a:lnTo>
                <a:lnTo>
                  <a:pt x="2040" y="39332"/>
                </a:lnTo>
                <a:lnTo>
                  <a:pt x="1469" y="40066"/>
                </a:lnTo>
                <a:lnTo>
                  <a:pt x="939" y="40882"/>
                </a:lnTo>
                <a:lnTo>
                  <a:pt x="531" y="41658"/>
                </a:lnTo>
                <a:lnTo>
                  <a:pt x="368" y="42025"/>
                </a:lnTo>
                <a:lnTo>
                  <a:pt x="204" y="42433"/>
                </a:lnTo>
                <a:lnTo>
                  <a:pt x="123" y="42800"/>
                </a:lnTo>
                <a:lnTo>
                  <a:pt x="41" y="43167"/>
                </a:lnTo>
                <a:lnTo>
                  <a:pt x="0" y="43494"/>
                </a:lnTo>
                <a:lnTo>
                  <a:pt x="0" y="43861"/>
                </a:lnTo>
                <a:lnTo>
                  <a:pt x="0" y="44187"/>
                </a:lnTo>
                <a:lnTo>
                  <a:pt x="82" y="44514"/>
                </a:lnTo>
                <a:lnTo>
                  <a:pt x="204" y="44799"/>
                </a:lnTo>
                <a:lnTo>
                  <a:pt x="368" y="45085"/>
                </a:lnTo>
                <a:lnTo>
                  <a:pt x="572" y="45371"/>
                </a:lnTo>
                <a:lnTo>
                  <a:pt x="816" y="45615"/>
                </a:lnTo>
                <a:lnTo>
                  <a:pt x="1102" y="45819"/>
                </a:lnTo>
                <a:lnTo>
                  <a:pt x="1469" y="46023"/>
                </a:lnTo>
                <a:lnTo>
                  <a:pt x="1877" y="46187"/>
                </a:lnTo>
                <a:lnTo>
                  <a:pt x="2326" y="46350"/>
                </a:lnTo>
                <a:lnTo>
                  <a:pt x="2816" y="46472"/>
                </a:lnTo>
                <a:lnTo>
                  <a:pt x="3387" y="46554"/>
                </a:lnTo>
                <a:lnTo>
                  <a:pt x="4040" y="46595"/>
                </a:lnTo>
                <a:lnTo>
                  <a:pt x="5427" y="46595"/>
                </a:lnTo>
                <a:lnTo>
                  <a:pt x="6080" y="46554"/>
                </a:lnTo>
                <a:lnTo>
                  <a:pt x="6651" y="46472"/>
                </a:lnTo>
                <a:lnTo>
                  <a:pt x="7181" y="46391"/>
                </a:lnTo>
                <a:lnTo>
                  <a:pt x="7671" y="46268"/>
                </a:lnTo>
                <a:lnTo>
                  <a:pt x="8120" y="46146"/>
                </a:lnTo>
                <a:lnTo>
                  <a:pt x="8528" y="45983"/>
                </a:lnTo>
                <a:lnTo>
                  <a:pt x="8854" y="45819"/>
                </a:lnTo>
                <a:lnTo>
                  <a:pt x="9180" y="45656"/>
                </a:lnTo>
                <a:lnTo>
                  <a:pt x="9507" y="45452"/>
                </a:lnTo>
                <a:lnTo>
                  <a:pt x="9752" y="45248"/>
                </a:lnTo>
                <a:lnTo>
                  <a:pt x="9996" y="45003"/>
                </a:lnTo>
                <a:lnTo>
                  <a:pt x="10445" y="44555"/>
                </a:lnTo>
                <a:lnTo>
                  <a:pt x="10812" y="44065"/>
                </a:lnTo>
                <a:lnTo>
                  <a:pt x="11424" y="43086"/>
                </a:lnTo>
                <a:lnTo>
                  <a:pt x="11792" y="42637"/>
                </a:lnTo>
                <a:lnTo>
                  <a:pt x="12159" y="42229"/>
                </a:lnTo>
                <a:lnTo>
                  <a:pt x="12404" y="42025"/>
                </a:lnTo>
                <a:lnTo>
                  <a:pt x="12608" y="41862"/>
                </a:lnTo>
                <a:lnTo>
                  <a:pt x="12893" y="41699"/>
                </a:lnTo>
                <a:lnTo>
                  <a:pt x="13179" y="41535"/>
                </a:lnTo>
                <a:lnTo>
                  <a:pt x="13505" y="41413"/>
                </a:lnTo>
                <a:lnTo>
                  <a:pt x="13832" y="41331"/>
                </a:lnTo>
                <a:lnTo>
                  <a:pt x="14240" y="41250"/>
                </a:lnTo>
                <a:lnTo>
                  <a:pt x="14688" y="41168"/>
                </a:lnTo>
                <a:lnTo>
                  <a:pt x="15586" y="41168"/>
                </a:lnTo>
                <a:lnTo>
                  <a:pt x="16524" y="41209"/>
                </a:lnTo>
                <a:lnTo>
                  <a:pt x="17422" y="41331"/>
                </a:lnTo>
                <a:lnTo>
                  <a:pt x="18361" y="41495"/>
                </a:lnTo>
                <a:lnTo>
                  <a:pt x="19258" y="41739"/>
                </a:lnTo>
                <a:lnTo>
                  <a:pt x="20156" y="41984"/>
                </a:lnTo>
                <a:lnTo>
                  <a:pt x="21910" y="42474"/>
                </a:lnTo>
                <a:lnTo>
                  <a:pt x="22726" y="42678"/>
                </a:lnTo>
                <a:lnTo>
                  <a:pt x="23501" y="42882"/>
                </a:lnTo>
                <a:lnTo>
                  <a:pt x="24277" y="43004"/>
                </a:lnTo>
                <a:lnTo>
                  <a:pt x="24970" y="43045"/>
                </a:lnTo>
                <a:lnTo>
                  <a:pt x="25623" y="43045"/>
                </a:lnTo>
                <a:lnTo>
                  <a:pt x="25949" y="42963"/>
                </a:lnTo>
                <a:lnTo>
                  <a:pt x="26235" y="42923"/>
                </a:lnTo>
                <a:lnTo>
                  <a:pt x="26521" y="42800"/>
                </a:lnTo>
                <a:lnTo>
                  <a:pt x="26765" y="42637"/>
                </a:lnTo>
                <a:lnTo>
                  <a:pt x="27051" y="42474"/>
                </a:lnTo>
                <a:lnTo>
                  <a:pt x="27255" y="42270"/>
                </a:lnTo>
                <a:lnTo>
                  <a:pt x="27500" y="42066"/>
                </a:lnTo>
                <a:lnTo>
                  <a:pt x="27785" y="41862"/>
                </a:lnTo>
                <a:lnTo>
                  <a:pt x="28153" y="41658"/>
                </a:lnTo>
                <a:lnTo>
                  <a:pt x="28520" y="41495"/>
                </a:lnTo>
                <a:lnTo>
                  <a:pt x="29336" y="41209"/>
                </a:lnTo>
                <a:lnTo>
                  <a:pt x="30274" y="40964"/>
                </a:lnTo>
                <a:lnTo>
                  <a:pt x="32314" y="40474"/>
                </a:lnTo>
                <a:lnTo>
                  <a:pt x="33334" y="40230"/>
                </a:lnTo>
                <a:lnTo>
                  <a:pt x="34273" y="39985"/>
                </a:lnTo>
                <a:lnTo>
                  <a:pt x="35170" y="39740"/>
                </a:lnTo>
                <a:lnTo>
                  <a:pt x="35578" y="39577"/>
                </a:lnTo>
                <a:lnTo>
                  <a:pt x="35945" y="39414"/>
                </a:lnTo>
                <a:lnTo>
                  <a:pt x="36272" y="39250"/>
                </a:lnTo>
                <a:lnTo>
                  <a:pt x="36598" y="39046"/>
                </a:lnTo>
                <a:lnTo>
                  <a:pt x="36843" y="38842"/>
                </a:lnTo>
                <a:lnTo>
                  <a:pt x="37006" y="38598"/>
                </a:lnTo>
                <a:lnTo>
                  <a:pt x="37169" y="38353"/>
                </a:lnTo>
                <a:lnTo>
                  <a:pt x="37251" y="38067"/>
                </a:lnTo>
                <a:lnTo>
                  <a:pt x="37251" y="37782"/>
                </a:lnTo>
                <a:lnTo>
                  <a:pt x="37210" y="37455"/>
                </a:lnTo>
                <a:lnTo>
                  <a:pt x="37088" y="37129"/>
                </a:lnTo>
                <a:lnTo>
                  <a:pt x="36884" y="36762"/>
                </a:lnTo>
                <a:lnTo>
                  <a:pt x="36598" y="36354"/>
                </a:lnTo>
                <a:lnTo>
                  <a:pt x="36231" y="35905"/>
                </a:lnTo>
                <a:lnTo>
                  <a:pt x="34681" y="34273"/>
                </a:lnTo>
                <a:lnTo>
                  <a:pt x="33334" y="32886"/>
                </a:lnTo>
                <a:lnTo>
                  <a:pt x="32151" y="31743"/>
                </a:lnTo>
                <a:lnTo>
                  <a:pt x="31661" y="31213"/>
                </a:lnTo>
                <a:lnTo>
                  <a:pt x="31253" y="30723"/>
                </a:lnTo>
                <a:lnTo>
                  <a:pt x="30845" y="30234"/>
                </a:lnTo>
                <a:lnTo>
                  <a:pt x="30560" y="29744"/>
                </a:lnTo>
                <a:lnTo>
                  <a:pt x="30274" y="29295"/>
                </a:lnTo>
                <a:lnTo>
                  <a:pt x="30111" y="28806"/>
                </a:lnTo>
                <a:lnTo>
                  <a:pt x="29989" y="28275"/>
                </a:lnTo>
                <a:lnTo>
                  <a:pt x="29948" y="27745"/>
                </a:lnTo>
                <a:lnTo>
                  <a:pt x="29948" y="27174"/>
                </a:lnTo>
                <a:lnTo>
                  <a:pt x="30029" y="26562"/>
                </a:lnTo>
                <a:lnTo>
                  <a:pt x="30111" y="26235"/>
                </a:lnTo>
                <a:lnTo>
                  <a:pt x="30111" y="25950"/>
                </a:lnTo>
                <a:lnTo>
                  <a:pt x="30111" y="25623"/>
                </a:lnTo>
                <a:lnTo>
                  <a:pt x="30070" y="25297"/>
                </a:lnTo>
                <a:lnTo>
                  <a:pt x="29948" y="24685"/>
                </a:lnTo>
                <a:lnTo>
                  <a:pt x="29703" y="24073"/>
                </a:lnTo>
                <a:lnTo>
                  <a:pt x="29417" y="23461"/>
                </a:lnTo>
                <a:lnTo>
                  <a:pt x="29050" y="22890"/>
                </a:lnTo>
                <a:lnTo>
                  <a:pt x="28642" y="22278"/>
                </a:lnTo>
                <a:lnTo>
                  <a:pt x="28193" y="21625"/>
                </a:lnTo>
                <a:lnTo>
                  <a:pt x="27214" y="20360"/>
                </a:lnTo>
                <a:lnTo>
                  <a:pt x="26235" y="19014"/>
                </a:lnTo>
                <a:lnTo>
                  <a:pt x="25745" y="18320"/>
                </a:lnTo>
                <a:lnTo>
                  <a:pt x="25337" y="17586"/>
                </a:lnTo>
                <a:lnTo>
                  <a:pt x="24929" y="16810"/>
                </a:lnTo>
                <a:lnTo>
                  <a:pt x="24603" y="16035"/>
                </a:lnTo>
                <a:lnTo>
                  <a:pt x="24481" y="15627"/>
                </a:lnTo>
                <a:lnTo>
                  <a:pt x="24440" y="15178"/>
                </a:lnTo>
                <a:lnTo>
                  <a:pt x="24399" y="14689"/>
                </a:lnTo>
                <a:lnTo>
                  <a:pt x="24440" y="14199"/>
                </a:lnTo>
                <a:lnTo>
                  <a:pt x="24521" y="13669"/>
                </a:lnTo>
                <a:lnTo>
                  <a:pt x="24644" y="13138"/>
                </a:lnTo>
                <a:lnTo>
                  <a:pt x="24766" y="12567"/>
                </a:lnTo>
                <a:lnTo>
                  <a:pt x="24929" y="11996"/>
                </a:lnTo>
                <a:lnTo>
                  <a:pt x="25337" y="10854"/>
                </a:lnTo>
                <a:lnTo>
                  <a:pt x="25827" y="9670"/>
                </a:lnTo>
                <a:lnTo>
                  <a:pt x="26847" y="7263"/>
                </a:lnTo>
                <a:lnTo>
                  <a:pt x="27337" y="6121"/>
                </a:lnTo>
                <a:lnTo>
                  <a:pt x="27745" y="5060"/>
                </a:lnTo>
                <a:lnTo>
                  <a:pt x="28030" y="4040"/>
                </a:lnTo>
                <a:lnTo>
                  <a:pt x="28153" y="3550"/>
                </a:lnTo>
                <a:lnTo>
                  <a:pt x="28234" y="3101"/>
                </a:lnTo>
                <a:lnTo>
                  <a:pt x="28234" y="2693"/>
                </a:lnTo>
                <a:lnTo>
                  <a:pt x="28234" y="2285"/>
                </a:lnTo>
                <a:lnTo>
                  <a:pt x="28153" y="1959"/>
                </a:lnTo>
                <a:lnTo>
                  <a:pt x="28030" y="1633"/>
                </a:lnTo>
                <a:lnTo>
                  <a:pt x="27826" y="1347"/>
                </a:lnTo>
                <a:lnTo>
                  <a:pt x="27581" y="1102"/>
                </a:lnTo>
                <a:lnTo>
                  <a:pt x="27255" y="898"/>
                </a:lnTo>
                <a:lnTo>
                  <a:pt x="26888" y="735"/>
                </a:lnTo>
                <a:lnTo>
                  <a:pt x="25705" y="409"/>
                </a:lnTo>
                <a:lnTo>
                  <a:pt x="24807" y="164"/>
                </a:lnTo>
                <a:lnTo>
                  <a:pt x="23909" y="41"/>
                </a:lnTo>
                <a:lnTo>
                  <a:pt x="229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42"/>
          <p:cNvSpPr/>
          <p:nvPr/>
        </p:nvSpPr>
        <p:spPr>
          <a:xfrm>
            <a:off x="5554013" y="2882339"/>
            <a:ext cx="492626" cy="1076017"/>
          </a:xfrm>
          <a:custGeom>
            <a:avLst/>
            <a:gdLst/>
            <a:ahLst/>
            <a:cxnLst/>
            <a:rect l="l" t="t" r="r" b="b"/>
            <a:pathLst>
              <a:path w="19707" h="43045" extrusionOk="0">
                <a:moveTo>
                  <a:pt x="5427" y="1"/>
                </a:moveTo>
                <a:lnTo>
                  <a:pt x="4529" y="41"/>
                </a:lnTo>
                <a:lnTo>
                  <a:pt x="3632" y="164"/>
                </a:lnTo>
                <a:lnTo>
                  <a:pt x="2734" y="368"/>
                </a:lnTo>
                <a:lnTo>
                  <a:pt x="1877" y="653"/>
                </a:lnTo>
                <a:lnTo>
                  <a:pt x="1061" y="1021"/>
                </a:lnTo>
                <a:lnTo>
                  <a:pt x="0" y="1551"/>
                </a:lnTo>
                <a:lnTo>
                  <a:pt x="0" y="41331"/>
                </a:lnTo>
                <a:lnTo>
                  <a:pt x="735" y="41495"/>
                </a:lnTo>
                <a:lnTo>
                  <a:pt x="1469" y="41658"/>
                </a:lnTo>
                <a:lnTo>
                  <a:pt x="2938" y="42066"/>
                </a:lnTo>
                <a:lnTo>
                  <a:pt x="4325" y="42474"/>
                </a:lnTo>
                <a:lnTo>
                  <a:pt x="5631" y="42800"/>
                </a:lnTo>
                <a:lnTo>
                  <a:pt x="6243" y="42923"/>
                </a:lnTo>
                <a:lnTo>
                  <a:pt x="6855" y="43004"/>
                </a:lnTo>
                <a:lnTo>
                  <a:pt x="7426" y="43045"/>
                </a:lnTo>
                <a:lnTo>
                  <a:pt x="7957" y="43045"/>
                </a:lnTo>
                <a:lnTo>
                  <a:pt x="8446" y="42963"/>
                </a:lnTo>
                <a:lnTo>
                  <a:pt x="8895" y="42841"/>
                </a:lnTo>
                <a:lnTo>
                  <a:pt x="9344" y="42596"/>
                </a:lnTo>
                <a:lnTo>
                  <a:pt x="9548" y="42433"/>
                </a:lnTo>
                <a:lnTo>
                  <a:pt x="9711" y="42270"/>
                </a:lnTo>
                <a:lnTo>
                  <a:pt x="9956" y="42066"/>
                </a:lnTo>
                <a:lnTo>
                  <a:pt x="10241" y="41862"/>
                </a:lnTo>
                <a:lnTo>
                  <a:pt x="10609" y="41658"/>
                </a:lnTo>
                <a:lnTo>
                  <a:pt x="10976" y="41495"/>
                </a:lnTo>
                <a:lnTo>
                  <a:pt x="11792" y="41209"/>
                </a:lnTo>
                <a:lnTo>
                  <a:pt x="12730" y="40964"/>
                </a:lnTo>
                <a:lnTo>
                  <a:pt x="14770" y="40474"/>
                </a:lnTo>
                <a:lnTo>
                  <a:pt x="15790" y="40230"/>
                </a:lnTo>
                <a:lnTo>
                  <a:pt x="16729" y="39985"/>
                </a:lnTo>
                <a:lnTo>
                  <a:pt x="17626" y="39740"/>
                </a:lnTo>
                <a:lnTo>
                  <a:pt x="18034" y="39577"/>
                </a:lnTo>
                <a:lnTo>
                  <a:pt x="18401" y="39414"/>
                </a:lnTo>
                <a:lnTo>
                  <a:pt x="18728" y="39250"/>
                </a:lnTo>
                <a:lnTo>
                  <a:pt x="19054" y="39046"/>
                </a:lnTo>
                <a:lnTo>
                  <a:pt x="19299" y="38842"/>
                </a:lnTo>
                <a:lnTo>
                  <a:pt x="19462" y="38598"/>
                </a:lnTo>
                <a:lnTo>
                  <a:pt x="19625" y="38353"/>
                </a:lnTo>
                <a:lnTo>
                  <a:pt x="19707" y="38067"/>
                </a:lnTo>
                <a:lnTo>
                  <a:pt x="19707" y="37782"/>
                </a:lnTo>
                <a:lnTo>
                  <a:pt x="19666" y="37455"/>
                </a:lnTo>
                <a:lnTo>
                  <a:pt x="19544" y="37129"/>
                </a:lnTo>
                <a:lnTo>
                  <a:pt x="19340" y="36762"/>
                </a:lnTo>
                <a:lnTo>
                  <a:pt x="19054" y="36354"/>
                </a:lnTo>
                <a:lnTo>
                  <a:pt x="18687" y="35905"/>
                </a:lnTo>
                <a:lnTo>
                  <a:pt x="17137" y="34273"/>
                </a:lnTo>
                <a:lnTo>
                  <a:pt x="15790" y="32886"/>
                </a:lnTo>
                <a:lnTo>
                  <a:pt x="14607" y="31743"/>
                </a:lnTo>
                <a:lnTo>
                  <a:pt x="14117" y="31213"/>
                </a:lnTo>
                <a:lnTo>
                  <a:pt x="13709" y="30723"/>
                </a:lnTo>
                <a:lnTo>
                  <a:pt x="13301" y="30234"/>
                </a:lnTo>
                <a:lnTo>
                  <a:pt x="13016" y="29744"/>
                </a:lnTo>
                <a:lnTo>
                  <a:pt x="12730" y="29295"/>
                </a:lnTo>
                <a:lnTo>
                  <a:pt x="12567" y="28806"/>
                </a:lnTo>
                <a:lnTo>
                  <a:pt x="12445" y="28275"/>
                </a:lnTo>
                <a:lnTo>
                  <a:pt x="12404" y="27745"/>
                </a:lnTo>
                <a:lnTo>
                  <a:pt x="12404" y="27174"/>
                </a:lnTo>
                <a:lnTo>
                  <a:pt x="12485" y="26562"/>
                </a:lnTo>
                <a:lnTo>
                  <a:pt x="12567" y="26235"/>
                </a:lnTo>
                <a:lnTo>
                  <a:pt x="12567" y="25950"/>
                </a:lnTo>
                <a:lnTo>
                  <a:pt x="12567" y="25623"/>
                </a:lnTo>
                <a:lnTo>
                  <a:pt x="12526" y="25297"/>
                </a:lnTo>
                <a:lnTo>
                  <a:pt x="12404" y="24685"/>
                </a:lnTo>
                <a:lnTo>
                  <a:pt x="12159" y="24073"/>
                </a:lnTo>
                <a:lnTo>
                  <a:pt x="11873" y="23461"/>
                </a:lnTo>
                <a:lnTo>
                  <a:pt x="11506" y="22890"/>
                </a:lnTo>
                <a:lnTo>
                  <a:pt x="11098" y="22278"/>
                </a:lnTo>
                <a:lnTo>
                  <a:pt x="10649" y="21625"/>
                </a:lnTo>
                <a:lnTo>
                  <a:pt x="9670" y="20360"/>
                </a:lnTo>
                <a:lnTo>
                  <a:pt x="8691" y="19014"/>
                </a:lnTo>
                <a:lnTo>
                  <a:pt x="8201" y="18320"/>
                </a:lnTo>
                <a:lnTo>
                  <a:pt x="7793" y="17586"/>
                </a:lnTo>
                <a:lnTo>
                  <a:pt x="7385" y="16810"/>
                </a:lnTo>
                <a:lnTo>
                  <a:pt x="7059" y="16035"/>
                </a:lnTo>
                <a:lnTo>
                  <a:pt x="6937" y="15627"/>
                </a:lnTo>
                <a:lnTo>
                  <a:pt x="6896" y="15178"/>
                </a:lnTo>
                <a:lnTo>
                  <a:pt x="6855" y="14689"/>
                </a:lnTo>
                <a:lnTo>
                  <a:pt x="6896" y="14199"/>
                </a:lnTo>
                <a:lnTo>
                  <a:pt x="6977" y="13669"/>
                </a:lnTo>
                <a:lnTo>
                  <a:pt x="7100" y="13138"/>
                </a:lnTo>
                <a:lnTo>
                  <a:pt x="7222" y="12567"/>
                </a:lnTo>
                <a:lnTo>
                  <a:pt x="7385" y="11996"/>
                </a:lnTo>
                <a:lnTo>
                  <a:pt x="7793" y="10854"/>
                </a:lnTo>
                <a:lnTo>
                  <a:pt x="8283" y="9670"/>
                </a:lnTo>
                <a:lnTo>
                  <a:pt x="9303" y="7263"/>
                </a:lnTo>
                <a:lnTo>
                  <a:pt x="9793" y="6121"/>
                </a:lnTo>
                <a:lnTo>
                  <a:pt x="10201" y="5060"/>
                </a:lnTo>
                <a:lnTo>
                  <a:pt x="10486" y="4040"/>
                </a:lnTo>
                <a:lnTo>
                  <a:pt x="10609" y="3550"/>
                </a:lnTo>
                <a:lnTo>
                  <a:pt x="10690" y="3101"/>
                </a:lnTo>
                <a:lnTo>
                  <a:pt x="10690" y="2693"/>
                </a:lnTo>
                <a:lnTo>
                  <a:pt x="10690" y="2285"/>
                </a:lnTo>
                <a:lnTo>
                  <a:pt x="10609" y="1959"/>
                </a:lnTo>
                <a:lnTo>
                  <a:pt x="10486" y="1633"/>
                </a:lnTo>
                <a:lnTo>
                  <a:pt x="10282" y="1347"/>
                </a:lnTo>
                <a:lnTo>
                  <a:pt x="10037" y="1102"/>
                </a:lnTo>
                <a:lnTo>
                  <a:pt x="9711" y="898"/>
                </a:lnTo>
                <a:lnTo>
                  <a:pt x="9344" y="735"/>
                </a:lnTo>
                <a:lnTo>
                  <a:pt x="8161" y="409"/>
                </a:lnTo>
                <a:lnTo>
                  <a:pt x="7263" y="164"/>
                </a:lnTo>
                <a:lnTo>
                  <a:pt x="6365" y="41"/>
                </a:lnTo>
                <a:lnTo>
                  <a:pt x="542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1" name="Google Shape;2011;p42"/>
          <p:cNvSpPr/>
          <p:nvPr/>
        </p:nvSpPr>
        <p:spPr>
          <a:xfrm>
            <a:off x="5100166" y="3223995"/>
            <a:ext cx="211154" cy="249900"/>
          </a:xfrm>
          <a:custGeom>
            <a:avLst/>
            <a:gdLst/>
            <a:ahLst/>
            <a:cxnLst/>
            <a:rect l="l" t="t" r="r" b="b"/>
            <a:pathLst>
              <a:path w="8447" h="9997" extrusionOk="0">
                <a:moveTo>
                  <a:pt x="2856" y="1"/>
                </a:moveTo>
                <a:lnTo>
                  <a:pt x="2408" y="42"/>
                </a:lnTo>
                <a:lnTo>
                  <a:pt x="1959" y="205"/>
                </a:lnTo>
                <a:lnTo>
                  <a:pt x="1551" y="409"/>
                </a:lnTo>
                <a:lnTo>
                  <a:pt x="1347" y="572"/>
                </a:lnTo>
                <a:lnTo>
                  <a:pt x="1143" y="735"/>
                </a:lnTo>
                <a:lnTo>
                  <a:pt x="980" y="898"/>
                </a:lnTo>
                <a:lnTo>
                  <a:pt x="857" y="1102"/>
                </a:lnTo>
                <a:lnTo>
                  <a:pt x="694" y="1347"/>
                </a:lnTo>
                <a:lnTo>
                  <a:pt x="612" y="1633"/>
                </a:lnTo>
                <a:lnTo>
                  <a:pt x="408" y="2204"/>
                </a:lnTo>
                <a:lnTo>
                  <a:pt x="245" y="2816"/>
                </a:lnTo>
                <a:lnTo>
                  <a:pt x="123" y="3428"/>
                </a:lnTo>
                <a:lnTo>
                  <a:pt x="41" y="4040"/>
                </a:lnTo>
                <a:lnTo>
                  <a:pt x="0" y="4693"/>
                </a:lnTo>
                <a:lnTo>
                  <a:pt x="0" y="5305"/>
                </a:lnTo>
                <a:lnTo>
                  <a:pt x="0" y="6447"/>
                </a:lnTo>
                <a:lnTo>
                  <a:pt x="123" y="7508"/>
                </a:lnTo>
                <a:lnTo>
                  <a:pt x="286" y="8324"/>
                </a:lnTo>
                <a:lnTo>
                  <a:pt x="449" y="8895"/>
                </a:lnTo>
                <a:lnTo>
                  <a:pt x="531" y="9058"/>
                </a:lnTo>
                <a:lnTo>
                  <a:pt x="612" y="9140"/>
                </a:lnTo>
                <a:lnTo>
                  <a:pt x="1469" y="9466"/>
                </a:lnTo>
                <a:lnTo>
                  <a:pt x="2244" y="9670"/>
                </a:lnTo>
                <a:lnTo>
                  <a:pt x="3142" y="9874"/>
                </a:lnTo>
                <a:lnTo>
                  <a:pt x="3632" y="9956"/>
                </a:lnTo>
                <a:lnTo>
                  <a:pt x="4162" y="9997"/>
                </a:lnTo>
                <a:lnTo>
                  <a:pt x="4652" y="9997"/>
                </a:lnTo>
                <a:lnTo>
                  <a:pt x="5182" y="9956"/>
                </a:lnTo>
                <a:lnTo>
                  <a:pt x="5672" y="9834"/>
                </a:lnTo>
                <a:lnTo>
                  <a:pt x="6161" y="9670"/>
                </a:lnTo>
                <a:lnTo>
                  <a:pt x="6651" y="9426"/>
                </a:lnTo>
                <a:lnTo>
                  <a:pt x="7100" y="9140"/>
                </a:lnTo>
                <a:lnTo>
                  <a:pt x="7467" y="8773"/>
                </a:lnTo>
                <a:lnTo>
                  <a:pt x="7793" y="8324"/>
                </a:lnTo>
                <a:lnTo>
                  <a:pt x="8038" y="7875"/>
                </a:lnTo>
                <a:lnTo>
                  <a:pt x="8201" y="7386"/>
                </a:lnTo>
                <a:lnTo>
                  <a:pt x="8324" y="6855"/>
                </a:lnTo>
                <a:lnTo>
                  <a:pt x="8405" y="6325"/>
                </a:lnTo>
                <a:lnTo>
                  <a:pt x="8446" y="5754"/>
                </a:lnTo>
                <a:lnTo>
                  <a:pt x="8405" y="5223"/>
                </a:lnTo>
                <a:lnTo>
                  <a:pt x="8324" y="4652"/>
                </a:lnTo>
                <a:lnTo>
                  <a:pt x="8242" y="4122"/>
                </a:lnTo>
                <a:lnTo>
                  <a:pt x="8079" y="3632"/>
                </a:lnTo>
                <a:lnTo>
                  <a:pt x="7916" y="3142"/>
                </a:lnTo>
                <a:lnTo>
                  <a:pt x="7752" y="2694"/>
                </a:lnTo>
                <a:lnTo>
                  <a:pt x="7548" y="2286"/>
                </a:lnTo>
                <a:lnTo>
                  <a:pt x="7304" y="1918"/>
                </a:lnTo>
                <a:lnTo>
                  <a:pt x="7100" y="1633"/>
                </a:lnTo>
                <a:lnTo>
                  <a:pt x="6855" y="1388"/>
                </a:lnTo>
                <a:lnTo>
                  <a:pt x="6569" y="1143"/>
                </a:lnTo>
                <a:lnTo>
                  <a:pt x="6202" y="939"/>
                </a:lnTo>
                <a:lnTo>
                  <a:pt x="5794" y="694"/>
                </a:lnTo>
                <a:lnTo>
                  <a:pt x="5345" y="490"/>
                </a:lnTo>
                <a:lnTo>
                  <a:pt x="4856" y="286"/>
                </a:lnTo>
                <a:lnTo>
                  <a:pt x="4366" y="164"/>
                </a:lnTo>
                <a:lnTo>
                  <a:pt x="3876" y="42"/>
                </a:lnTo>
                <a:lnTo>
                  <a:pt x="338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2" name="Google Shape;2012;p42"/>
          <p:cNvCxnSpPr>
            <a:stCxn id="1985" idx="3"/>
          </p:cNvCxnSpPr>
          <p:nvPr/>
        </p:nvCxnSpPr>
        <p:spPr>
          <a:xfrm>
            <a:off x="969300" y="1408688"/>
            <a:ext cx="2382900" cy="488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3" name="Google Shape;2013;p42"/>
          <p:cNvCxnSpPr>
            <a:stCxn id="1992" idx="1"/>
          </p:cNvCxnSpPr>
          <p:nvPr/>
        </p:nvCxnSpPr>
        <p:spPr>
          <a:xfrm flipH="1">
            <a:off x="5800800" y="1408688"/>
            <a:ext cx="2392500" cy="696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4" name="Google Shape;2014;p42"/>
          <p:cNvCxnSpPr>
            <a:stCxn id="1989" idx="3"/>
          </p:cNvCxnSpPr>
          <p:nvPr/>
        </p:nvCxnSpPr>
        <p:spPr>
          <a:xfrm>
            <a:off x="969300" y="3140227"/>
            <a:ext cx="2599800" cy="618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5" name="Google Shape;2015;p42"/>
          <p:cNvCxnSpPr>
            <a:stCxn id="1995" idx="1"/>
          </p:cNvCxnSpPr>
          <p:nvPr/>
        </p:nvCxnSpPr>
        <p:spPr>
          <a:xfrm flipH="1">
            <a:off x="5322000" y="3140227"/>
            <a:ext cx="2871300" cy="717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1" name="Google Shape;2021;p43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2" name="Google Shape;2022;p43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3" name="Google Shape;2023;p43"/>
          <p:cNvSpPr/>
          <p:nvPr/>
        </p:nvSpPr>
        <p:spPr>
          <a:xfrm>
            <a:off x="1536992" y="1145487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43"/>
          <p:cNvSpPr/>
          <p:nvPr/>
        </p:nvSpPr>
        <p:spPr>
          <a:xfrm>
            <a:off x="5770142" y="1082262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5" name="Google Shape;2025;p43"/>
          <p:cNvSpPr/>
          <p:nvPr/>
        </p:nvSpPr>
        <p:spPr>
          <a:xfrm>
            <a:off x="9468242" y="2654177"/>
            <a:ext cx="16687" cy="8344"/>
          </a:xfrm>
          <a:custGeom>
            <a:avLst/>
            <a:gdLst/>
            <a:ahLst/>
            <a:cxnLst/>
            <a:rect l="l" t="t" r="r" b="b"/>
            <a:pathLst>
              <a:path w="1258" h="629" extrusionOk="0">
                <a:moveTo>
                  <a:pt x="1048" y="0"/>
                </a:moveTo>
                <a:lnTo>
                  <a:pt x="839" y="105"/>
                </a:lnTo>
                <a:lnTo>
                  <a:pt x="734" y="210"/>
                </a:lnTo>
                <a:lnTo>
                  <a:pt x="629" y="105"/>
                </a:lnTo>
                <a:lnTo>
                  <a:pt x="524" y="105"/>
                </a:lnTo>
                <a:lnTo>
                  <a:pt x="419" y="210"/>
                </a:lnTo>
                <a:lnTo>
                  <a:pt x="315" y="314"/>
                </a:lnTo>
                <a:lnTo>
                  <a:pt x="210" y="314"/>
                </a:lnTo>
                <a:lnTo>
                  <a:pt x="105" y="419"/>
                </a:lnTo>
                <a:lnTo>
                  <a:pt x="0" y="524"/>
                </a:lnTo>
                <a:lnTo>
                  <a:pt x="210" y="629"/>
                </a:lnTo>
                <a:lnTo>
                  <a:pt x="315" y="524"/>
                </a:lnTo>
                <a:lnTo>
                  <a:pt x="629" y="419"/>
                </a:lnTo>
                <a:lnTo>
                  <a:pt x="734" y="419"/>
                </a:lnTo>
                <a:lnTo>
                  <a:pt x="943" y="524"/>
                </a:lnTo>
                <a:lnTo>
                  <a:pt x="1153" y="419"/>
                </a:lnTo>
                <a:lnTo>
                  <a:pt x="1258" y="314"/>
                </a:lnTo>
                <a:lnTo>
                  <a:pt x="1258" y="105"/>
                </a:lnTo>
                <a:lnTo>
                  <a:pt x="1048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6" name="Google Shape;2026;p43"/>
          <p:cNvSpPr/>
          <p:nvPr/>
        </p:nvSpPr>
        <p:spPr>
          <a:xfrm>
            <a:off x="1515039" y="1121200"/>
            <a:ext cx="2115786" cy="3610925"/>
          </a:xfrm>
          <a:custGeom>
            <a:avLst/>
            <a:gdLst/>
            <a:ahLst/>
            <a:cxnLst/>
            <a:rect l="l" t="t" r="r" b="b"/>
            <a:pathLst>
              <a:path w="26805" h="45747" extrusionOk="0">
                <a:moveTo>
                  <a:pt x="6702" y="0"/>
                </a:moveTo>
                <a:lnTo>
                  <a:pt x="6433" y="30"/>
                </a:lnTo>
                <a:lnTo>
                  <a:pt x="6165" y="119"/>
                </a:lnTo>
                <a:lnTo>
                  <a:pt x="5957" y="239"/>
                </a:lnTo>
                <a:lnTo>
                  <a:pt x="5748" y="417"/>
                </a:lnTo>
                <a:lnTo>
                  <a:pt x="388" y="5957"/>
                </a:lnTo>
                <a:lnTo>
                  <a:pt x="209" y="6165"/>
                </a:lnTo>
                <a:lnTo>
                  <a:pt x="90" y="6404"/>
                </a:lnTo>
                <a:lnTo>
                  <a:pt x="30" y="6642"/>
                </a:lnTo>
                <a:lnTo>
                  <a:pt x="0" y="6880"/>
                </a:lnTo>
                <a:lnTo>
                  <a:pt x="30" y="7148"/>
                </a:lnTo>
                <a:lnTo>
                  <a:pt x="90" y="7386"/>
                </a:lnTo>
                <a:lnTo>
                  <a:pt x="209" y="7625"/>
                </a:lnTo>
                <a:lnTo>
                  <a:pt x="388" y="7833"/>
                </a:lnTo>
                <a:lnTo>
                  <a:pt x="2681" y="10126"/>
                </a:lnTo>
                <a:lnTo>
                  <a:pt x="2681" y="14921"/>
                </a:lnTo>
                <a:lnTo>
                  <a:pt x="2681" y="15100"/>
                </a:lnTo>
                <a:lnTo>
                  <a:pt x="2740" y="15279"/>
                </a:lnTo>
                <a:lnTo>
                  <a:pt x="2800" y="15457"/>
                </a:lnTo>
                <a:lnTo>
                  <a:pt x="2889" y="15636"/>
                </a:lnTo>
                <a:lnTo>
                  <a:pt x="2979" y="15785"/>
                </a:lnTo>
                <a:lnTo>
                  <a:pt x="3128" y="15904"/>
                </a:lnTo>
                <a:lnTo>
                  <a:pt x="3247" y="16023"/>
                </a:lnTo>
                <a:lnTo>
                  <a:pt x="3425" y="16113"/>
                </a:lnTo>
                <a:lnTo>
                  <a:pt x="8042" y="18436"/>
                </a:lnTo>
                <a:lnTo>
                  <a:pt x="8042" y="22397"/>
                </a:lnTo>
                <a:lnTo>
                  <a:pt x="3068" y="27370"/>
                </a:lnTo>
                <a:lnTo>
                  <a:pt x="2919" y="27579"/>
                </a:lnTo>
                <a:lnTo>
                  <a:pt x="2770" y="27817"/>
                </a:lnTo>
                <a:lnTo>
                  <a:pt x="2711" y="28055"/>
                </a:lnTo>
                <a:lnTo>
                  <a:pt x="2681" y="28324"/>
                </a:lnTo>
                <a:lnTo>
                  <a:pt x="2681" y="33684"/>
                </a:lnTo>
                <a:lnTo>
                  <a:pt x="2711" y="33952"/>
                </a:lnTo>
                <a:lnTo>
                  <a:pt x="2800" y="34220"/>
                </a:lnTo>
                <a:lnTo>
                  <a:pt x="2919" y="34429"/>
                </a:lnTo>
                <a:lnTo>
                  <a:pt x="3068" y="34637"/>
                </a:lnTo>
                <a:lnTo>
                  <a:pt x="3277" y="34786"/>
                </a:lnTo>
                <a:lnTo>
                  <a:pt x="3485" y="34905"/>
                </a:lnTo>
                <a:lnTo>
                  <a:pt x="3753" y="34995"/>
                </a:lnTo>
                <a:lnTo>
                  <a:pt x="4021" y="35025"/>
                </a:lnTo>
                <a:lnTo>
                  <a:pt x="8042" y="35025"/>
                </a:lnTo>
                <a:lnTo>
                  <a:pt x="8042" y="35948"/>
                </a:lnTo>
                <a:lnTo>
                  <a:pt x="2919" y="43662"/>
                </a:lnTo>
                <a:lnTo>
                  <a:pt x="2800" y="43810"/>
                </a:lnTo>
                <a:lnTo>
                  <a:pt x="2740" y="43989"/>
                </a:lnTo>
                <a:lnTo>
                  <a:pt x="2711" y="44168"/>
                </a:lnTo>
                <a:lnTo>
                  <a:pt x="2681" y="44347"/>
                </a:lnTo>
                <a:lnTo>
                  <a:pt x="2681" y="44525"/>
                </a:lnTo>
                <a:lnTo>
                  <a:pt x="2711" y="44704"/>
                </a:lnTo>
                <a:lnTo>
                  <a:pt x="2770" y="44883"/>
                </a:lnTo>
                <a:lnTo>
                  <a:pt x="2830" y="45032"/>
                </a:lnTo>
                <a:lnTo>
                  <a:pt x="2949" y="45180"/>
                </a:lnTo>
                <a:lnTo>
                  <a:pt x="3038" y="45329"/>
                </a:lnTo>
                <a:lnTo>
                  <a:pt x="3187" y="45448"/>
                </a:lnTo>
                <a:lnTo>
                  <a:pt x="3336" y="45568"/>
                </a:lnTo>
                <a:lnTo>
                  <a:pt x="3485" y="45627"/>
                </a:lnTo>
                <a:lnTo>
                  <a:pt x="3664" y="45687"/>
                </a:lnTo>
                <a:lnTo>
                  <a:pt x="3842" y="45746"/>
                </a:lnTo>
                <a:lnTo>
                  <a:pt x="12062" y="45746"/>
                </a:lnTo>
                <a:lnTo>
                  <a:pt x="12330" y="45717"/>
                </a:lnTo>
                <a:lnTo>
                  <a:pt x="12569" y="45657"/>
                </a:lnTo>
                <a:lnTo>
                  <a:pt x="12807" y="45508"/>
                </a:lnTo>
                <a:lnTo>
                  <a:pt x="13015" y="45359"/>
                </a:lnTo>
                <a:lnTo>
                  <a:pt x="15458" y="42887"/>
                </a:lnTo>
                <a:lnTo>
                  <a:pt x="23201" y="40326"/>
                </a:lnTo>
                <a:lnTo>
                  <a:pt x="23409" y="40237"/>
                </a:lnTo>
                <a:lnTo>
                  <a:pt x="23588" y="40117"/>
                </a:lnTo>
                <a:lnTo>
                  <a:pt x="23737" y="39998"/>
                </a:lnTo>
                <a:lnTo>
                  <a:pt x="23856" y="39820"/>
                </a:lnTo>
                <a:lnTo>
                  <a:pt x="23975" y="39641"/>
                </a:lnTo>
                <a:lnTo>
                  <a:pt x="24065" y="39462"/>
                </a:lnTo>
                <a:lnTo>
                  <a:pt x="24094" y="39254"/>
                </a:lnTo>
                <a:lnTo>
                  <a:pt x="24124" y="39045"/>
                </a:lnTo>
                <a:lnTo>
                  <a:pt x="24124" y="33684"/>
                </a:lnTo>
                <a:lnTo>
                  <a:pt x="24094" y="33416"/>
                </a:lnTo>
                <a:lnTo>
                  <a:pt x="24035" y="33178"/>
                </a:lnTo>
                <a:lnTo>
                  <a:pt x="23886" y="32940"/>
                </a:lnTo>
                <a:lnTo>
                  <a:pt x="23737" y="32731"/>
                </a:lnTo>
                <a:lnTo>
                  <a:pt x="19061" y="28055"/>
                </a:lnTo>
                <a:lnTo>
                  <a:pt x="21116" y="23975"/>
                </a:lnTo>
                <a:lnTo>
                  <a:pt x="26060" y="21474"/>
                </a:lnTo>
                <a:lnTo>
                  <a:pt x="26269" y="21354"/>
                </a:lnTo>
                <a:lnTo>
                  <a:pt x="26447" y="21176"/>
                </a:lnTo>
                <a:lnTo>
                  <a:pt x="26596" y="20997"/>
                </a:lnTo>
                <a:lnTo>
                  <a:pt x="26715" y="20789"/>
                </a:lnTo>
                <a:lnTo>
                  <a:pt x="26775" y="20580"/>
                </a:lnTo>
                <a:lnTo>
                  <a:pt x="26805" y="20342"/>
                </a:lnTo>
                <a:lnTo>
                  <a:pt x="26805" y="20104"/>
                </a:lnTo>
                <a:lnTo>
                  <a:pt x="26745" y="19865"/>
                </a:lnTo>
                <a:lnTo>
                  <a:pt x="24065" y="11824"/>
                </a:lnTo>
                <a:lnTo>
                  <a:pt x="23946" y="11586"/>
                </a:lnTo>
                <a:lnTo>
                  <a:pt x="23797" y="11377"/>
                </a:lnTo>
                <a:lnTo>
                  <a:pt x="23618" y="11169"/>
                </a:lnTo>
                <a:lnTo>
                  <a:pt x="23380" y="11050"/>
                </a:lnTo>
                <a:lnTo>
                  <a:pt x="18227" y="8459"/>
                </a:lnTo>
                <a:lnTo>
                  <a:pt x="16083" y="6314"/>
                </a:lnTo>
                <a:lnTo>
                  <a:pt x="16083" y="1341"/>
                </a:lnTo>
                <a:lnTo>
                  <a:pt x="16053" y="1072"/>
                </a:lnTo>
                <a:lnTo>
                  <a:pt x="15964" y="804"/>
                </a:lnTo>
                <a:lnTo>
                  <a:pt x="15845" y="596"/>
                </a:lnTo>
                <a:lnTo>
                  <a:pt x="15696" y="387"/>
                </a:lnTo>
                <a:lnTo>
                  <a:pt x="15487" y="239"/>
                </a:lnTo>
                <a:lnTo>
                  <a:pt x="15279" y="119"/>
                </a:lnTo>
                <a:lnTo>
                  <a:pt x="15011" y="30"/>
                </a:lnTo>
                <a:lnTo>
                  <a:pt x="14743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7" name="Google Shape;2027;p43"/>
          <p:cNvSpPr/>
          <p:nvPr/>
        </p:nvSpPr>
        <p:spPr>
          <a:xfrm rot="-2220335">
            <a:off x="664607" y="2299930"/>
            <a:ext cx="888608" cy="832180"/>
          </a:xfrm>
          <a:custGeom>
            <a:avLst/>
            <a:gdLst/>
            <a:ahLst/>
            <a:cxnLst/>
            <a:rect l="l" t="t" r="r" b="b"/>
            <a:pathLst>
              <a:path w="13403" h="16084" extrusionOk="0">
                <a:moveTo>
                  <a:pt x="6701" y="1"/>
                </a:moveTo>
                <a:lnTo>
                  <a:pt x="6433" y="30"/>
                </a:lnTo>
                <a:lnTo>
                  <a:pt x="6195" y="90"/>
                </a:lnTo>
                <a:lnTo>
                  <a:pt x="5957" y="239"/>
                </a:lnTo>
                <a:lnTo>
                  <a:pt x="5748" y="388"/>
                </a:lnTo>
                <a:lnTo>
                  <a:pt x="3455" y="2681"/>
                </a:lnTo>
                <a:lnTo>
                  <a:pt x="1341" y="2681"/>
                </a:lnTo>
                <a:lnTo>
                  <a:pt x="1073" y="2711"/>
                </a:lnTo>
                <a:lnTo>
                  <a:pt x="804" y="2800"/>
                </a:lnTo>
                <a:lnTo>
                  <a:pt x="596" y="2919"/>
                </a:lnTo>
                <a:lnTo>
                  <a:pt x="388" y="3068"/>
                </a:lnTo>
                <a:lnTo>
                  <a:pt x="239" y="3277"/>
                </a:lnTo>
                <a:lnTo>
                  <a:pt x="119" y="3485"/>
                </a:lnTo>
                <a:lnTo>
                  <a:pt x="30" y="3753"/>
                </a:lnTo>
                <a:lnTo>
                  <a:pt x="0" y="4021"/>
                </a:lnTo>
                <a:lnTo>
                  <a:pt x="0" y="9382"/>
                </a:lnTo>
                <a:lnTo>
                  <a:pt x="30" y="9650"/>
                </a:lnTo>
                <a:lnTo>
                  <a:pt x="90" y="9888"/>
                </a:lnTo>
                <a:lnTo>
                  <a:pt x="239" y="10127"/>
                </a:lnTo>
                <a:lnTo>
                  <a:pt x="388" y="10335"/>
                </a:lnTo>
                <a:lnTo>
                  <a:pt x="2681" y="12628"/>
                </a:lnTo>
                <a:lnTo>
                  <a:pt x="2681" y="14743"/>
                </a:lnTo>
                <a:lnTo>
                  <a:pt x="2711" y="15011"/>
                </a:lnTo>
                <a:lnTo>
                  <a:pt x="2800" y="15279"/>
                </a:lnTo>
                <a:lnTo>
                  <a:pt x="2919" y="15487"/>
                </a:lnTo>
                <a:lnTo>
                  <a:pt x="3068" y="15696"/>
                </a:lnTo>
                <a:lnTo>
                  <a:pt x="3276" y="15845"/>
                </a:lnTo>
                <a:lnTo>
                  <a:pt x="3485" y="15964"/>
                </a:lnTo>
                <a:lnTo>
                  <a:pt x="3753" y="16053"/>
                </a:lnTo>
                <a:lnTo>
                  <a:pt x="4021" y="16083"/>
                </a:lnTo>
                <a:lnTo>
                  <a:pt x="12241" y="16083"/>
                </a:lnTo>
                <a:lnTo>
                  <a:pt x="12390" y="16053"/>
                </a:lnTo>
                <a:lnTo>
                  <a:pt x="12569" y="15994"/>
                </a:lnTo>
                <a:lnTo>
                  <a:pt x="12717" y="15904"/>
                </a:lnTo>
                <a:lnTo>
                  <a:pt x="12866" y="15815"/>
                </a:lnTo>
                <a:lnTo>
                  <a:pt x="12986" y="15726"/>
                </a:lnTo>
                <a:lnTo>
                  <a:pt x="13105" y="15577"/>
                </a:lnTo>
                <a:lnTo>
                  <a:pt x="13194" y="15458"/>
                </a:lnTo>
                <a:lnTo>
                  <a:pt x="13283" y="15309"/>
                </a:lnTo>
                <a:lnTo>
                  <a:pt x="13343" y="15130"/>
                </a:lnTo>
                <a:lnTo>
                  <a:pt x="13373" y="14981"/>
                </a:lnTo>
                <a:lnTo>
                  <a:pt x="13402" y="14803"/>
                </a:lnTo>
                <a:lnTo>
                  <a:pt x="13402" y="14624"/>
                </a:lnTo>
                <a:lnTo>
                  <a:pt x="13373" y="14475"/>
                </a:lnTo>
                <a:lnTo>
                  <a:pt x="13313" y="14296"/>
                </a:lnTo>
                <a:lnTo>
                  <a:pt x="13254" y="14147"/>
                </a:lnTo>
                <a:lnTo>
                  <a:pt x="11020" y="9650"/>
                </a:lnTo>
                <a:lnTo>
                  <a:pt x="13015" y="7655"/>
                </a:lnTo>
                <a:lnTo>
                  <a:pt x="13164" y="7446"/>
                </a:lnTo>
                <a:lnTo>
                  <a:pt x="13313" y="7208"/>
                </a:lnTo>
                <a:lnTo>
                  <a:pt x="13373" y="6970"/>
                </a:lnTo>
                <a:lnTo>
                  <a:pt x="13402" y="6702"/>
                </a:lnTo>
                <a:lnTo>
                  <a:pt x="13402" y="4021"/>
                </a:lnTo>
                <a:lnTo>
                  <a:pt x="13373" y="3753"/>
                </a:lnTo>
                <a:lnTo>
                  <a:pt x="13313" y="3515"/>
                </a:lnTo>
                <a:lnTo>
                  <a:pt x="13164" y="3277"/>
                </a:lnTo>
                <a:lnTo>
                  <a:pt x="13015" y="3068"/>
                </a:lnTo>
                <a:lnTo>
                  <a:pt x="10335" y="388"/>
                </a:lnTo>
                <a:lnTo>
                  <a:pt x="10126" y="239"/>
                </a:lnTo>
                <a:lnTo>
                  <a:pt x="9888" y="90"/>
                </a:lnTo>
                <a:lnTo>
                  <a:pt x="9650" y="30"/>
                </a:lnTo>
                <a:lnTo>
                  <a:pt x="9382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8" name="Google Shape;2028;p43"/>
          <p:cNvSpPr txBox="1"/>
          <p:nvPr/>
        </p:nvSpPr>
        <p:spPr>
          <a:xfrm>
            <a:off x="6976062" y="2786243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9" name="Google Shape;2029;p43"/>
          <p:cNvSpPr txBox="1"/>
          <p:nvPr/>
        </p:nvSpPr>
        <p:spPr>
          <a:xfrm>
            <a:off x="5176027" y="2786300"/>
            <a:ext cx="101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0" name="Google Shape;2030;p43"/>
          <p:cNvSpPr txBox="1"/>
          <p:nvPr/>
        </p:nvSpPr>
        <p:spPr>
          <a:xfrm>
            <a:off x="6976062" y="2161969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1" name="Google Shape;2031;p43"/>
          <p:cNvSpPr txBox="1"/>
          <p:nvPr/>
        </p:nvSpPr>
        <p:spPr>
          <a:xfrm>
            <a:off x="5176027" y="2162025"/>
            <a:ext cx="101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2" name="Google Shape;2032;p43"/>
          <p:cNvSpPr txBox="1"/>
          <p:nvPr/>
        </p:nvSpPr>
        <p:spPr>
          <a:xfrm>
            <a:off x="6976062" y="1537696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3" name="Google Shape;2033;p43"/>
          <p:cNvSpPr txBox="1"/>
          <p:nvPr/>
        </p:nvSpPr>
        <p:spPr>
          <a:xfrm>
            <a:off x="5176027" y="1537750"/>
            <a:ext cx="1017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34" name="Google Shape;2034;p43"/>
          <p:cNvSpPr txBox="1"/>
          <p:nvPr/>
        </p:nvSpPr>
        <p:spPr>
          <a:xfrm>
            <a:off x="6976204" y="3410516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farthest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5" name="Google Shape;2035;p43"/>
          <p:cNvSpPr txBox="1"/>
          <p:nvPr/>
        </p:nvSpPr>
        <p:spPr>
          <a:xfrm>
            <a:off x="5176193" y="3420175"/>
            <a:ext cx="1018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36" name="Google Shape;2036;p43"/>
          <p:cNvCxnSpPr>
            <a:stCxn id="2033" idx="1"/>
          </p:cNvCxnSpPr>
          <p:nvPr/>
        </p:nvCxnSpPr>
        <p:spPr>
          <a:xfrm rot="10800000">
            <a:off x="2141827" y="1400350"/>
            <a:ext cx="3034200" cy="316800"/>
          </a:xfrm>
          <a:prstGeom prst="bentConnector3">
            <a:avLst>
              <a:gd name="adj1" fmla="val 3068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37" name="Google Shape;2037;p43"/>
          <p:cNvCxnSpPr>
            <a:stCxn id="2031" idx="1"/>
          </p:cNvCxnSpPr>
          <p:nvPr/>
        </p:nvCxnSpPr>
        <p:spPr>
          <a:xfrm flipH="1">
            <a:off x="2404627" y="2341425"/>
            <a:ext cx="2771400" cy="255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38" name="Google Shape;2038;p43"/>
          <p:cNvCxnSpPr>
            <a:stCxn id="2029" idx="1"/>
          </p:cNvCxnSpPr>
          <p:nvPr/>
        </p:nvCxnSpPr>
        <p:spPr>
          <a:xfrm flipH="1">
            <a:off x="1808827" y="2965700"/>
            <a:ext cx="3367200" cy="467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39" name="Google Shape;2039;p43"/>
          <p:cNvCxnSpPr>
            <a:stCxn id="2035" idx="1"/>
          </p:cNvCxnSpPr>
          <p:nvPr/>
        </p:nvCxnSpPr>
        <p:spPr>
          <a:xfrm flipH="1">
            <a:off x="2601893" y="3599575"/>
            <a:ext cx="2574300" cy="666900"/>
          </a:xfrm>
          <a:prstGeom prst="bentConnector3">
            <a:avLst>
              <a:gd name="adj1" fmla="val 37699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040" name="Google Shape;2040;p43"/>
          <p:cNvSpPr/>
          <p:nvPr/>
        </p:nvSpPr>
        <p:spPr>
          <a:xfrm>
            <a:off x="6415814" y="2174447"/>
            <a:ext cx="338326" cy="338341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43"/>
          <p:cNvGrpSpPr/>
          <p:nvPr/>
        </p:nvGrpSpPr>
        <p:grpSpPr>
          <a:xfrm>
            <a:off x="6415812" y="2807763"/>
            <a:ext cx="338331" cy="315783"/>
            <a:chOff x="-39055650" y="2315975"/>
            <a:chExt cx="331600" cy="313900"/>
          </a:xfrm>
        </p:grpSpPr>
        <p:sp>
          <p:nvSpPr>
            <p:cNvPr id="2042" name="Google Shape;2042;p4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" name="Google Shape;2044;p43"/>
          <p:cNvSpPr/>
          <p:nvPr/>
        </p:nvSpPr>
        <p:spPr>
          <a:xfrm>
            <a:off x="6487385" y="3424383"/>
            <a:ext cx="195185" cy="350371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" name="Google Shape;2045;p43"/>
          <p:cNvSpPr/>
          <p:nvPr/>
        </p:nvSpPr>
        <p:spPr>
          <a:xfrm>
            <a:off x="6414188" y="153771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51" name="Google Shape;2051;p44"/>
          <p:cNvSpPr txBox="1"/>
          <p:nvPr/>
        </p:nvSpPr>
        <p:spPr>
          <a:xfrm>
            <a:off x="6746037" y="3198155"/>
            <a:ext cx="968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19%</a:t>
            </a:r>
            <a:endParaRPr sz="24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52" name="Google Shape;2052;p44"/>
          <p:cNvSpPr txBox="1"/>
          <p:nvPr/>
        </p:nvSpPr>
        <p:spPr>
          <a:xfrm>
            <a:off x="6746037" y="1566075"/>
            <a:ext cx="968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 sz="24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53" name="Google Shape;2053;p44"/>
          <p:cNvSpPr txBox="1"/>
          <p:nvPr/>
        </p:nvSpPr>
        <p:spPr>
          <a:xfrm>
            <a:off x="1411688" y="1565288"/>
            <a:ext cx="968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sz="24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54" name="Google Shape;2054;p44"/>
          <p:cNvSpPr txBox="1"/>
          <p:nvPr/>
        </p:nvSpPr>
        <p:spPr>
          <a:xfrm>
            <a:off x="1407388" y="3198148"/>
            <a:ext cx="968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21%</a:t>
            </a:r>
            <a:endParaRPr sz="24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55" name="Google Shape;2055;p44"/>
          <p:cNvSpPr/>
          <p:nvPr/>
        </p:nvSpPr>
        <p:spPr>
          <a:xfrm>
            <a:off x="454863" y="2010909"/>
            <a:ext cx="19404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6" name="Google Shape;2056;p44"/>
          <p:cNvSpPr/>
          <p:nvPr/>
        </p:nvSpPr>
        <p:spPr>
          <a:xfrm>
            <a:off x="457713" y="3648640"/>
            <a:ext cx="19404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has a beautiful name and it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’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7" name="Google Shape;2057;p44"/>
          <p:cNvSpPr/>
          <p:nvPr/>
        </p:nvSpPr>
        <p:spPr>
          <a:xfrm>
            <a:off x="6743188" y="2010884"/>
            <a:ext cx="19431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 cold place. This planet is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8" name="Google Shape;2058;p44"/>
          <p:cNvSpPr/>
          <p:nvPr/>
        </p:nvSpPr>
        <p:spPr>
          <a:xfrm>
            <a:off x="6746039" y="3648640"/>
            <a:ext cx="19431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59" name="Google Shape;2059;p44"/>
          <p:cNvGrpSpPr/>
          <p:nvPr/>
        </p:nvGrpSpPr>
        <p:grpSpPr>
          <a:xfrm>
            <a:off x="3394254" y="1311324"/>
            <a:ext cx="2385294" cy="3420797"/>
            <a:chOff x="3394254" y="1311324"/>
            <a:chExt cx="2385294" cy="3420797"/>
          </a:xfrm>
        </p:grpSpPr>
        <p:sp>
          <p:nvSpPr>
            <p:cNvPr id="2060" name="Google Shape;2060;p44"/>
            <p:cNvSpPr/>
            <p:nvPr/>
          </p:nvSpPr>
          <p:spPr>
            <a:xfrm>
              <a:off x="4171702" y="1744736"/>
              <a:ext cx="623650" cy="623650"/>
            </a:xfrm>
            <a:custGeom>
              <a:avLst/>
              <a:gdLst/>
              <a:ahLst/>
              <a:cxnLst/>
              <a:rect l="l" t="t" r="r" b="b"/>
              <a:pathLst>
                <a:path w="9678" h="9678" extrusionOk="0">
                  <a:moveTo>
                    <a:pt x="9370" y="0"/>
                  </a:moveTo>
                  <a:lnTo>
                    <a:pt x="9062" y="26"/>
                  </a:lnTo>
                  <a:lnTo>
                    <a:pt x="180" y="8907"/>
                  </a:lnTo>
                  <a:lnTo>
                    <a:pt x="0" y="9677"/>
                  </a:lnTo>
                  <a:lnTo>
                    <a:pt x="0" y="9677"/>
                  </a:lnTo>
                  <a:lnTo>
                    <a:pt x="9678" y="0"/>
                  </a:lnTo>
                  <a:close/>
                </a:path>
              </a:pathLst>
            </a:custGeom>
            <a:solidFill>
              <a:srgbClr val="CCCCCC"/>
            </a:solidFill>
            <a:ln w="19050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4"/>
            <p:cNvSpPr/>
            <p:nvPr/>
          </p:nvSpPr>
          <p:spPr>
            <a:xfrm>
              <a:off x="4363535" y="3051416"/>
              <a:ext cx="772571" cy="777533"/>
            </a:xfrm>
            <a:custGeom>
              <a:avLst/>
              <a:gdLst/>
              <a:ahLst/>
              <a:cxnLst/>
              <a:rect l="l" t="t" r="r" b="b"/>
              <a:pathLst>
                <a:path w="11989" h="12066" extrusionOk="0">
                  <a:moveTo>
                    <a:pt x="11706" y="1"/>
                  </a:moveTo>
                  <a:lnTo>
                    <a:pt x="1" y="11706"/>
                  </a:lnTo>
                  <a:lnTo>
                    <a:pt x="129" y="11885"/>
                  </a:lnTo>
                  <a:lnTo>
                    <a:pt x="232" y="12065"/>
                  </a:lnTo>
                  <a:lnTo>
                    <a:pt x="11989" y="309"/>
                  </a:lnTo>
                  <a:lnTo>
                    <a:pt x="11706" y="1"/>
                  </a:lnTo>
                  <a:close/>
                </a:path>
              </a:pathLst>
            </a:custGeom>
            <a:solidFill>
              <a:srgbClr val="CCCCCC"/>
            </a:solidFill>
            <a:ln w="19050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4"/>
            <p:cNvSpPr/>
            <p:nvPr/>
          </p:nvSpPr>
          <p:spPr>
            <a:xfrm>
              <a:off x="4434675" y="3665061"/>
              <a:ext cx="1032264" cy="995856"/>
            </a:xfrm>
            <a:custGeom>
              <a:avLst/>
              <a:gdLst/>
              <a:ahLst/>
              <a:cxnLst/>
              <a:rect l="l" t="t" r="r" b="b"/>
              <a:pathLst>
                <a:path w="16019" h="15454" extrusionOk="0">
                  <a:moveTo>
                    <a:pt x="15454" y="1"/>
                  </a:moveTo>
                  <a:lnTo>
                    <a:pt x="1" y="15454"/>
                  </a:lnTo>
                  <a:lnTo>
                    <a:pt x="1" y="15454"/>
                  </a:lnTo>
                  <a:lnTo>
                    <a:pt x="720" y="15325"/>
                  </a:lnTo>
                  <a:lnTo>
                    <a:pt x="16018" y="1"/>
                  </a:lnTo>
                  <a:lnTo>
                    <a:pt x="15736" y="27"/>
                  </a:lnTo>
                  <a:lnTo>
                    <a:pt x="15454" y="1"/>
                  </a:lnTo>
                  <a:close/>
                </a:path>
              </a:pathLst>
            </a:custGeom>
            <a:solidFill>
              <a:srgbClr val="CCCCCC"/>
            </a:solidFill>
            <a:ln w="19050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4"/>
            <p:cNvSpPr/>
            <p:nvPr/>
          </p:nvSpPr>
          <p:spPr>
            <a:xfrm>
              <a:off x="3394254" y="2770207"/>
              <a:ext cx="676620" cy="531050"/>
            </a:xfrm>
            <a:custGeom>
              <a:avLst/>
              <a:gdLst/>
              <a:ahLst/>
              <a:cxnLst/>
              <a:rect l="l" t="t" r="r" b="b"/>
              <a:pathLst>
                <a:path w="10500" h="8241" extrusionOk="0">
                  <a:moveTo>
                    <a:pt x="6572" y="617"/>
                  </a:moveTo>
                  <a:lnTo>
                    <a:pt x="6880" y="643"/>
                  </a:lnTo>
                  <a:lnTo>
                    <a:pt x="7163" y="694"/>
                  </a:lnTo>
                  <a:lnTo>
                    <a:pt x="7445" y="797"/>
                  </a:lnTo>
                  <a:lnTo>
                    <a:pt x="7702" y="925"/>
                  </a:lnTo>
                  <a:lnTo>
                    <a:pt x="7933" y="1105"/>
                  </a:lnTo>
                  <a:lnTo>
                    <a:pt x="8164" y="1310"/>
                  </a:lnTo>
                  <a:lnTo>
                    <a:pt x="8343" y="1541"/>
                  </a:lnTo>
                  <a:lnTo>
                    <a:pt x="8497" y="1798"/>
                  </a:lnTo>
                  <a:lnTo>
                    <a:pt x="9601" y="4031"/>
                  </a:lnTo>
                  <a:lnTo>
                    <a:pt x="9704" y="4211"/>
                  </a:lnTo>
                  <a:lnTo>
                    <a:pt x="9755" y="4390"/>
                  </a:lnTo>
                  <a:lnTo>
                    <a:pt x="9806" y="4596"/>
                  </a:lnTo>
                  <a:lnTo>
                    <a:pt x="9858" y="4801"/>
                  </a:lnTo>
                  <a:lnTo>
                    <a:pt x="9883" y="4981"/>
                  </a:lnTo>
                  <a:lnTo>
                    <a:pt x="9883" y="5186"/>
                  </a:lnTo>
                  <a:lnTo>
                    <a:pt x="9858" y="5571"/>
                  </a:lnTo>
                  <a:lnTo>
                    <a:pt x="9755" y="5956"/>
                  </a:lnTo>
                  <a:lnTo>
                    <a:pt x="9678" y="6162"/>
                  </a:lnTo>
                  <a:lnTo>
                    <a:pt x="9601" y="6341"/>
                  </a:lnTo>
                  <a:lnTo>
                    <a:pt x="9498" y="6495"/>
                  </a:lnTo>
                  <a:lnTo>
                    <a:pt x="9396" y="6675"/>
                  </a:lnTo>
                  <a:lnTo>
                    <a:pt x="9267" y="6829"/>
                  </a:lnTo>
                  <a:lnTo>
                    <a:pt x="9113" y="6983"/>
                  </a:lnTo>
                  <a:lnTo>
                    <a:pt x="8857" y="7214"/>
                  </a:lnTo>
                  <a:lnTo>
                    <a:pt x="8574" y="7394"/>
                  </a:lnTo>
                  <a:lnTo>
                    <a:pt x="8266" y="7522"/>
                  </a:lnTo>
                  <a:lnTo>
                    <a:pt x="7958" y="7599"/>
                  </a:lnTo>
                  <a:lnTo>
                    <a:pt x="7625" y="7625"/>
                  </a:lnTo>
                  <a:lnTo>
                    <a:pt x="7291" y="7599"/>
                  </a:lnTo>
                  <a:lnTo>
                    <a:pt x="6957" y="7522"/>
                  </a:lnTo>
                  <a:lnTo>
                    <a:pt x="6649" y="7394"/>
                  </a:lnTo>
                  <a:lnTo>
                    <a:pt x="4852" y="6495"/>
                  </a:lnTo>
                  <a:lnTo>
                    <a:pt x="4570" y="6367"/>
                  </a:lnTo>
                  <a:lnTo>
                    <a:pt x="4288" y="6290"/>
                  </a:lnTo>
                  <a:lnTo>
                    <a:pt x="2234" y="5776"/>
                  </a:lnTo>
                  <a:lnTo>
                    <a:pt x="1952" y="5674"/>
                  </a:lnTo>
                  <a:lnTo>
                    <a:pt x="1695" y="5545"/>
                  </a:lnTo>
                  <a:lnTo>
                    <a:pt x="1464" y="5391"/>
                  </a:lnTo>
                  <a:lnTo>
                    <a:pt x="1259" y="5212"/>
                  </a:lnTo>
                  <a:lnTo>
                    <a:pt x="1079" y="5006"/>
                  </a:lnTo>
                  <a:lnTo>
                    <a:pt x="899" y="4775"/>
                  </a:lnTo>
                  <a:lnTo>
                    <a:pt x="771" y="4519"/>
                  </a:lnTo>
                  <a:lnTo>
                    <a:pt x="694" y="4262"/>
                  </a:lnTo>
                  <a:lnTo>
                    <a:pt x="617" y="3980"/>
                  </a:lnTo>
                  <a:lnTo>
                    <a:pt x="617" y="3697"/>
                  </a:lnTo>
                  <a:lnTo>
                    <a:pt x="617" y="3415"/>
                  </a:lnTo>
                  <a:lnTo>
                    <a:pt x="668" y="3133"/>
                  </a:lnTo>
                  <a:lnTo>
                    <a:pt x="771" y="2876"/>
                  </a:lnTo>
                  <a:lnTo>
                    <a:pt x="899" y="2619"/>
                  </a:lnTo>
                  <a:lnTo>
                    <a:pt x="1053" y="2388"/>
                  </a:lnTo>
                  <a:lnTo>
                    <a:pt x="1233" y="2157"/>
                  </a:lnTo>
                  <a:lnTo>
                    <a:pt x="2157" y="1233"/>
                  </a:lnTo>
                  <a:lnTo>
                    <a:pt x="2311" y="1105"/>
                  </a:lnTo>
                  <a:lnTo>
                    <a:pt x="2491" y="976"/>
                  </a:lnTo>
                  <a:lnTo>
                    <a:pt x="2670" y="874"/>
                  </a:lnTo>
                  <a:lnTo>
                    <a:pt x="2850" y="771"/>
                  </a:lnTo>
                  <a:lnTo>
                    <a:pt x="3055" y="720"/>
                  </a:lnTo>
                  <a:lnTo>
                    <a:pt x="3261" y="668"/>
                  </a:lnTo>
                  <a:lnTo>
                    <a:pt x="3466" y="617"/>
                  </a:lnTo>
                  <a:close/>
                  <a:moveTo>
                    <a:pt x="3415" y="1"/>
                  </a:moveTo>
                  <a:lnTo>
                    <a:pt x="3132" y="52"/>
                  </a:lnTo>
                  <a:lnTo>
                    <a:pt x="2876" y="129"/>
                  </a:lnTo>
                  <a:lnTo>
                    <a:pt x="2619" y="206"/>
                  </a:lnTo>
                  <a:lnTo>
                    <a:pt x="2388" y="335"/>
                  </a:lnTo>
                  <a:lnTo>
                    <a:pt x="2157" y="463"/>
                  </a:lnTo>
                  <a:lnTo>
                    <a:pt x="1926" y="617"/>
                  </a:lnTo>
                  <a:lnTo>
                    <a:pt x="1721" y="797"/>
                  </a:lnTo>
                  <a:lnTo>
                    <a:pt x="797" y="1721"/>
                  </a:lnTo>
                  <a:lnTo>
                    <a:pt x="566" y="2003"/>
                  </a:lnTo>
                  <a:lnTo>
                    <a:pt x="360" y="2311"/>
                  </a:lnTo>
                  <a:lnTo>
                    <a:pt x="206" y="2645"/>
                  </a:lnTo>
                  <a:lnTo>
                    <a:pt x="78" y="2979"/>
                  </a:lnTo>
                  <a:lnTo>
                    <a:pt x="1" y="3338"/>
                  </a:lnTo>
                  <a:lnTo>
                    <a:pt x="1" y="3697"/>
                  </a:lnTo>
                  <a:lnTo>
                    <a:pt x="26" y="4057"/>
                  </a:lnTo>
                  <a:lnTo>
                    <a:pt x="78" y="4416"/>
                  </a:lnTo>
                  <a:lnTo>
                    <a:pt x="206" y="4775"/>
                  </a:lnTo>
                  <a:lnTo>
                    <a:pt x="386" y="5083"/>
                  </a:lnTo>
                  <a:lnTo>
                    <a:pt x="591" y="5391"/>
                  </a:lnTo>
                  <a:lnTo>
                    <a:pt x="822" y="5674"/>
                  </a:lnTo>
                  <a:lnTo>
                    <a:pt x="1105" y="5905"/>
                  </a:lnTo>
                  <a:lnTo>
                    <a:pt x="1413" y="6085"/>
                  </a:lnTo>
                  <a:lnTo>
                    <a:pt x="1721" y="6264"/>
                  </a:lnTo>
                  <a:lnTo>
                    <a:pt x="2080" y="6367"/>
                  </a:lnTo>
                  <a:lnTo>
                    <a:pt x="4134" y="6880"/>
                  </a:lnTo>
                  <a:lnTo>
                    <a:pt x="4365" y="6957"/>
                  </a:lnTo>
                  <a:lnTo>
                    <a:pt x="4570" y="7034"/>
                  </a:lnTo>
                  <a:lnTo>
                    <a:pt x="6367" y="7933"/>
                  </a:lnTo>
                  <a:lnTo>
                    <a:pt x="6675" y="8061"/>
                  </a:lnTo>
                  <a:lnTo>
                    <a:pt x="6983" y="8164"/>
                  </a:lnTo>
                  <a:lnTo>
                    <a:pt x="7291" y="8215"/>
                  </a:lnTo>
                  <a:lnTo>
                    <a:pt x="7599" y="8241"/>
                  </a:lnTo>
                  <a:lnTo>
                    <a:pt x="7881" y="8215"/>
                  </a:lnTo>
                  <a:lnTo>
                    <a:pt x="8138" y="8189"/>
                  </a:lnTo>
                  <a:lnTo>
                    <a:pt x="8395" y="8112"/>
                  </a:lnTo>
                  <a:lnTo>
                    <a:pt x="8651" y="8035"/>
                  </a:lnTo>
                  <a:lnTo>
                    <a:pt x="8908" y="7907"/>
                  </a:lnTo>
                  <a:lnTo>
                    <a:pt x="9139" y="7779"/>
                  </a:lnTo>
                  <a:lnTo>
                    <a:pt x="9344" y="7599"/>
                  </a:lnTo>
                  <a:lnTo>
                    <a:pt x="9550" y="7419"/>
                  </a:lnTo>
                  <a:lnTo>
                    <a:pt x="9729" y="7240"/>
                  </a:lnTo>
                  <a:lnTo>
                    <a:pt x="9883" y="7034"/>
                  </a:lnTo>
                  <a:lnTo>
                    <a:pt x="10037" y="6829"/>
                  </a:lnTo>
                  <a:lnTo>
                    <a:pt x="10140" y="6624"/>
                  </a:lnTo>
                  <a:lnTo>
                    <a:pt x="10243" y="6393"/>
                  </a:lnTo>
                  <a:lnTo>
                    <a:pt x="10346" y="6162"/>
                  </a:lnTo>
                  <a:lnTo>
                    <a:pt x="10397" y="5930"/>
                  </a:lnTo>
                  <a:lnTo>
                    <a:pt x="10448" y="5674"/>
                  </a:lnTo>
                  <a:lnTo>
                    <a:pt x="10474" y="5443"/>
                  </a:lnTo>
                  <a:lnTo>
                    <a:pt x="10500" y="5186"/>
                  </a:lnTo>
                  <a:lnTo>
                    <a:pt x="10500" y="4955"/>
                  </a:lnTo>
                  <a:lnTo>
                    <a:pt x="10448" y="4698"/>
                  </a:lnTo>
                  <a:lnTo>
                    <a:pt x="10423" y="4467"/>
                  </a:lnTo>
                  <a:lnTo>
                    <a:pt x="10346" y="4211"/>
                  </a:lnTo>
                  <a:lnTo>
                    <a:pt x="10269" y="3980"/>
                  </a:lnTo>
                  <a:lnTo>
                    <a:pt x="10166" y="3749"/>
                  </a:lnTo>
                  <a:lnTo>
                    <a:pt x="9036" y="1515"/>
                  </a:lnTo>
                  <a:lnTo>
                    <a:pt x="8857" y="1182"/>
                  </a:lnTo>
                  <a:lnTo>
                    <a:pt x="8600" y="899"/>
                  </a:lnTo>
                  <a:lnTo>
                    <a:pt x="8343" y="617"/>
                  </a:lnTo>
                  <a:lnTo>
                    <a:pt x="8035" y="412"/>
                  </a:lnTo>
                  <a:lnTo>
                    <a:pt x="7702" y="232"/>
                  </a:lnTo>
                  <a:lnTo>
                    <a:pt x="7342" y="104"/>
                  </a:lnTo>
                  <a:lnTo>
                    <a:pt x="6957" y="27"/>
                  </a:lnTo>
                  <a:lnTo>
                    <a:pt x="657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4"/>
            <p:cNvSpPr/>
            <p:nvPr/>
          </p:nvSpPr>
          <p:spPr>
            <a:xfrm>
              <a:off x="4027811" y="1311324"/>
              <a:ext cx="1751737" cy="3420797"/>
            </a:xfrm>
            <a:custGeom>
              <a:avLst/>
              <a:gdLst/>
              <a:ahLst/>
              <a:cxnLst/>
              <a:rect l="l" t="t" r="r" b="b"/>
              <a:pathLst>
                <a:path w="27184" h="53085" extrusionOk="0">
                  <a:moveTo>
                    <a:pt x="8368" y="617"/>
                  </a:moveTo>
                  <a:lnTo>
                    <a:pt x="8497" y="643"/>
                  </a:lnTo>
                  <a:lnTo>
                    <a:pt x="8625" y="694"/>
                  </a:lnTo>
                  <a:lnTo>
                    <a:pt x="8753" y="745"/>
                  </a:lnTo>
                  <a:lnTo>
                    <a:pt x="8856" y="822"/>
                  </a:lnTo>
                  <a:lnTo>
                    <a:pt x="8959" y="899"/>
                  </a:lnTo>
                  <a:lnTo>
                    <a:pt x="9061" y="1002"/>
                  </a:lnTo>
                  <a:lnTo>
                    <a:pt x="9138" y="1105"/>
                  </a:lnTo>
                  <a:lnTo>
                    <a:pt x="9215" y="1233"/>
                  </a:lnTo>
                  <a:lnTo>
                    <a:pt x="9267" y="1336"/>
                  </a:lnTo>
                  <a:lnTo>
                    <a:pt x="9318" y="1464"/>
                  </a:lnTo>
                  <a:lnTo>
                    <a:pt x="9344" y="1618"/>
                  </a:lnTo>
                  <a:lnTo>
                    <a:pt x="9344" y="1746"/>
                  </a:lnTo>
                  <a:lnTo>
                    <a:pt x="9344" y="1875"/>
                  </a:lnTo>
                  <a:lnTo>
                    <a:pt x="9318" y="2003"/>
                  </a:lnTo>
                  <a:lnTo>
                    <a:pt x="9292" y="2131"/>
                  </a:lnTo>
                  <a:lnTo>
                    <a:pt x="9164" y="2388"/>
                  </a:lnTo>
                  <a:lnTo>
                    <a:pt x="9036" y="2619"/>
                  </a:lnTo>
                  <a:lnTo>
                    <a:pt x="8907" y="2850"/>
                  </a:lnTo>
                  <a:lnTo>
                    <a:pt x="8753" y="3055"/>
                  </a:lnTo>
                  <a:lnTo>
                    <a:pt x="8574" y="3286"/>
                  </a:lnTo>
                  <a:lnTo>
                    <a:pt x="8394" y="3466"/>
                  </a:lnTo>
                  <a:lnTo>
                    <a:pt x="8189" y="3671"/>
                  </a:lnTo>
                  <a:lnTo>
                    <a:pt x="7983" y="3851"/>
                  </a:lnTo>
                  <a:lnTo>
                    <a:pt x="7650" y="4159"/>
                  </a:lnTo>
                  <a:lnTo>
                    <a:pt x="7342" y="4416"/>
                  </a:lnTo>
                  <a:lnTo>
                    <a:pt x="7059" y="4698"/>
                  </a:lnTo>
                  <a:lnTo>
                    <a:pt x="6777" y="5032"/>
                  </a:lnTo>
                  <a:lnTo>
                    <a:pt x="6648" y="5186"/>
                  </a:lnTo>
                  <a:lnTo>
                    <a:pt x="6546" y="5366"/>
                  </a:lnTo>
                  <a:lnTo>
                    <a:pt x="6443" y="5545"/>
                  </a:lnTo>
                  <a:lnTo>
                    <a:pt x="6392" y="5751"/>
                  </a:lnTo>
                  <a:lnTo>
                    <a:pt x="6340" y="5930"/>
                  </a:lnTo>
                  <a:lnTo>
                    <a:pt x="6340" y="6136"/>
                  </a:lnTo>
                  <a:lnTo>
                    <a:pt x="6366" y="6367"/>
                  </a:lnTo>
                  <a:lnTo>
                    <a:pt x="6417" y="6572"/>
                  </a:lnTo>
                  <a:lnTo>
                    <a:pt x="6520" y="6803"/>
                  </a:lnTo>
                  <a:lnTo>
                    <a:pt x="6648" y="7034"/>
                  </a:lnTo>
                  <a:lnTo>
                    <a:pt x="6802" y="7188"/>
                  </a:lnTo>
                  <a:lnTo>
                    <a:pt x="6931" y="7342"/>
                  </a:lnTo>
                  <a:lnTo>
                    <a:pt x="7085" y="7445"/>
                  </a:lnTo>
                  <a:lnTo>
                    <a:pt x="7239" y="7547"/>
                  </a:lnTo>
                  <a:lnTo>
                    <a:pt x="7393" y="7599"/>
                  </a:lnTo>
                  <a:lnTo>
                    <a:pt x="7547" y="7650"/>
                  </a:lnTo>
                  <a:lnTo>
                    <a:pt x="7701" y="7702"/>
                  </a:lnTo>
                  <a:lnTo>
                    <a:pt x="8214" y="7702"/>
                  </a:lnTo>
                  <a:lnTo>
                    <a:pt x="8548" y="7650"/>
                  </a:lnTo>
                  <a:lnTo>
                    <a:pt x="8882" y="7599"/>
                  </a:lnTo>
                  <a:lnTo>
                    <a:pt x="9190" y="7496"/>
                  </a:lnTo>
                  <a:lnTo>
                    <a:pt x="9677" y="7393"/>
                  </a:lnTo>
                  <a:lnTo>
                    <a:pt x="9908" y="7342"/>
                  </a:lnTo>
                  <a:lnTo>
                    <a:pt x="11346" y="7060"/>
                  </a:lnTo>
                  <a:lnTo>
                    <a:pt x="11577" y="7034"/>
                  </a:lnTo>
                  <a:lnTo>
                    <a:pt x="11808" y="7034"/>
                  </a:lnTo>
                  <a:lnTo>
                    <a:pt x="12065" y="7060"/>
                  </a:lnTo>
                  <a:lnTo>
                    <a:pt x="12296" y="7111"/>
                  </a:lnTo>
                  <a:lnTo>
                    <a:pt x="12450" y="7188"/>
                  </a:lnTo>
                  <a:lnTo>
                    <a:pt x="12604" y="7265"/>
                  </a:lnTo>
                  <a:lnTo>
                    <a:pt x="12758" y="7342"/>
                  </a:lnTo>
                  <a:lnTo>
                    <a:pt x="12886" y="7445"/>
                  </a:lnTo>
                  <a:lnTo>
                    <a:pt x="13014" y="7547"/>
                  </a:lnTo>
                  <a:lnTo>
                    <a:pt x="13117" y="7676"/>
                  </a:lnTo>
                  <a:lnTo>
                    <a:pt x="13194" y="7804"/>
                  </a:lnTo>
                  <a:lnTo>
                    <a:pt x="13271" y="7958"/>
                  </a:lnTo>
                  <a:lnTo>
                    <a:pt x="13374" y="8164"/>
                  </a:lnTo>
                  <a:lnTo>
                    <a:pt x="13425" y="8420"/>
                  </a:lnTo>
                  <a:lnTo>
                    <a:pt x="13476" y="8677"/>
                  </a:lnTo>
                  <a:lnTo>
                    <a:pt x="13476" y="8934"/>
                  </a:lnTo>
                  <a:lnTo>
                    <a:pt x="13451" y="9242"/>
                  </a:lnTo>
                  <a:lnTo>
                    <a:pt x="13399" y="9524"/>
                  </a:lnTo>
                  <a:lnTo>
                    <a:pt x="13322" y="9832"/>
                  </a:lnTo>
                  <a:lnTo>
                    <a:pt x="13245" y="10140"/>
                  </a:lnTo>
                  <a:lnTo>
                    <a:pt x="12809" y="11141"/>
                  </a:lnTo>
                  <a:lnTo>
                    <a:pt x="12321" y="12117"/>
                  </a:lnTo>
                  <a:lnTo>
                    <a:pt x="11808" y="13066"/>
                  </a:lnTo>
                  <a:lnTo>
                    <a:pt x="11243" y="14016"/>
                  </a:lnTo>
                  <a:lnTo>
                    <a:pt x="10910" y="14504"/>
                  </a:lnTo>
                  <a:lnTo>
                    <a:pt x="10550" y="14992"/>
                  </a:lnTo>
                  <a:lnTo>
                    <a:pt x="10396" y="15248"/>
                  </a:lnTo>
                  <a:lnTo>
                    <a:pt x="10268" y="15505"/>
                  </a:lnTo>
                  <a:lnTo>
                    <a:pt x="10139" y="15787"/>
                  </a:lnTo>
                  <a:lnTo>
                    <a:pt x="10062" y="16070"/>
                  </a:lnTo>
                  <a:lnTo>
                    <a:pt x="10037" y="16352"/>
                  </a:lnTo>
                  <a:lnTo>
                    <a:pt x="10062" y="16506"/>
                  </a:lnTo>
                  <a:lnTo>
                    <a:pt x="10088" y="16660"/>
                  </a:lnTo>
                  <a:lnTo>
                    <a:pt x="10088" y="16686"/>
                  </a:lnTo>
                  <a:lnTo>
                    <a:pt x="10191" y="16968"/>
                  </a:lnTo>
                  <a:lnTo>
                    <a:pt x="10371" y="17250"/>
                  </a:lnTo>
                  <a:lnTo>
                    <a:pt x="10576" y="17481"/>
                  </a:lnTo>
                  <a:lnTo>
                    <a:pt x="10833" y="17661"/>
                  </a:lnTo>
                  <a:lnTo>
                    <a:pt x="11320" y="18046"/>
                  </a:lnTo>
                  <a:lnTo>
                    <a:pt x="11834" y="18431"/>
                  </a:lnTo>
                  <a:lnTo>
                    <a:pt x="12013" y="18585"/>
                  </a:lnTo>
                  <a:lnTo>
                    <a:pt x="12527" y="18996"/>
                  </a:lnTo>
                  <a:lnTo>
                    <a:pt x="13168" y="19535"/>
                  </a:lnTo>
                  <a:lnTo>
                    <a:pt x="13451" y="19792"/>
                  </a:lnTo>
                  <a:lnTo>
                    <a:pt x="13682" y="20074"/>
                  </a:lnTo>
                  <a:lnTo>
                    <a:pt x="13913" y="20356"/>
                  </a:lnTo>
                  <a:lnTo>
                    <a:pt x="14093" y="20664"/>
                  </a:lnTo>
                  <a:lnTo>
                    <a:pt x="14272" y="20998"/>
                  </a:lnTo>
                  <a:lnTo>
                    <a:pt x="14426" y="21332"/>
                  </a:lnTo>
                  <a:lnTo>
                    <a:pt x="14529" y="21691"/>
                  </a:lnTo>
                  <a:lnTo>
                    <a:pt x="14632" y="22051"/>
                  </a:lnTo>
                  <a:lnTo>
                    <a:pt x="14632" y="22076"/>
                  </a:lnTo>
                  <a:lnTo>
                    <a:pt x="14709" y="22513"/>
                  </a:lnTo>
                  <a:lnTo>
                    <a:pt x="14760" y="22949"/>
                  </a:lnTo>
                  <a:lnTo>
                    <a:pt x="14863" y="23565"/>
                  </a:lnTo>
                  <a:lnTo>
                    <a:pt x="14914" y="23873"/>
                  </a:lnTo>
                  <a:lnTo>
                    <a:pt x="14991" y="24181"/>
                  </a:lnTo>
                  <a:lnTo>
                    <a:pt x="15068" y="24335"/>
                  </a:lnTo>
                  <a:lnTo>
                    <a:pt x="15145" y="24489"/>
                  </a:lnTo>
                  <a:lnTo>
                    <a:pt x="16608" y="27159"/>
                  </a:lnTo>
                  <a:lnTo>
                    <a:pt x="16634" y="27184"/>
                  </a:lnTo>
                  <a:lnTo>
                    <a:pt x="17147" y="27698"/>
                  </a:lnTo>
                  <a:lnTo>
                    <a:pt x="17635" y="28237"/>
                  </a:lnTo>
                  <a:lnTo>
                    <a:pt x="17994" y="28699"/>
                  </a:lnTo>
                  <a:lnTo>
                    <a:pt x="18123" y="28879"/>
                  </a:lnTo>
                  <a:lnTo>
                    <a:pt x="18174" y="29007"/>
                  </a:lnTo>
                  <a:lnTo>
                    <a:pt x="18277" y="29341"/>
                  </a:lnTo>
                  <a:lnTo>
                    <a:pt x="18456" y="29854"/>
                  </a:lnTo>
                  <a:lnTo>
                    <a:pt x="18970" y="31189"/>
                  </a:lnTo>
                  <a:lnTo>
                    <a:pt x="19278" y="32010"/>
                  </a:lnTo>
                  <a:lnTo>
                    <a:pt x="19406" y="32395"/>
                  </a:lnTo>
                  <a:lnTo>
                    <a:pt x="19483" y="32344"/>
                  </a:lnTo>
                  <a:lnTo>
                    <a:pt x="20587" y="34346"/>
                  </a:lnTo>
                  <a:lnTo>
                    <a:pt x="20561" y="34911"/>
                  </a:lnTo>
                  <a:lnTo>
                    <a:pt x="20587" y="35424"/>
                  </a:lnTo>
                  <a:lnTo>
                    <a:pt x="20587" y="35578"/>
                  </a:lnTo>
                  <a:lnTo>
                    <a:pt x="20613" y="35732"/>
                  </a:lnTo>
                  <a:lnTo>
                    <a:pt x="20690" y="36015"/>
                  </a:lnTo>
                  <a:lnTo>
                    <a:pt x="20818" y="36271"/>
                  </a:lnTo>
                  <a:lnTo>
                    <a:pt x="20921" y="36400"/>
                  </a:lnTo>
                  <a:lnTo>
                    <a:pt x="21023" y="36502"/>
                  </a:lnTo>
                  <a:lnTo>
                    <a:pt x="21023" y="36528"/>
                  </a:lnTo>
                  <a:lnTo>
                    <a:pt x="21177" y="36631"/>
                  </a:lnTo>
                  <a:lnTo>
                    <a:pt x="21357" y="36733"/>
                  </a:lnTo>
                  <a:lnTo>
                    <a:pt x="21537" y="36785"/>
                  </a:lnTo>
                  <a:lnTo>
                    <a:pt x="21716" y="36836"/>
                  </a:lnTo>
                  <a:lnTo>
                    <a:pt x="22076" y="36862"/>
                  </a:lnTo>
                  <a:lnTo>
                    <a:pt x="22435" y="36836"/>
                  </a:lnTo>
                  <a:lnTo>
                    <a:pt x="22743" y="36836"/>
                  </a:lnTo>
                  <a:lnTo>
                    <a:pt x="23102" y="36810"/>
                  </a:lnTo>
                  <a:lnTo>
                    <a:pt x="23436" y="36785"/>
                  </a:lnTo>
                  <a:lnTo>
                    <a:pt x="23770" y="36785"/>
                  </a:lnTo>
                  <a:lnTo>
                    <a:pt x="24104" y="36810"/>
                  </a:lnTo>
                  <a:lnTo>
                    <a:pt x="24463" y="36862"/>
                  </a:lnTo>
                  <a:lnTo>
                    <a:pt x="24797" y="36939"/>
                  </a:lnTo>
                  <a:lnTo>
                    <a:pt x="25130" y="37041"/>
                  </a:lnTo>
                  <a:lnTo>
                    <a:pt x="25438" y="37144"/>
                  </a:lnTo>
                  <a:lnTo>
                    <a:pt x="25669" y="37298"/>
                  </a:lnTo>
                  <a:lnTo>
                    <a:pt x="25875" y="37478"/>
                  </a:lnTo>
                  <a:lnTo>
                    <a:pt x="26080" y="37683"/>
                  </a:lnTo>
                  <a:lnTo>
                    <a:pt x="26234" y="37914"/>
                  </a:lnTo>
                  <a:lnTo>
                    <a:pt x="26362" y="38171"/>
                  </a:lnTo>
                  <a:lnTo>
                    <a:pt x="26465" y="38427"/>
                  </a:lnTo>
                  <a:lnTo>
                    <a:pt x="26542" y="38684"/>
                  </a:lnTo>
                  <a:lnTo>
                    <a:pt x="26568" y="38966"/>
                  </a:lnTo>
                  <a:lnTo>
                    <a:pt x="26568" y="39249"/>
                  </a:lnTo>
                  <a:lnTo>
                    <a:pt x="26542" y="39531"/>
                  </a:lnTo>
                  <a:lnTo>
                    <a:pt x="26491" y="39814"/>
                  </a:lnTo>
                  <a:lnTo>
                    <a:pt x="26388" y="40070"/>
                  </a:lnTo>
                  <a:lnTo>
                    <a:pt x="26260" y="40327"/>
                  </a:lnTo>
                  <a:lnTo>
                    <a:pt x="26106" y="40558"/>
                  </a:lnTo>
                  <a:lnTo>
                    <a:pt x="25926" y="40763"/>
                  </a:lnTo>
                  <a:lnTo>
                    <a:pt x="25721" y="40969"/>
                  </a:lnTo>
                  <a:lnTo>
                    <a:pt x="25618" y="41046"/>
                  </a:lnTo>
                  <a:lnTo>
                    <a:pt x="25259" y="41328"/>
                  </a:lnTo>
                  <a:lnTo>
                    <a:pt x="24899" y="41636"/>
                  </a:lnTo>
                  <a:lnTo>
                    <a:pt x="24566" y="41970"/>
                  </a:lnTo>
                  <a:lnTo>
                    <a:pt x="24232" y="42329"/>
                  </a:lnTo>
                  <a:lnTo>
                    <a:pt x="24104" y="42534"/>
                  </a:lnTo>
                  <a:lnTo>
                    <a:pt x="23975" y="42740"/>
                  </a:lnTo>
                  <a:lnTo>
                    <a:pt x="23847" y="42945"/>
                  </a:lnTo>
                  <a:lnTo>
                    <a:pt x="23744" y="43176"/>
                  </a:lnTo>
                  <a:lnTo>
                    <a:pt x="23667" y="43407"/>
                  </a:lnTo>
                  <a:lnTo>
                    <a:pt x="23616" y="43638"/>
                  </a:lnTo>
                  <a:lnTo>
                    <a:pt x="23564" y="43895"/>
                  </a:lnTo>
                  <a:lnTo>
                    <a:pt x="23564" y="44177"/>
                  </a:lnTo>
                  <a:lnTo>
                    <a:pt x="23564" y="44614"/>
                  </a:lnTo>
                  <a:lnTo>
                    <a:pt x="23590" y="45076"/>
                  </a:lnTo>
                  <a:lnTo>
                    <a:pt x="23667" y="45512"/>
                  </a:lnTo>
                  <a:lnTo>
                    <a:pt x="23796" y="45923"/>
                  </a:lnTo>
                  <a:lnTo>
                    <a:pt x="23821" y="45948"/>
                  </a:lnTo>
                  <a:lnTo>
                    <a:pt x="23873" y="46077"/>
                  </a:lnTo>
                  <a:lnTo>
                    <a:pt x="23950" y="46205"/>
                  </a:lnTo>
                  <a:lnTo>
                    <a:pt x="24104" y="46411"/>
                  </a:lnTo>
                  <a:lnTo>
                    <a:pt x="24309" y="46590"/>
                  </a:lnTo>
                  <a:lnTo>
                    <a:pt x="24489" y="46744"/>
                  </a:lnTo>
                  <a:lnTo>
                    <a:pt x="24745" y="46950"/>
                  </a:lnTo>
                  <a:lnTo>
                    <a:pt x="24925" y="47155"/>
                  </a:lnTo>
                  <a:lnTo>
                    <a:pt x="25028" y="47335"/>
                  </a:lnTo>
                  <a:lnTo>
                    <a:pt x="25053" y="47463"/>
                  </a:lnTo>
                  <a:lnTo>
                    <a:pt x="25079" y="47566"/>
                  </a:lnTo>
                  <a:lnTo>
                    <a:pt x="25079" y="47668"/>
                  </a:lnTo>
                  <a:lnTo>
                    <a:pt x="25053" y="47797"/>
                  </a:lnTo>
                  <a:lnTo>
                    <a:pt x="25002" y="47976"/>
                  </a:lnTo>
                  <a:lnTo>
                    <a:pt x="24925" y="48130"/>
                  </a:lnTo>
                  <a:lnTo>
                    <a:pt x="24797" y="48310"/>
                  </a:lnTo>
                  <a:lnTo>
                    <a:pt x="24668" y="48464"/>
                  </a:lnTo>
                  <a:lnTo>
                    <a:pt x="24489" y="48618"/>
                  </a:lnTo>
                  <a:lnTo>
                    <a:pt x="24309" y="48746"/>
                  </a:lnTo>
                  <a:lnTo>
                    <a:pt x="24129" y="48849"/>
                  </a:lnTo>
                  <a:lnTo>
                    <a:pt x="23924" y="48926"/>
                  </a:lnTo>
                  <a:lnTo>
                    <a:pt x="23000" y="49131"/>
                  </a:lnTo>
                  <a:lnTo>
                    <a:pt x="22076" y="49285"/>
                  </a:lnTo>
                  <a:lnTo>
                    <a:pt x="21126" y="49388"/>
                  </a:lnTo>
                  <a:lnTo>
                    <a:pt x="20176" y="49439"/>
                  </a:lnTo>
                  <a:lnTo>
                    <a:pt x="20150" y="49439"/>
                  </a:lnTo>
                  <a:lnTo>
                    <a:pt x="16043" y="49799"/>
                  </a:lnTo>
                  <a:lnTo>
                    <a:pt x="15581" y="49850"/>
                  </a:lnTo>
                  <a:lnTo>
                    <a:pt x="15119" y="49927"/>
                  </a:lnTo>
                  <a:lnTo>
                    <a:pt x="14221" y="50081"/>
                  </a:lnTo>
                  <a:lnTo>
                    <a:pt x="13322" y="50287"/>
                  </a:lnTo>
                  <a:lnTo>
                    <a:pt x="12424" y="50492"/>
                  </a:lnTo>
                  <a:lnTo>
                    <a:pt x="11320" y="50774"/>
                  </a:lnTo>
                  <a:lnTo>
                    <a:pt x="10216" y="51005"/>
                  </a:lnTo>
                  <a:lnTo>
                    <a:pt x="8137" y="51365"/>
                  </a:lnTo>
                  <a:lnTo>
                    <a:pt x="6905" y="51570"/>
                  </a:lnTo>
                  <a:lnTo>
                    <a:pt x="5647" y="51775"/>
                  </a:lnTo>
                  <a:lnTo>
                    <a:pt x="4415" y="52032"/>
                  </a:lnTo>
                  <a:lnTo>
                    <a:pt x="3183" y="52340"/>
                  </a:lnTo>
                  <a:lnTo>
                    <a:pt x="3106" y="52340"/>
                  </a:lnTo>
                  <a:lnTo>
                    <a:pt x="2772" y="52443"/>
                  </a:lnTo>
                  <a:lnTo>
                    <a:pt x="2490" y="52468"/>
                  </a:lnTo>
                  <a:lnTo>
                    <a:pt x="2336" y="52443"/>
                  </a:lnTo>
                  <a:lnTo>
                    <a:pt x="2182" y="52391"/>
                  </a:lnTo>
                  <a:lnTo>
                    <a:pt x="2028" y="52314"/>
                  </a:lnTo>
                  <a:lnTo>
                    <a:pt x="1900" y="52212"/>
                  </a:lnTo>
                  <a:lnTo>
                    <a:pt x="1771" y="52083"/>
                  </a:lnTo>
                  <a:lnTo>
                    <a:pt x="1694" y="51929"/>
                  </a:lnTo>
                  <a:lnTo>
                    <a:pt x="1643" y="51775"/>
                  </a:lnTo>
                  <a:lnTo>
                    <a:pt x="1643" y="51596"/>
                  </a:lnTo>
                  <a:lnTo>
                    <a:pt x="1669" y="51390"/>
                  </a:lnTo>
                  <a:lnTo>
                    <a:pt x="1694" y="51211"/>
                  </a:lnTo>
                  <a:lnTo>
                    <a:pt x="1771" y="51005"/>
                  </a:lnTo>
                  <a:lnTo>
                    <a:pt x="1848" y="50800"/>
                  </a:lnTo>
                  <a:lnTo>
                    <a:pt x="2079" y="50415"/>
                  </a:lnTo>
                  <a:lnTo>
                    <a:pt x="2336" y="50056"/>
                  </a:lnTo>
                  <a:lnTo>
                    <a:pt x="2644" y="49696"/>
                  </a:lnTo>
                  <a:lnTo>
                    <a:pt x="2952" y="49388"/>
                  </a:lnTo>
                  <a:lnTo>
                    <a:pt x="3542" y="48823"/>
                  </a:lnTo>
                  <a:lnTo>
                    <a:pt x="3825" y="48567"/>
                  </a:lnTo>
                  <a:lnTo>
                    <a:pt x="4107" y="48336"/>
                  </a:lnTo>
                  <a:lnTo>
                    <a:pt x="4390" y="48156"/>
                  </a:lnTo>
                  <a:lnTo>
                    <a:pt x="4723" y="47976"/>
                  </a:lnTo>
                  <a:lnTo>
                    <a:pt x="5057" y="47848"/>
                  </a:lnTo>
                  <a:lnTo>
                    <a:pt x="5391" y="47771"/>
                  </a:lnTo>
                  <a:lnTo>
                    <a:pt x="5750" y="47720"/>
                  </a:lnTo>
                  <a:lnTo>
                    <a:pt x="6109" y="47694"/>
                  </a:lnTo>
                  <a:lnTo>
                    <a:pt x="6417" y="47720"/>
                  </a:lnTo>
                  <a:lnTo>
                    <a:pt x="7008" y="47822"/>
                  </a:lnTo>
                  <a:lnTo>
                    <a:pt x="7675" y="47951"/>
                  </a:lnTo>
                  <a:lnTo>
                    <a:pt x="8035" y="48002"/>
                  </a:lnTo>
                  <a:lnTo>
                    <a:pt x="8394" y="48028"/>
                  </a:lnTo>
                  <a:lnTo>
                    <a:pt x="8728" y="48002"/>
                  </a:lnTo>
                  <a:lnTo>
                    <a:pt x="9061" y="47951"/>
                  </a:lnTo>
                  <a:lnTo>
                    <a:pt x="9215" y="47899"/>
                  </a:lnTo>
                  <a:lnTo>
                    <a:pt x="9395" y="47822"/>
                  </a:lnTo>
                  <a:lnTo>
                    <a:pt x="9523" y="47745"/>
                  </a:lnTo>
                  <a:lnTo>
                    <a:pt x="9677" y="47643"/>
                  </a:lnTo>
                  <a:lnTo>
                    <a:pt x="9985" y="47360"/>
                  </a:lnTo>
                  <a:lnTo>
                    <a:pt x="10242" y="47078"/>
                  </a:lnTo>
                  <a:lnTo>
                    <a:pt x="10499" y="46770"/>
                  </a:lnTo>
                  <a:lnTo>
                    <a:pt x="10730" y="46462"/>
                  </a:lnTo>
                  <a:lnTo>
                    <a:pt x="11166" y="45820"/>
                  </a:lnTo>
                  <a:lnTo>
                    <a:pt x="11551" y="45153"/>
                  </a:lnTo>
                  <a:lnTo>
                    <a:pt x="11885" y="44588"/>
                  </a:lnTo>
                  <a:lnTo>
                    <a:pt x="12219" y="44075"/>
                  </a:lnTo>
                  <a:lnTo>
                    <a:pt x="12552" y="43587"/>
                  </a:lnTo>
                  <a:lnTo>
                    <a:pt x="12758" y="43330"/>
                  </a:lnTo>
                  <a:lnTo>
                    <a:pt x="12963" y="43125"/>
                  </a:lnTo>
                  <a:lnTo>
                    <a:pt x="12552" y="42663"/>
                  </a:lnTo>
                  <a:lnTo>
                    <a:pt x="11757" y="43330"/>
                  </a:lnTo>
                  <a:lnTo>
                    <a:pt x="10961" y="43946"/>
                  </a:lnTo>
                  <a:lnTo>
                    <a:pt x="10910" y="43972"/>
                  </a:lnTo>
                  <a:lnTo>
                    <a:pt x="10602" y="44254"/>
                  </a:lnTo>
                  <a:lnTo>
                    <a:pt x="10242" y="44511"/>
                  </a:lnTo>
                  <a:lnTo>
                    <a:pt x="9883" y="44742"/>
                  </a:lnTo>
                  <a:lnTo>
                    <a:pt x="9523" y="44947"/>
                  </a:lnTo>
                  <a:lnTo>
                    <a:pt x="9318" y="44999"/>
                  </a:lnTo>
                  <a:lnTo>
                    <a:pt x="9164" y="45024"/>
                  </a:lnTo>
                  <a:lnTo>
                    <a:pt x="8984" y="44999"/>
                  </a:lnTo>
                  <a:lnTo>
                    <a:pt x="8805" y="44947"/>
                  </a:lnTo>
                  <a:lnTo>
                    <a:pt x="8625" y="44870"/>
                  </a:lnTo>
                  <a:lnTo>
                    <a:pt x="8445" y="44768"/>
                  </a:lnTo>
                  <a:lnTo>
                    <a:pt x="8060" y="44511"/>
                  </a:lnTo>
                  <a:lnTo>
                    <a:pt x="7778" y="44331"/>
                  </a:lnTo>
                  <a:lnTo>
                    <a:pt x="7521" y="44152"/>
                  </a:lnTo>
                  <a:lnTo>
                    <a:pt x="7265" y="44023"/>
                  </a:lnTo>
                  <a:lnTo>
                    <a:pt x="7008" y="43895"/>
                  </a:lnTo>
                  <a:lnTo>
                    <a:pt x="6751" y="43792"/>
                  </a:lnTo>
                  <a:lnTo>
                    <a:pt x="6494" y="43715"/>
                  </a:lnTo>
                  <a:lnTo>
                    <a:pt x="6263" y="43638"/>
                  </a:lnTo>
                  <a:lnTo>
                    <a:pt x="5750" y="43536"/>
                  </a:lnTo>
                  <a:lnTo>
                    <a:pt x="5237" y="43484"/>
                  </a:lnTo>
                  <a:lnTo>
                    <a:pt x="4184" y="43484"/>
                  </a:lnTo>
                  <a:lnTo>
                    <a:pt x="3645" y="43510"/>
                  </a:lnTo>
                  <a:lnTo>
                    <a:pt x="3311" y="43510"/>
                  </a:lnTo>
                  <a:lnTo>
                    <a:pt x="3080" y="43536"/>
                  </a:lnTo>
                  <a:lnTo>
                    <a:pt x="2875" y="43536"/>
                  </a:lnTo>
                  <a:lnTo>
                    <a:pt x="2670" y="43510"/>
                  </a:lnTo>
                  <a:lnTo>
                    <a:pt x="2464" y="43459"/>
                  </a:lnTo>
                  <a:lnTo>
                    <a:pt x="2285" y="43407"/>
                  </a:lnTo>
                  <a:lnTo>
                    <a:pt x="2079" y="43305"/>
                  </a:lnTo>
                  <a:lnTo>
                    <a:pt x="1900" y="43202"/>
                  </a:lnTo>
                  <a:lnTo>
                    <a:pt x="1746" y="43074"/>
                  </a:lnTo>
                  <a:lnTo>
                    <a:pt x="1566" y="42817"/>
                  </a:lnTo>
                  <a:lnTo>
                    <a:pt x="1438" y="42612"/>
                  </a:lnTo>
                  <a:lnTo>
                    <a:pt x="1412" y="42483"/>
                  </a:lnTo>
                  <a:lnTo>
                    <a:pt x="1386" y="42380"/>
                  </a:lnTo>
                  <a:lnTo>
                    <a:pt x="1386" y="42278"/>
                  </a:lnTo>
                  <a:lnTo>
                    <a:pt x="1386" y="42175"/>
                  </a:lnTo>
                  <a:lnTo>
                    <a:pt x="1463" y="42021"/>
                  </a:lnTo>
                  <a:lnTo>
                    <a:pt x="1540" y="41841"/>
                  </a:lnTo>
                  <a:lnTo>
                    <a:pt x="1694" y="41687"/>
                  </a:lnTo>
                  <a:lnTo>
                    <a:pt x="1848" y="41508"/>
                  </a:lnTo>
                  <a:lnTo>
                    <a:pt x="2079" y="41354"/>
                  </a:lnTo>
                  <a:lnTo>
                    <a:pt x="2310" y="41200"/>
                  </a:lnTo>
                  <a:lnTo>
                    <a:pt x="2593" y="41046"/>
                  </a:lnTo>
                  <a:lnTo>
                    <a:pt x="2901" y="40892"/>
                  </a:lnTo>
                  <a:lnTo>
                    <a:pt x="3465" y="40686"/>
                  </a:lnTo>
                  <a:lnTo>
                    <a:pt x="4030" y="40507"/>
                  </a:lnTo>
                  <a:lnTo>
                    <a:pt x="4544" y="40327"/>
                  </a:lnTo>
                  <a:lnTo>
                    <a:pt x="5057" y="40122"/>
                  </a:lnTo>
                  <a:lnTo>
                    <a:pt x="5339" y="39968"/>
                  </a:lnTo>
                  <a:lnTo>
                    <a:pt x="5468" y="39891"/>
                  </a:lnTo>
                  <a:lnTo>
                    <a:pt x="5570" y="39788"/>
                  </a:lnTo>
                  <a:lnTo>
                    <a:pt x="5647" y="39711"/>
                  </a:lnTo>
                  <a:lnTo>
                    <a:pt x="5724" y="39608"/>
                  </a:lnTo>
                  <a:lnTo>
                    <a:pt x="5750" y="39506"/>
                  </a:lnTo>
                  <a:lnTo>
                    <a:pt x="5801" y="39377"/>
                  </a:lnTo>
                  <a:lnTo>
                    <a:pt x="5801" y="39198"/>
                  </a:lnTo>
                  <a:lnTo>
                    <a:pt x="5750" y="38992"/>
                  </a:lnTo>
                  <a:lnTo>
                    <a:pt x="5673" y="38812"/>
                  </a:lnTo>
                  <a:lnTo>
                    <a:pt x="5545" y="38633"/>
                  </a:lnTo>
                  <a:lnTo>
                    <a:pt x="5391" y="38479"/>
                  </a:lnTo>
                  <a:lnTo>
                    <a:pt x="5237" y="38299"/>
                  </a:lnTo>
                  <a:lnTo>
                    <a:pt x="4852" y="37965"/>
                  </a:lnTo>
                  <a:lnTo>
                    <a:pt x="4544" y="37683"/>
                  </a:lnTo>
                  <a:lnTo>
                    <a:pt x="4415" y="37555"/>
                  </a:lnTo>
                  <a:lnTo>
                    <a:pt x="4338" y="37452"/>
                  </a:lnTo>
                  <a:lnTo>
                    <a:pt x="4236" y="37221"/>
                  </a:lnTo>
                  <a:lnTo>
                    <a:pt x="4159" y="36990"/>
                  </a:lnTo>
                  <a:lnTo>
                    <a:pt x="4107" y="36785"/>
                  </a:lnTo>
                  <a:lnTo>
                    <a:pt x="4082" y="36554"/>
                  </a:lnTo>
                  <a:lnTo>
                    <a:pt x="4107" y="36348"/>
                  </a:lnTo>
                  <a:lnTo>
                    <a:pt x="4133" y="36169"/>
                  </a:lnTo>
                  <a:lnTo>
                    <a:pt x="4184" y="35963"/>
                  </a:lnTo>
                  <a:lnTo>
                    <a:pt x="4287" y="35784"/>
                  </a:lnTo>
                  <a:lnTo>
                    <a:pt x="4390" y="35630"/>
                  </a:lnTo>
                  <a:lnTo>
                    <a:pt x="4518" y="35475"/>
                  </a:lnTo>
                  <a:lnTo>
                    <a:pt x="4672" y="35347"/>
                  </a:lnTo>
                  <a:lnTo>
                    <a:pt x="4826" y="35193"/>
                  </a:lnTo>
                  <a:lnTo>
                    <a:pt x="5211" y="34962"/>
                  </a:lnTo>
                  <a:lnTo>
                    <a:pt x="5622" y="34757"/>
                  </a:lnTo>
                  <a:lnTo>
                    <a:pt x="6084" y="34577"/>
                  </a:lnTo>
                  <a:lnTo>
                    <a:pt x="6546" y="34449"/>
                  </a:lnTo>
                  <a:lnTo>
                    <a:pt x="7008" y="34346"/>
                  </a:lnTo>
                  <a:lnTo>
                    <a:pt x="7470" y="34295"/>
                  </a:lnTo>
                  <a:lnTo>
                    <a:pt x="7983" y="34320"/>
                  </a:lnTo>
                  <a:lnTo>
                    <a:pt x="8497" y="34320"/>
                  </a:lnTo>
                  <a:lnTo>
                    <a:pt x="9010" y="34269"/>
                  </a:lnTo>
                  <a:lnTo>
                    <a:pt x="9523" y="34218"/>
                  </a:lnTo>
                  <a:lnTo>
                    <a:pt x="9780" y="34141"/>
                  </a:lnTo>
                  <a:lnTo>
                    <a:pt x="10011" y="34012"/>
                  </a:lnTo>
                  <a:lnTo>
                    <a:pt x="10037" y="34012"/>
                  </a:lnTo>
                  <a:lnTo>
                    <a:pt x="10242" y="33833"/>
                  </a:lnTo>
                  <a:lnTo>
                    <a:pt x="10448" y="33627"/>
                  </a:lnTo>
                  <a:lnTo>
                    <a:pt x="10627" y="33371"/>
                  </a:lnTo>
                  <a:lnTo>
                    <a:pt x="10781" y="33140"/>
                  </a:lnTo>
                  <a:lnTo>
                    <a:pt x="10935" y="32832"/>
                  </a:lnTo>
                  <a:lnTo>
                    <a:pt x="11192" y="32293"/>
                  </a:lnTo>
                  <a:lnTo>
                    <a:pt x="11372" y="31753"/>
                  </a:lnTo>
                  <a:lnTo>
                    <a:pt x="11500" y="31214"/>
                  </a:lnTo>
                  <a:lnTo>
                    <a:pt x="11603" y="30727"/>
                  </a:lnTo>
                  <a:lnTo>
                    <a:pt x="11628" y="30496"/>
                  </a:lnTo>
                  <a:lnTo>
                    <a:pt x="11654" y="30265"/>
                  </a:lnTo>
                  <a:lnTo>
                    <a:pt x="11603" y="30034"/>
                  </a:lnTo>
                  <a:lnTo>
                    <a:pt x="11551" y="29803"/>
                  </a:lnTo>
                  <a:lnTo>
                    <a:pt x="11474" y="29597"/>
                  </a:lnTo>
                  <a:lnTo>
                    <a:pt x="11346" y="29443"/>
                  </a:lnTo>
                  <a:lnTo>
                    <a:pt x="11320" y="29418"/>
                  </a:lnTo>
                  <a:lnTo>
                    <a:pt x="11038" y="29187"/>
                  </a:lnTo>
                  <a:lnTo>
                    <a:pt x="10730" y="28981"/>
                  </a:lnTo>
                  <a:lnTo>
                    <a:pt x="10396" y="28827"/>
                  </a:lnTo>
                  <a:lnTo>
                    <a:pt x="10037" y="28725"/>
                  </a:lnTo>
                  <a:lnTo>
                    <a:pt x="9754" y="28596"/>
                  </a:lnTo>
                  <a:lnTo>
                    <a:pt x="9472" y="28442"/>
                  </a:lnTo>
                  <a:lnTo>
                    <a:pt x="9241" y="28262"/>
                  </a:lnTo>
                  <a:lnTo>
                    <a:pt x="9036" y="28031"/>
                  </a:lnTo>
                  <a:lnTo>
                    <a:pt x="8933" y="27903"/>
                  </a:lnTo>
                  <a:lnTo>
                    <a:pt x="8882" y="27800"/>
                  </a:lnTo>
                  <a:lnTo>
                    <a:pt x="8830" y="27672"/>
                  </a:lnTo>
                  <a:lnTo>
                    <a:pt x="8805" y="27569"/>
                  </a:lnTo>
                  <a:lnTo>
                    <a:pt x="8805" y="27313"/>
                  </a:lnTo>
                  <a:lnTo>
                    <a:pt x="8830" y="27030"/>
                  </a:lnTo>
                  <a:lnTo>
                    <a:pt x="8882" y="26645"/>
                  </a:lnTo>
                  <a:lnTo>
                    <a:pt x="8882" y="26414"/>
                  </a:lnTo>
                  <a:lnTo>
                    <a:pt x="8882" y="26183"/>
                  </a:lnTo>
                  <a:lnTo>
                    <a:pt x="8805" y="25850"/>
                  </a:lnTo>
                  <a:lnTo>
                    <a:pt x="8728" y="25721"/>
                  </a:lnTo>
                  <a:lnTo>
                    <a:pt x="8676" y="25593"/>
                  </a:lnTo>
                  <a:lnTo>
                    <a:pt x="8574" y="25490"/>
                  </a:lnTo>
                  <a:lnTo>
                    <a:pt x="8497" y="25388"/>
                  </a:lnTo>
                  <a:lnTo>
                    <a:pt x="8394" y="25311"/>
                  </a:lnTo>
                  <a:lnTo>
                    <a:pt x="8266" y="25234"/>
                  </a:lnTo>
                  <a:lnTo>
                    <a:pt x="8137" y="25208"/>
                  </a:lnTo>
                  <a:lnTo>
                    <a:pt x="7983" y="25157"/>
                  </a:lnTo>
                  <a:lnTo>
                    <a:pt x="7701" y="25157"/>
                  </a:lnTo>
                  <a:lnTo>
                    <a:pt x="7393" y="25208"/>
                  </a:lnTo>
                  <a:lnTo>
                    <a:pt x="7085" y="25311"/>
                  </a:lnTo>
                  <a:lnTo>
                    <a:pt x="6777" y="25465"/>
                  </a:lnTo>
                  <a:lnTo>
                    <a:pt x="6494" y="25619"/>
                  </a:lnTo>
                  <a:lnTo>
                    <a:pt x="5955" y="25927"/>
                  </a:lnTo>
                  <a:lnTo>
                    <a:pt x="5750" y="26055"/>
                  </a:lnTo>
                  <a:lnTo>
                    <a:pt x="5570" y="26132"/>
                  </a:lnTo>
                  <a:lnTo>
                    <a:pt x="5416" y="26183"/>
                  </a:lnTo>
                  <a:lnTo>
                    <a:pt x="5237" y="26209"/>
                  </a:lnTo>
                  <a:lnTo>
                    <a:pt x="5057" y="26209"/>
                  </a:lnTo>
                  <a:lnTo>
                    <a:pt x="4903" y="26183"/>
                  </a:lnTo>
                  <a:lnTo>
                    <a:pt x="4723" y="26158"/>
                  </a:lnTo>
                  <a:lnTo>
                    <a:pt x="4544" y="26106"/>
                  </a:lnTo>
                  <a:lnTo>
                    <a:pt x="4390" y="26029"/>
                  </a:lnTo>
                  <a:lnTo>
                    <a:pt x="4236" y="25952"/>
                  </a:lnTo>
                  <a:lnTo>
                    <a:pt x="4107" y="25850"/>
                  </a:lnTo>
                  <a:lnTo>
                    <a:pt x="3979" y="25721"/>
                  </a:lnTo>
                  <a:lnTo>
                    <a:pt x="3876" y="25593"/>
                  </a:lnTo>
                  <a:lnTo>
                    <a:pt x="3774" y="25465"/>
                  </a:lnTo>
                  <a:lnTo>
                    <a:pt x="3697" y="25311"/>
                  </a:lnTo>
                  <a:lnTo>
                    <a:pt x="3619" y="25157"/>
                  </a:lnTo>
                  <a:lnTo>
                    <a:pt x="3568" y="24977"/>
                  </a:lnTo>
                  <a:lnTo>
                    <a:pt x="3594" y="24746"/>
                  </a:lnTo>
                  <a:lnTo>
                    <a:pt x="3645" y="24515"/>
                  </a:lnTo>
                  <a:lnTo>
                    <a:pt x="3697" y="24284"/>
                  </a:lnTo>
                  <a:lnTo>
                    <a:pt x="3799" y="24053"/>
                  </a:lnTo>
                  <a:lnTo>
                    <a:pt x="4030" y="23616"/>
                  </a:lnTo>
                  <a:lnTo>
                    <a:pt x="4313" y="23180"/>
                  </a:lnTo>
                  <a:lnTo>
                    <a:pt x="4544" y="22795"/>
                  </a:lnTo>
                  <a:lnTo>
                    <a:pt x="4775" y="22384"/>
                  </a:lnTo>
                  <a:lnTo>
                    <a:pt x="4903" y="22025"/>
                  </a:lnTo>
                  <a:lnTo>
                    <a:pt x="5006" y="21691"/>
                  </a:lnTo>
                  <a:lnTo>
                    <a:pt x="5057" y="21332"/>
                  </a:lnTo>
                  <a:lnTo>
                    <a:pt x="5057" y="20972"/>
                  </a:lnTo>
                  <a:lnTo>
                    <a:pt x="5031" y="20613"/>
                  </a:lnTo>
                  <a:lnTo>
                    <a:pt x="4980" y="20254"/>
                  </a:lnTo>
                  <a:lnTo>
                    <a:pt x="4877" y="19920"/>
                  </a:lnTo>
                  <a:lnTo>
                    <a:pt x="4749" y="19586"/>
                  </a:lnTo>
                  <a:lnTo>
                    <a:pt x="4723" y="19561"/>
                  </a:lnTo>
                  <a:lnTo>
                    <a:pt x="4621" y="19381"/>
                  </a:lnTo>
                  <a:lnTo>
                    <a:pt x="4467" y="19227"/>
                  </a:lnTo>
                  <a:lnTo>
                    <a:pt x="4313" y="19099"/>
                  </a:lnTo>
                  <a:lnTo>
                    <a:pt x="4133" y="18996"/>
                  </a:lnTo>
                  <a:lnTo>
                    <a:pt x="3774" y="18816"/>
                  </a:lnTo>
                  <a:lnTo>
                    <a:pt x="3414" y="18688"/>
                  </a:lnTo>
                  <a:lnTo>
                    <a:pt x="3080" y="18560"/>
                  </a:lnTo>
                  <a:lnTo>
                    <a:pt x="2926" y="18508"/>
                  </a:lnTo>
                  <a:lnTo>
                    <a:pt x="2772" y="18431"/>
                  </a:lnTo>
                  <a:lnTo>
                    <a:pt x="2618" y="18277"/>
                  </a:lnTo>
                  <a:lnTo>
                    <a:pt x="2490" y="18123"/>
                  </a:lnTo>
                  <a:lnTo>
                    <a:pt x="2413" y="17943"/>
                  </a:lnTo>
                  <a:lnTo>
                    <a:pt x="2362" y="17738"/>
                  </a:lnTo>
                  <a:lnTo>
                    <a:pt x="2362" y="17533"/>
                  </a:lnTo>
                  <a:lnTo>
                    <a:pt x="2387" y="17302"/>
                  </a:lnTo>
                  <a:lnTo>
                    <a:pt x="2464" y="16788"/>
                  </a:lnTo>
                  <a:lnTo>
                    <a:pt x="2644" y="16018"/>
                  </a:lnTo>
                  <a:lnTo>
                    <a:pt x="2798" y="15248"/>
                  </a:lnTo>
                  <a:lnTo>
                    <a:pt x="2901" y="14478"/>
                  </a:lnTo>
                  <a:lnTo>
                    <a:pt x="2978" y="13708"/>
                  </a:lnTo>
                  <a:lnTo>
                    <a:pt x="2978" y="13682"/>
                  </a:lnTo>
                  <a:lnTo>
                    <a:pt x="2978" y="13657"/>
                  </a:lnTo>
                  <a:lnTo>
                    <a:pt x="2901" y="13323"/>
                  </a:lnTo>
                  <a:lnTo>
                    <a:pt x="2824" y="12989"/>
                  </a:lnTo>
                  <a:lnTo>
                    <a:pt x="2721" y="12656"/>
                  </a:lnTo>
                  <a:lnTo>
                    <a:pt x="2593" y="12348"/>
                  </a:lnTo>
                  <a:lnTo>
                    <a:pt x="2439" y="12065"/>
                  </a:lnTo>
                  <a:lnTo>
                    <a:pt x="2259" y="11757"/>
                  </a:lnTo>
                  <a:lnTo>
                    <a:pt x="2079" y="11501"/>
                  </a:lnTo>
                  <a:lnTo>
                    <a:pt x="1848" y="11218"/>
                  </a:lnTo>
                  <a:lnTo>
                    <a:pt x="1540" y="10807"/>
                  </a:lnTo>
                  <a:lnTo>
                    <a:pt x="1078" y="10217"/>
                  </a:lnTo>
                  <a:lnTo>
                    <a:pt x="950" y="9986"/>
                  </a:lnTo>
                  <a:lnTo>
                    <a:pt x="822" y="9755"/>
                  </a:lnTo>
                  <a:lnTo>
                    <a:pt x="719" y="9498"/>
                  </a:lnTo>
                  <a:lnTo>
                    <a:pt x="668" y="9242"/>
                  </a:lnTo>
                  <a:lnTo>
                    <a:pt x="616" y="8985"/>
                  </a:lnTo>
                  <a:lnTo>
                    <a:pt x="616" y="8728"/>
                  </a:lnTo>
                  <a:lnTo>
                    <a:pt x="616" y="8472"/>
                  </a:lnTo>
                  <a:lnTo>
                    <a:pt x="668" y="8215"/>
                  </a:lnTo>
                  <a:lnTo>
                    <a:pt x="693" y="8164"/>
                  </a:lnTo>
                  <a:lnTo>
                    <a:pt x="693" y="8138"/>
                  </a:lnTo>
                  <a:lnTo>
                    <a:pt x="1232" y="5982"/>
                  </a:lnTo>
                  <a:lnTo>
                    <a:pt x="1694" y="4108"/>
                  </a:lnTo>
                  <a:lnTo>
                    <a:pt x="1823" y="3671"/>
                  </a:lnTo>
                  <a:lnTo>
                    <a:pt x="1951" y="3261"/>
                  </a:lnTo>
                  <a:lnTo>
                    <a:pt x="2079" y="2901"/>
                  </a:lnTo>
                  <a:lnTo>
                    <a:pt x="2233" y="2542"/>
                  </a:lnTo>
                  <a:lnTo>
                    <a:pt x="2387" y="2234"/>
                  </a:lnTo>
                  <a:lnTo>
                    <a:pt x="2541" y="1952"/>
                  </a:lnTo>
                  <a:lnTo>
                    <a:pt x="2721" y="1695"/>
                  </a:lnTo>
                  <a:lnTo>
                    <a:pt x="2901" y="1464"/>
                  </a:lnTo>
                  <a:lnTo>
                    <a:pt x="3106" y="1259"/>
                  </a:lnTo>
                  <a:lnTo>
                    <a:pt x="3311" y="1105"/>
                  </a:lnTo>
                  <a:lnTo>
                    <a:pt x="3542" y="951"/>
                  </a:lnTo>
                  <a:lnTo>
                    <a:pt x="3774" y="822"/>
                  </a:lnTo>
                  <a:lnTo>
                    <a:pt x="4005" y="745"/>
                  </a:lnTo>
                  <a:lnTo>
                    <a:pt x="4261" y="668"/>
                  </a:lnTo>
                  <a:lnTo>
                    <a:pt x="4544" y="643"/>
                  </a:lnTo>
                  <a:lnTo>
                    <a:pt x="4826" y="617"/>
                  </a:lnTo>
                  <a:close/>
                  <a:moveTo>
                    <a:pt x="4569" y="1"/>
                  </a:moveTo>
                  <a:lnTo>
                    <a:pt x="4338" y="26"/>
                  </a:lnTo>
                  <a:lnTo>
                    <a:pt x="4107" y="78"/>
                  </a:lnTo>
                  <a:lnTo>
                    <a:pt x="3876" y="129"/>
                  </a:lnTo>
                  <a:lnTo>
                    <a:pt x="3671" y="206"/>
                  </a:lnTo>
                  <a:lnTo>
                    <a:pt x="3491" y="283"/>
                  </a:lnTo>
                  <a:lnTo>
                    <a:pt x="3132" y="488"/>
                  </a:lnTo>
                  <a:lnTo>
                    <a:pt x="2798" y="720"/>
                  </a:lnTo>
                  <a:lnTo>
                    <a:pt x="2516" y="1002"/>
                  </a:lnTo>
                  <a:lnTo>
                    <a:pt x="2259" y="1284"/>
                  </a:lnTo>
                  <a:lnTo>
                    <a:pt x="2028" y="1618"/>
                  </a:lnTo>
                  <a:lnTo>
                    <a:pt x="1848" y="1952"/>
                  </a:lnTo>
                  <a:lnTo>
                    <a:pt x="1669" y="2260"/>
                  </a:lnTo>
                  <a:lnTo>
                    <a:pt x="1515" y="2593"/>
                  </a:lnTo>
                  <a:lnTo>
                    <a:pt x="1412" y="2927"/>
                  </a:lnTo>
                  <a:lnTo>
                    <a:pt x="1232" y="3492"/>
                  </a:lnTo>
                  <a:lnTo>
                    <a:pt x="1104" y="3954"/>
                  </a:lnTo>
                  <a:lnTo>
                    <a:pt x="642" y="5828"/>
                  </a:lnTo>
                  <a:lnTo>
                    <a:pt x="103" y="7958"/>
                  </a:lnTo>
                  <a:lnTo>
                    <a:pt x="103" y="7984"/>
                  </a:lnTo>
                  <a:lnTo>
                    <a:pt x="77" y="8035"/>
                  </a:lnTo>
                  <a:lnTo>
                    <a:pt x="26" y="8369"/>
                  </a:lnTo>
                  <a:lnTo>
                    <a:pt x="0" y="8703"/>
                  </a:lnTo>
                  <a:lnTo>
                    <a:pt x="0" y="9036"/>
                  </a:lnTo>
                  <a:lnTo>
                    <a:pt x="51" y="9370"/>
                  </a:lnTo>
                  <a:lnTo>
                    <a:pt x="128" y="9678"/>
                  </a:lnTo>
                  <a:lnTo>
                    <a:pt x="257" y="10012"/>
                  </a:lnTo>
                  <a:lnTo>
                    <a:pt x="411" y="10294"/>
                  </a:lnTo>
                  <a:lnTo>
                    <a:pt x="591" y="10576"/>
                  </a:lnTo>
                  <a:lnTo>
                    <a:pt x="1053" y="11167"/>
                  </a:lnTo>
                  <a:lnTo>
                    <a:pt x="1361" y="11603"/>
                  </a:lnTo>
                  <a:lnTo>
                    <a:pt x="1386" y="11629"/>
                  </a:lnTo>
                  <a:lnTo>
                    <a:pt x="1566" y="11860"/>
                  </a:lnTo>
                  <a:lnTo>
                    <a:pt x="1746" y="12091"/>
                  </a:lnTo>
                  <a:lnTo>
                    <a:pt x="1900" y="12348"/>
                  </a:lnTo>
                  <a:lnTo>
                    <a:pt x="2028" y="12604"/>
                  </a:lnTo>
                  <a:lnTo>
                    <a:pt x="2131" y="12861"/>
                  </a:lnTo>
                  <a:lnTo>
                    <a:pt x="2233" y="13143"/>
                  </a:lnTo>
                  <a:lnTo>
                    <a:pt x="2310" y="13426"/>
                  </a:lnTo>
                  <a:lnTo>
                    <a:pt x="2362" y="13708"/>
                  </a:lnTo>
                  <a:lnTo>
                    <a:pt x="2285" y="14452"/>
                  </a:lnTo>
                  <a:lnTo>
                    <a:pt x="2182" y="15171"/>
                  </a:lnTo>
                  <a:lnTo>
                    <a:pt x="2028" y="15916"/>
                  </a:lnTo>
                  <a:lnTo>
                    <a:pt x="1848" y="16634"/>
                  </a:lnTo>
                  <a:lnTo>
                    <a:pt x="1848" y="16660"/>
                  </a:lnTo>
                  <a:lnTo>
                    <a:pt x="1771" y="17199"/>
                  </a:lnTo>
                  <a:lnTo>
                    <a:pt x="1746" y="17507"/>
                  </a:lnTo>
                  <a:lnTo>
                    <a:pt x="1746" y="17841"/>
                  </a:lnTo>
                  <a:lnTo>
                    <a:pt x="1823" y="18149"/>
                  </a:lnTo>
                  <a:lnTo>
                    <a:pt x="1874" y="18303"/>
                  </a:lnTo>
                  <a:lnTo>
                    <a:pt x="1951" y="18431"/>
                  </a:lnTo>
                  <a:lnTo>
                    <a:pt x="2054" y="18585"/>
                  </a:lnTo>
                  <a:lnTo>
                    <a:pt x="2156" y="18714"/>
                  </a:lnTo>
                  <a:lnTo>
                    <a:pt x="2285" y="18842"/>
                  </a:lnTo>
                  <a:lnTo>
                    <a:pt x="2464" y="18945"/>
                  </a:lnTo>
                  <a:lnTo>
                    <a:pt x="2644" y="19047"/>
                  </a:lnTo>
                  <a:lnTo>
                    <a:pt x="2824" y="19124"/>
                  </a:lnTo>
                  <a:lnTo>
                    <a:pt x="3234" y="19278"/>
                  </a:lnTo>
                  <a:lnTo>
                    <a:pt x="3517" y="19381"/>
                  </a:lnTo>
                  <a:lnTo>
                    <a:pt x="3799" y="19509"/>
                  </a:lnTo>
                  <a:lnTo>
                    <a:pt x="3902" y="19561"/>
                  </a:lnTo>
                  <a:lnTo>
                    <a:pt x="4030" y="19638"/>
                  </a:lnTo>
                  <a:lnTo>
                    <a:pt x="4107" y="19740"/>
                  </a:lnTo>
                  <a:lnTo>
                    <a:pt x="4184" y="19843"/>
                  </a:lnTo>
                  <a:lnTo>
                    <a:pt x="4313" y="20125"/>
                  </a:lnTo>
                  <a:lnTo>
                    <a:pt x="4390" y="20408"/>
                  </a:lnTo>
                  <a:lnTo>
                    <a:pt x="4441" y="20690"/>
                  </a:lnTo>
                  <a:lnTo>
                    <a:pt x="4441" y="20972"/>
                  </a:lnTo>
                  <a:lnTo>
                    <a:pt x="4441" y="21280"/>
                  </a:lnTo>
                  <a:lnTo>
                    <a:pt x="4390" y="21563"/>
                  </a:lnTo>
                  <a:lnTo>
                    <a:pt x="4313" y="21845"/>
                  </a:lnTo>
                  <a:lnTo>
                    <a:pt x="4210" y="22128"/>
                  </a:lnTo>
                  <a:lnTo>
                    <a:pt x="4005" y="22487"/>
                  </a:lnTo>
                  <a:lnTo>
                    <a:pt x="3774" y="22846"/>
                  </a:lnTo>
                  <a:lnTo>
                    <a:pt x="3491" y="23334"/>
                  </a:lnTo>
                  <a:lnTo>
                    <a:pt x="3337" y="23591"/>
                  </a:lnTo>
                  <a:lnTo>
                    <a:pt x="3209" y="23873"/>
                  </a:lnTo>
                  <a:lnTo>
                    <a:pt x="3106" y="24155"/>
                  </a:lnTo>
                  <a:lnTo>
                    <a:pt x="3029" y="24438"/>
                  </a:lnTo>
                  <a:lnTo>
                    <a:pt x="2978" y="24720"/>
                  </a:lnTo>
                  <a:lnTo>
                    <a:pt x="2952" y="25028"/>
                  </a:lnTo>
                  <a:lnTo>
                    <a:pt x="2978" y="25079"/>
                  </a:lnTo>
                  <a:lnTo>
                    <a:pt x="3029" y="25311"/>
                  </a:lnTo>
                  <a:lnTo>
                    <a:pt x="3106" y="25542"/>
                  </a:lnTo>
                  <a:lnTo>
                    <a:pt x="3234" y="25747"/>
                  </a:lnTo>
                  <a:lnTo>
                    <a:pt x="3363" y="25952"/>
                  </a:lnTo>
                  <a:lnTo>
                    <a:pt x="3517" y="26158"/>
                  </a:lnTo>
                  <a:lnTo>
                    <a:pt x="3697" y="26312"/>
                  </a:lnTo>
                  <a:lnTo>
                    <a:pt x="3902" y="26466"/>
                  </a:lnTo>
                  <a:lnTo>
                    <a:pt x="4107" y="26594"/>
                  </a:lnTo>
                  <a:lnTo>
                    <a:pt x="4338" y="26697"/>
                  </a:lnTo>
                  <a:lnTo>
                    <a:pt x="4569" y="26748"/>
                  </a:lnTo>
                  <a:lnTo>
                    <a:pt x="4826" y="26799"/>
                  </a:lnTo>
                  <a:lnTo>
                    <a:pt x="5057" y="26825"/>
                  </a:lnTo>
                  <a:lnTo>
                    <a:pt x="5314" y="26799"/>
                  </a:lnTo>
                  <a:lnTo>
                    <a:pt x="5545" y="26774"/>
                  </a:lnTo>
                  <a:lnTo>
                    <a:pt x="5801" y="26697"/>
                  </a:lnTo>
                  <a:lnTo>
                    <a:pt x="6007" y="26620"/>
                  </a:lnTo>
                  <a:lnTo>
                    <a:pt x="6032" y="26594"/>
                  </a:lnTo>
                  <a:lnTo>
                    <a:pt x="6263" y="26466"/>
                  </a:lnTo>
                  <a:lnTo>
                    <a:pt x="6674" y="26209"/>
                  </a:lnTo>
                  <a:lnTo>
                    <a:pt x="7162" y="25952"/>
                  </a:lnTo>
                  <a:lnTo>
                    <a:pt x="7393" y="25850"/>
                  </a:lnTo>
                  <a:lnTo>
                    <a:pt x="7624" y="25798"/>
                  </a:lnTo>
                  <a:lnTo>
                    <a:pt x="7829" y="25773"/>
                  </a:lnTo>
                  <a:lnTo>
                    <a:pt x="7932" y="25773"/>
                  </a:lnTo>
                  <a:lnTo>
                    <a:pt x="8009" y="25798"/>
                  </a:lnTo>
                  <a:lnTo>
                    <a:pt x="8112" y="25875"/>
                  </a:lnTo>
                  <a:lnTo>
                    <a:pt x="8163" y="25978"/>
                  </a:lnTo>
                  <a:lnTo>
                    <a:pt x="8214" y="26106"/>
                  </a:lnTo>
                  <a:lnTo>
                    <a:pt x="8266" y="26286"/>
                  </a:lnTo>
                  <a:lnTo>
                    <a:pt x="8266" y="26440"/>
                  </a:lnTo>
                  <a:lnTo>
                    <a:pt x="8266" y="26620"/>
                  </a:lnTo>
                  <a:lnTo>
                    <a:pt x="8240" y="26953"/>
                  </a:lnTo>
                  <a:lnTo>
                    <a:pt x="8189" y="27287"/>
                  </a:lnTo>
                  <a:lnTo>
                    <a:pt x="8189" y="27467"/>
                  </a:lnTo>
                  <a:lnTo>
                    <a:pt x="8189" y="27646"/>
                  </a:lnTo>
                  <a:lnTo>
                    <a:pt x="8240" y="27852"/>
                  </a:lnTo>
                  <a:lnTo>
                    <a:pt x="8291" y="28031"/>
                  </a:lnTo>
                  <a:lnTo>
                    <a:pt x="8420" y="28237"/>
                  </a:lnTo>
                  <a:lnTo>
                    <a:pt x="8548" y="28442"/>
                  </a:lnTo>
                  <a:lnTo>
                    <a:pt x="8830" y="28725"/>
                  </a:lnTo>
                  <a:lnTo>
                    <a:pt x="9138" y="28956"/>
                  </a:lnTo>
                  <a:lnTo>
                    <a:pt x="9472" y="29161"/>
                  </a:lnTo>
                  <a:lnTo>
                    <a:pt x="9831" y="29315"/>
                  </a:lnTo>
                  <a:lnTo>
                    <a:pt x="9883" y="29341"/>
                  </a:lnTo>
                  <a:lnTo>
                    <a:pt x="10165" y="29418"/>
                  </a:lnTo>
                  <a:lnTo>
                    <a:pt x="10422" y="29520"/>
                  </a:lnTo>
                  <a:lnTo>
                    <a:pt x="10679" y="29674"/>
                  </a:lnTo>
                  <a:lnTo>
                    <a:pt x="10884" y="29854"/>
                  </a:lnTo>
                  <a:lnTo>
                    <a:pt x="10961" y="29982"/>
                  </a:lnTo>
                  <a:lnTo>
                    <a:pt x="10961" y="30008"/>
                  </a:lnTo>
                  <a:lnTo>
                    <a:pt x="11012" y="30136"/>
                  </a:lnTo>
                  <a:lnTo>
                    <a:pt x="11038" y="30290"/>
                  </a:lnTo>
                  <a:lnTo>
                    <a:pt x="11038" y="30444"/>
                  </a:lnTo>
                  <a:lnTo>
                    <a:pt x="11012" y="30598"/>
                  </a:lnTo>
                  <a:lnTo>
                    <a:pt x="10987" y="30624"/>
                  </a:lnTo>
                  <a:lnTo>
                    <a:pt x="10910" y="31086"/>
                  </a:lnTo>
                  <a:lnTo>
                    <a:pt x="10781" y="31574"/>
                  </a:lnTo>
                  <a:lnTo>
                    <a:pt x="10602" y="32087"/>
                  </a:lnTo>
                  <a:lnTo>
                    <a:pt x="10396" y="32575"/>
                  </a:lnTo>
                  <a:lnTo>
                    <a:pt x="10268" y="32832"/>
                  </a:lnTo>
                  <a:lnTo>
                    <a:pt x="10242" y="32832"/>
                  </a:lnTo>
                  <a:lnTo>
                    <a:pt x="10139" y="33037"/>
                  </a:lnTo>
                  <a:lnTo>
                    <a:pt x="9985" y="33217"/>
                  </a:lnTo>
                  <a:lnTo>
                    <a:pt x="9831" y="33371"/>
                  </a:lnTo>
                  <a:lnTo>
                    <a:pt x="9677" y="33525"/>
                  </a:lnTo>
                  <a:lnTo>
                    <a:pt x="9549" y="33576"/>
                  </a:lnTo>
                  <a:lnTo>
                    <a:pt x="9421" y="33602"/>
                  </a:lnTo>
                  <a:lnTo>
                    <a:pt x="8959" y="33653"/>
                  </a:lnTo>
                  <a:lnTo>
                    <a:pt x="8471" y="33704"/>
                  </a:lnTo>
                  <a:lnTo>
                    <a:pt x="7983" y="33704"/>
                  </a:lnTo>
                  <a:lnTo>
                    <a:pt x="7496" y="33679"/>
                  </a:lnTo>
                  <a:lnTo>
                    <a:pt x="7470" y="33679"/>
                  </a:lnTo>
                  <a:lnTo>
                    <a:pt x="7111" y="33704"/>
                  </a:lnTo>
                  <a:lnTo>
                    <a:pt x="6777" y="33756"/>
                  </a:lnTo>
                  <a:lnTo>
                    <a:pt x="6443" y="33833"/>
                  </a:lnTo>
                  <a:lnTo>
                    <a:pt x="6135" y="33910"/>
                  </a:lnTo>
                  <a:lnTo>
                    <a:pt x="5853" y="33987"/>
                  </a:lnTo>
                  <a:lnTo>
                    <a:pt x="5570" y="34089"/>
                  </a:lnTo>
                  <a:lnTo>
                    <a:pt x="5314" y="34192"/>
                  </a:lnTo>
                  <a:lnTo>
                    <a:pt x="5083" y="34320"/>
                  </a:lnTo>
                  <a:lnTo>
                    <a:pt x="4646" y="34577"/>
                  </a:lnTo>
                  <a:lnTo>
                    <a:pt x="4261" y="34885"/>
                  </a:lnTo>
                  <a:lnTo>
                    <a:pt x="3979" y="35167"/>
                  </a:lnTo>
                  <a:lnTo>
                    <a:pt x="3851" y="35321"/>
                  </a:lnTo>
                  <a:lnTo>
                    <a:pt x="3748" y="35475"/>
                  </a:lnTo>
                  <a:lnTo>
                    <a:pt x="3619" y="35732"/>
                  </a:lnTo>
                  <a:lnTo>
                    <a:pt x="3542" y="35989"/>
                  </a:lnTo>
                  <a:lnTo>
                    <a:pt x="3491" y="36271"/>
                  </a:lnTo>
                  <a:lnTo>
                    <a:pt x="3465" y="36554"/>
                  </a:lnTo>
                  <a:lnTo>
                    <a:pt x="3491" y="36836"/>
                  </a:lnTo>
                  <a:lnTo>
                    <a:pt x="3542" y="37118"/>
                  </a:lnTo>
                  <a:lnTo>
                    <a:pt x="3645" y="37426"/>
                  </a:lnTo>
                  <a:lnTo>
                    <a:pt x="3774" y="37709"/>
                  </a:lnTo>
                  <a:lnTo>
                    <a:pt x="3876" y="37888"/>
                  </a:lnTo>
                  <a:lnTo>
                    <a:pt x="4056" y="38068"/>
                  </a:lnTo>
                  <a:lnTo>
                    <a:pt x="4467" y="38453"/>
                  </a:lnTo>
                  <a:lnTo>
                    <a:pt x="4698" y="38633"/>
                  </a:lnTo>
                  <a:lnTo>
                    <a:pt x="4929" y="38889"/>
                  </a:lnTo>
                  <a:lnTo>
                    <a:pt x="5108" y="39095"/>
                  </a:lnTo>
                  <a:lnTo>
                    <a:pt x="5160" y="39198"/>
                  </a:lnTo>
                  <a:lnTo>
                    <a:pt x="5185" y="39275"/>
                  </a:lnTo>
                  <a:lnTo>
                    <a:pt x="5160" y="39326"/>
                  </a:lnTo>
                  <a:lnTo>
                    <a:pt x="5083" y="39403"/>
                  </a:lnTo>
                  <a:lnTo>
                    <a:pt x="4980" y="39480"/>
                  </a:lnTo>
                  <a:lnTo>
                    <a:pt x="4826" y="39557"/>
                  </a:lnTo>
                  <a:lnTo>
                    <a:pt x="4313" y="39737"/>
                  </a:lnTo>
                  <a:lnTo>
                    <a:pt x="3825" y="39916"/>
                  </a:lnTo>
                  <a:lnTo>
                    <a:pt x="3234" y="40122"/>
                  </a:lnTo>
                  <a:lnTo>
                    <a:pt x="2670" y="40327"/>
                  </a:lnTo>
                  <a:lnTo>
                    <a:pt x="2387" y="40481"/>
                  </a:lnTo>
                  <a:lnTo>
                    <a:pt x="2079" y="40635"/>
                  </a:lnTo>
                  <a:lnTo>
                    <a:pt x="1797" y="40815"/>
                  </a:lnTo>
                  <a:lnTo>
                    <a:pt x="1515" y="40994"/>
                  </a:lnTo>
                  <a:lnTo>
                    <a:pt x="1258" y="41225"/>
                  </a:lnTo>
                  <a:lnTo>
                    <a:pt x="1053" y="41482"/>
                  </a:lnTo>
                  <a:lnTo>
                    <a:pt x="899" y="41739"/>
                  </a:lnTo>
                  <a:lnTo>
                    <a:pt x="847" y="41893"/>
                  </a:lnTo>
                  <a:lnTo>
                    <a:pt x="796" y="42047"/>
                  </a:lnTo>
                  <a:lnTo>
                    <a:pt x="770" y="42226"/>
                  </a:lnTo>
                  <a:lnTo>
                    <a:pt x="770" y="42406"/>
                  </a:lnTo>
                  <a:lnTo>
                    <a:pt x="796" y="42586"/>
                  </a:lnTo>
                  <a:lnTo>
                    <a:pt x="847" y="42766"/>
                  </a:lnTo>
                  <a:lnTo>
                    <a:pt x="924" y="42945"/>
                  </a:lnTo>
                  <a:lnTo>
                    <a:pt x="1027" y="43125"/>
                  </a:lnTo>
                  <a:lnTo>
                    <a:pt x="1155" y="43305"/>
                  </a:lnTo>
                  <a:lnTo>
                    <a:pt x="1284" y="43484"/>
                  </a:lnTo>
                  <a:lnTo>
                    <a:pt x="1309" y="43510"/>
                  </a:lnTo>
                  <a:lnTo>
                    <a:pt x="1540" y="43690"/>
                  </a:lnTo>
                  <a:lnTo>
                    <a:pt x="1771" y="43844"/>
                  </a:lnTo>
                  <a:lnTo>
                    <a:pt x="2028" y="43972"/>
                  </a:lnTo>
                  <a:lnTo>
                    <a:pt x="2285" y="44049"/>
                  </a:lnTo>
                  <a:lnTo>
                    <a:pt x="2541" y="44126"/>
                  </a:lnTo>
                  <a:lnTo>
                    <a:pt x="2824" y="44152"/>
                  </a:lnTo>
                  <a:lnTo>
                    <a:pt x="3106" y="44152"/>
                  </a:lnTo>
                  <a:lnTo>
                    <a:pt x="3388" y="44126"/>
                  </a:lnTo>
                  <a:lnTo>
                    <a:pt x="3671" y="44126"/>
                  </a:lnTo>
                  <a:lnTo>
                    <a:pt x="4698" y="44100"/>
                  </a:lnTo>
                  <a:lnTo>
                    <a:pt x="5185" y="44100"/>
                  </a:lnTo>
                  <a:lnTo>
                    <a:pt x="5647" y="44152"/>
                  </a:lnTo>
                  <a:lnTo>
                    <a:pt x="6109" y="44229"/>
                  </a:lnTo>
                  <a:lnTo>
                    <a:pt x="6546" y="44357"/>
                  </a:lnTo>
                  <a:lnTo>
                    <a:pt x="6982" y="44562"/>
                  </a:lnTo>
                  <a:lnTo>
                    <a:pt x="7444" y="44845"/>
                  </a:lnTo>
                  <a:lnTo>
                    <a:pt x="7701" y="44999"/>
                  </a:lnTo>
                  <a:lnTo>
                    <a:pt x="8137" y="45307"/>
                  </a:lnTo>
                  <a:lnTo>
                    <a:pt x="8368" y="45435"/>
                  </a:lnTo>
                  <a:lnTo>
                    <a:pt x="8625" y="45538"/>
                  </a:lnTo>
                  <a:lnTo>
                    <a:pt x="8882" y="45615"/>
                  </a:lnTo>
                  <a:lnTo>
                    <a:pt x="9138" y="45640"/>
                  </a:lnTo>
                  <a:lnTo>
                    <a:pt x="9446" y="45615"/>
                  </a:lnTo>
                  <a:lnTo>
                    <a:pt x="9754" y="45538"/>
                  </a:lnTo>
                  <a:lnTo>
                    <a:pt x="9780" y="45512"/>
                  </a:lnTo>
                  <a:lnTo>
                    <a:pt x="10139" y="45307"/>
                  </a:lnTo>
                  <a:lnTo>
                    <a:pt x="10499" y="45076"/>
                  </a:lnTo>
                  <a:lnTo>
                    <a:pt x="10858" y="44845"/>
                  </a:lnTo>
                  <a:lnTo>
                    <a:pt x="11192" y="44562"/>
                  </a:lnTo>
                  <a:lnTo>
                    <a:pt x="11012" y="44845"/>
                  </a:lnTo>
                  <a:lnTo>
                    <a:pt x="10653" y="45486"/>
                  </a:lnTo>
                  <a:lnTo>
                    <a:pt x="10242" y="46103"/>
                  </a:lnTo>
                  <a:lnTo>
                    <a:pt x="10037" y="46385"/>
                  </a:lnTo>
                  <a:lnTo>
                    <a:pt x="9806" y="46667"/>
                  </a:lnTo>
                  <a:lnTo>
                    <a:pt x="9549" y="46924"/>
                  </a:lnTo>
                  <a:lnTo>
                    <a:pt x="9292" y="47155"/>
                  </a:lnTo>
                  <a:lnTo>
                    <a:pt x="9190" y="47232"/>
                  </a:lnTo>
                  <a:lnTo>
                    <a:pt x="9087" y="47283"/>
                  </a:lnTo>
                  <a:lnTo>
                    <a:pt x="8830" y="47360"/>
                  </a:lnTo>
                  <a:lnTo>
                    <a:pt x="8574" y="47386"/>
                  </a:lnTo>
                  <a:lnTo>
                    <a:pt x="8317" y="47412"/>
                  </a:lnTo>
                  <a:lnTo>
                    <a:pt x="8009" y="47386"/>
                  </a:lnTo>
                  <a:lnTo>
                    <a:pt x="7727" y="47335"/>
                  </a:lnTo>
                  <a:lnTo>
                    <a:pt x="7136" y="47206"/>
                  </a:lnTo>
                  <a:lnTo>
                    <a:pt x="6494" y="47104"/>
                  </a:lnTo>
                  <a:lnTo>
                    <a:pt x="6469" y="47104"/>
                  </a:lnTo>
                  <a:lnTo>
                    <a:pt x="6007" y="47078"/>
                  </a:lnTo>
                  <a:lnTo>
                    <a:pt x="5545" y="47129"/>
                  </a:lnTo>
                  <a:lnTo>
                    <a:pt x="5083" y="47206"/>
                  </a:lnTo>
                  <a:lnTo>
                    <a:pt x="4646" y="47360"/>
                  </a:lnTo>
                  <a:lnTo>
                    <a:pt x="4210" y="47540"/>
                  </a:lnTo>
                  <a:lnTo>
                    <a:pt x="3825" y="47771"/>
                  </a:lnTo>
                  <a:lnTo>
                    <a:pt x="3440" y="48053"/>
                  </a:lnTo>
                  <a:lnTo>
                    <a:pt x="3106" y="48387"/>
                  </a:lnTo>
                  <a:lnTo>
                    <a:pt x="2464" y="49003"/>
                  </a:lnTo>
                  <a:lnTo>
                    <a:pt x="2131" y="49362"/>
                  </a:lnTo>
                  <a:lnTo>
                    <a:pt x="1797" y="49748"/>
                  </a:lnTo>
                  <a:lnTo>
                    <a:pt x="1515" y="50184"/>
                  </a:lnTo>
                  <a:lnTo>
                    <a:pt x="1386" y="50389"/>
                  </a:lnTo>
                  <a:lnTo>
                    <a:pt x="1258" y="50620"/>
                  </a:lnTo>
                  <a:lnTo>
                    <a:pt x="1181" y="50851"/>
                  </a:lnTo>
                  <a:lnTo>
                    <a:pt x="1104" y="51082"/>
                  </a:lnTo>
                  <a:lnTo>
                    <a:pt x="1053" y="51339"/>
                  </a:lnTo>
                  <a:lnTo>
                    <a:pt x="1027" y="51570"/>
                  </a:lnTo>
                  <a:lnTo>
                    <a:pt x="1053" y="51878"/>
                  </a:lnTo>
                  <a:lnTo>
                    <a:pt x="1130" y="52160"/>
                  </a:lnTo>
                  <a:lnTo>
                    <a:pt x="1258" y="52417"/>
                  </a:lnTo>
                  <a:lnTo>
                    <a:pt x="1438" y="52648"/>
                  </a:lnTo>
                  <a:lnTo>
                    <a:pt x="1669" y="52828"/>
                  </a:lnTo>
                  <a:lnTo>
                    <a:pt x="1925" y="52982"/>
                  </a:lnTo>
                  <a:lnTo>
                    <a:pt x="2208" y="53059"/>
                  </a:lnTo>
                  <a:lnTo>
                    <a:pt x="2516" y="53084"/>
                  </a:lnTo>
                  <a:lnTo>
                    <a:pt x="2721" y="53059"/>
                  </a:lnTo>
                  <a:lnTo>
                    <a:pt x="2901" y="53033"/>
                  </a:lnTo>
                  <a:lnTo>
                    <a:pt x="3286" y="52956"/>
                  </a:lnTo>
                  <a:lnTo>
                    <a:pt x="3337" y="52930"/>
                  </a:lnTo>
                  <a:lnTo>
                    <a:pt x="4544" y="52648"/>
                  </a:lnTo>
                  <a:lnTo>
                    <a:pt x="5776" y="52391"/>
                  </a:lnTo>
                  <a:lnTo>
                    <a:pt x="7008" y="52160"/>
                  </a:lnTo>
                  <a:lnTo>
                    <a:pt x="8240" y="51955"/>
                  </a:lnTo>
                  <a:lnTo>
                    <a:pt x="10319" y="51596"/>
                  </a:lnTo>
                  <a:lnTo>
                    <a:pt x="11449" y="51365"/>
                  </a:lnTo>
                  <a:lnTo>
                    <a:pt x="12578" y="51108"/>
                  </a:lnTo>
                  <a:lnTo>
                    <a:pt x="13451" y="50903"/>
                  </a:lnTo>
                  <a:lnTo>
                    <a:pt x="14324" y="50697"/>
                  </a:lnTo>
                  <a:lnTo>
                    <a:pt x="15222" y="50543"/>
                  </a:lnTo>
                  <a:lnTo>
                    <a:pt x="16095" y="50415"/>
                  </a:lnTo>
                  <a:lnTo>
                    <a:pt x="20202" y="50056"/>
                  </a:lnTo>
                  <a:lnTo>
                    <a:pt x="21177" y="50004"/>
                  </a:lnTo>
                  <a:lnTo>
                    <a:pt x="22153" y="49902"/>
                  </a:lnTo>
                  <a:lnTo>
                    <a:pt x="23128" y="49748"/>
                  </a:lnTo>
                  <a:lnTo>
                    <a:pt x="24078" y="49516"/>
                  </a:lnTo>
                  <a:lnTo>
                    <a:pt x="24104" y="49516"/>
                  </a:lnTo>
                  <a:lnTo>
                    <a:pt x="24386" y="49414"/>
                  </a:lnTo>
                  <a:lnTo>
                    <a:pt x="24668" y="49260"/>
                  </a:lnTo>
                  <a:lnTo>
                    <a:pt x="24899" y="49080"/>
                  </a:lnTo>
                  <a:lnTo>
                    <a:pt x="25130" y="48875"/>
                  </a:lnTo>
                  <a:lnTo>
                    <a:pt x="25310" y="48669"/>
                  </a:lnTo>
                  <a:lnTo>
                    <a:pt x="25464" y="48413"/>
                  </a:lnTo>
                  <a:lnTo>
                    <a:pt x="25592" y="48182"/>
                  </a:lnTo>
                  <a:lnTo>
                    <a:pt x="25669" y="47925"/>
                  </a:lnTo>
                  <a:lnTo>
                    <a:pt x="25695" y="47720"/>
                  </a:lnTo>
                  <a:lnTo>
                    <a:pt x="25695" y="47540"/>
                  </a:lnTo>
                  <a:lnTo>
                    <a:pt x="25669" y="47335"/>
                  </a:lnTo>
                  <a:lnTo>
                    <a:pt x="25618" y="47155"/>
                  </a:lnTo>
                  <a:lnTo>
                    <a:pt x="25541" y="46975"/>
                  </a:lnTo>
                  <a:lnTo>
                    <a:pt x="25438" y="46821"/>
                  </a:lnTo>
                  <a:lnTo>
                    <a:pt x="25310" y="46642"/>
                  </a:lnTo>
                  <a:lnTo>
                    <a:pt x="25156" y="46488"/>
                  </a:lnTo>
                  <a:lnTo>
                    <a:pt x="24874" y="46257"/>
                  </a:lnTo>
                  <a:lnTo>
                    <a:pt x="24720" y="46128"/>
                  </a:lnTo>
                  <a:lnTo>
                    <a:pt x="24591" y="46000"/>
                  </a:lnTo>
                  <a:lnTo>
                    <a:pt x="24463" y="45871"/>
                  </a:lnTo>
                  <a:lnTo>
                    <a:pt x="24386" y="45717"/>
                  </a:lnTo>
                  <a:lnTo>
                    <a:pt x="24283" y="45358"/>
                  </a:lnTo>
                  <a:lnTo>
                    <a:pt x="24206" y="44973"/>
                  </a:lnTo>
                  <a:lnTo>
                    <a:pt x="24181" y="44588"/>
                  </a:lnTo>
                  <a:lnTo>
                    <a:pt x="24181" y="44203"/>
                  </a:lnTo>
                  <a:lnTo>
                    <a:pt x="24181" y="44177"/>
                  </a:lnTo>
                  <a:lnTo>
                    <a:pt x="24181" y="43972"/>
                  </a:lnTo>
                  <a:lnTo>
                    <a:pt x="24206" y="43767"/>
                  </a:lnTo>
                  <a:lnTo>
                    <a:pt x="24258" y="43561"/>
                  </a:lnTo>
                  <a:lnTo>
                    <a:pt x="24335" y="43382"/>
                  </a:lnTo>
                  <a:lnTo>
                    <a:pt x="24412" y="43176"/>
                  </a:lnTo>
                  <a:lnTo>
                    <a:pt x="24514" y="43022"/>
                  </a:lnTo>
                  <a:lnTo>
                    <a:pt x="24745" y="42689"/>
                  </a:lnTo>
                  <a:lnTo>
                    <a:pt x="25028" y="42380"/>
                  </a:lnTo>
                  <a:lnTo>
                    <a:pt x="25336" y="42098"/>
                  </a:lnTo>
                  <a:lnTo>
                    <a:pt x="26003" y="41533"/>
                  </a:lnTo>
                  <a:lnTo>
                    <a:pt x="26131" y="41431"/>
                  </a:lnTo>
                  <a:lnTo>
                    <a:pt x="26388" y="41200"/>
                  </a:lnTo>
                  <a:lnTo>
                    <a:pt x="26619" y="40917"/>
                  </a:lnTo>
                  <a:lnTo>
                    <a:pt x="26799" y="40635"/>
                  </a:lnTo>
                  <a:lnTo>
                    <a:pt x="26953" y="40301"/>
                  </a:lnTo>
                  <a:lnTo>
                    <a:pt x="27081" y="39968"/>
                  </a:lnTo>
                  <a:lnTo>
                    <a:pt x="27158" y="39634"/>
                  </a:lnTo>
                  <a:lnTo>
                    <a:pt x="27184" y="39275"/>
                  </a:lnTo>
                  <a:lnTo>
                    <a:pt x="27184" y="38915"/>
                  </a:lnTo>
                  <a:lnTo>
                    <a:pt x="27133" y="38556"/>
                  </a:lnTo>
                  <a:lnTo>
                    <a:pt x="27030" y="38222"/>
                  </a:lnTo>
                  <a:lnTo>
                    <a:pt x="26901" y="37888"/>
                  </a:lnTo>
                  <a:lnTo>
                    <a:pt x="26747" y="37580"/>
                  </a:lnTo>
                  <a:lnTo>
                    <a:pt x="26542" y="37298"/>
                  </a:lnTo>
                  <a:lnTo>
                    <a:pt x="26311" y="37041"/>
                  </a:lnTo>
                  <a:lnTo>
                    <a:pt x="26029" y="36810"/>
                  </a:lnTo>
                  <a:lnTo>
                    <a:pt x="25746" y="36605"/>
                  </a:lnTo>
                  <a:lnTo>
                    <a:pt x="25695" y="36579"/>
                  </a:lnTo>
                  <a:lnTo>
                    <a:pt x="25336" y="36451"/>
                  </a:lnTo>
                  <a:lnTo>
                    <a:pt x="24951" y="36348"/>
                  </a:lnTo>
                  <a:lnTo>
                    <a:pt x="24591" y="36271"/>
                  </a:lnTo>
                  <a:lnTo>
                    <a:pt x="24206" y="36220"/>
                  </a:lnTo>
                  <a:lnTo>
                    <a:pt x="23821" y="36169"/>
                  </a:lnTo>
                  <a:lnTo>
                    <a:pt x="23462" y="36169"/>
                  </a:lnTo>
                  <a:lnTo>
                    <a:pt x="23077" y="36194"/>
                  </a:lnTo>
                  <a:lnTo>
                    <a:pt x="22692" y="36220"/>
                  </a:lnTo>
                  <a:lnTo>
                    <a:pt x="22409" y="36220"/>
                  </a:lnTo>
                  <a:lnTo>
                    <a:pt x="22127" y="36246"/>
                  </a:lnTo>
                  <a:lnTo>
                    <a:pt x="21870" y="36220"/>
                  </a:lnTo>
                  <a:lnTo>
                    <a:pt x="21639" y="36169"/>
                  </a:lnTo>
                  <a:lnTo>
                    <a:pt x="21537" y="36117"/>
                  </a:lnTo>
                  <a:lnTo>
                    <a:pt x="21434" y="36066"/>
                  </a:lnTo>
                  <a:lnTo>
                    <a:pt x="21331" y="35938"/>
                  </a:lnTo>
                  <a:lnTo>
                    <a:pt x="21254" y="35784"/>
                  </a:lnTo>
                  <a:lnTo>
                    <a:pt x="21203" y="35604"/>
                  </a:lnTo>
                  <a:lnTo>
                    <a:pt x="21203" y="35424"/>
                  </a:lnTo>
                  <a:lnTo>
                    <a:pt x="21203" y="35398"/>
                  </a:lnTo>
                  <a:lnTo>
                    <a:pt x="21177" y="34885"/>
                  </a:lnTo>
                  <a:lnTo>
                    <a:pt x="21203" y="34295"/>
                  </a:lnTo>
                  <a:lnTo>
                    <a:pt x="21203" y="34192"/>
                  </a:lnTo>
                  <a:lnTo>
                    <a:pt x="19791" y="31625"/>
                  </a:lnTo>
                  <a:lnTo>
                    <a:pt x="19534" y="30958"/>
                  </a:lnTo>
                  <a:lnTo>
                    <a:pt x="19072" y="29700"/>
                  </a:lnTo>
                  <a:lnTo>
                    <a:pt x="18867" y="29187"/>
                  </a:lnTo>
                  <a:lnTo>
                    <a:pt x="18764" y="28853"/>
                  </a:lnTo>
                  <a:lnTo>
                    <a:pt x="18739" y="28725"/>
                  </a:lnTo>
                  <a:lnTo>
                    <a:pt x="18662" y="28596"/>
                  </a:lnTo>
                  <a:lnTo>
                    <a:pt x="18508" y="28314"/>
                  </a:lnTo>
                  <a:lnTo>
                    <a:pt x="18277" y="28006"/>
                  </a:lnTo>
                  <a:lnTo>
                    <a:pt x="17994" y="27698"/>
                  </a:lnTo>
                  <a:lnTo>
                    <a:pt x="17481" y="27133"/>
                  </a:lnTo>
                  <a:lnTo>
                    <a:pt x="17096" y="26774"/>
                  </a:lnTo>
                  <a:lnTo>
                    <a:pt x="15658" y="24207"/>
                  </a:lnTo>
                  <a:lnTo>
                    <a:pt x="15581" y="24001"/>
                  </a:lnTo>
                  <a:lnTo>
                    <a:pt x="15504" y="23745"/>
                  </a:lnTo>
                  <a:lnTo>
                    <a:pt x="15453" y="23462"/>
                  </a:lnTo>
                  <a:lnTo>
                    <a:pt x="15376" y="22898"/>
                  </a:lnTo>
                  <a:lnTo>
                    <a:pt x="15325" y="22410"/>
                  </a:lnTo>
                  <a:lnTo>
                    <a:pt x="15222" y="21922"/>
                  </a:lnTo>
                  <a:lnTo>
                    <a:pt x="15119" y="21511"/>
                  </a:lnTo>
                  <a:lnTo>
                    <a:pt x="14991" y="21126"/>
                  </a:lnTo>
                  <a:lnTo>
                    <a:pt x="14837" y="20741"/>
                  </a:lnTo>
                  <a:lnTo>
                    <a:pt x="14632" y="20356"/>
                  </a:lnTo>
                  <a:lnTo>
                    <a:pt x="14401" y="19997"/>
                  </a:lnTo>
                  <a:lnTo>
                    <a:pt x="14170" y="19663"/>
                  </a:lnTo>
                  <a:lnTo>
                    <a:pt x="13887" y="19355"/>
                  </a:lnTo>
                  <a:lnTo>
                    <a:pt x="13579" y="19047"/>
                  </a:lnTo>
                  <a:lnTo>
                    <a:pt x="12912" y="18534"/>
                  </a:lnTo>
                  <a:lnTo>
                    <a:pt x="12398" y="18123"/>
                  </a:lnTo>
                  <a:lnTo>
                    <a:pt x="12219" y="17969"/>
                  </a:lnTo>
                  <a:lnTo>
                    <a:pt x="11705" y="17558"/>
                  </a:lnTo>
                  <a:lnTo>
                    <a:pt x="11192" y="17148"/>
                  </a:lnTo>
                  <a:lnTo>
                    <a:pt x="11166" y="17148"/>
                  </a:lnTo>
                  <a:lnTo>
                    <a:pt x="11012" y="17019"/>
                  </a:lnTo>
                  <a:lnTo>
                    <a:pt x="10858" y="16865"/>
                  </a:lnTo>
                  <a:lnTo>
                    <a:pt x="10756" y="16711"/>
                  </a:lnTo>
                  <a:lnTo>
                    <a:pt x="10679" y="16506"/>
                  </a:lnTo>
                  <a:lnTo>
                    <a:pt x="10653" y="16326"/>
                  </a:lnTo>
                  <a:lnTo>
                    <a:pt x="10704" y="16121"/>
                  </a:lnTo>
                  <a:lnTo>
                    <a:pt x="10756" y="15916"/>
                  </a:lnTo>
                  <a:lnTo>
                    <a:pt x="10858" y="15685"/>
                  </a:lnTo>
                  <a:lnTo>
                    <a:pt x="10961" y="15479"/>
                  </a:lnTo>
                  <a:lnTo>
                    <a:pt x="11115" y="15274"/>
                  </a:lnTo>
                  <a:lnTo>
                    <a:pt x="11397" y="14863"/>
                  </a:lnTo>
                  <a:lnTo>
                    <a:pt x="11603" y="14607"/>
                  </a:lnTo>
                  <a:lnTo>
                    <a:pt x="11757" y="14350"/>
                  </a:lnTo>
                  <a:lnTo>
                    <a:pt x="12347" y="13374"/>
                  </a:lnTo>
                  <a:lnTo>
                    <a:pt x="12886" y="12399"/>
                  </a:lnTo>
                  <a:lnTo>
                    <a:pt x="13374" y="11398"/>
                  </a:lnTo>
                  <a:lnTo>
                    <a:pt x="13810" y="10345"/>
                  </a:lnTo>
                  <a:lnTo>
                    <a:pt x="13939" y="9986"/>
                  </a:lnTo>
                  <a:lnTo>
                    <a:pt x="14016" y="9627"/>
                  </a:lnTo>
                  <a:lnTo>
                    <a:pt x="14067" y="9267"/>
                  </a:lnTo>
                  <a:lnTo>
                    <a:pt x="14093" y="8908"/>
                  </a:lnTo>
                  <a:lnTo>
                    <a:pt x="14067" y="8574"/>
                  </a:lnTo>
                  <a:lnTo>
                    <a:pt x="14016" y="8266"/>
                  </a:lnTo>
                  <a:lnTo>
                    <a:pt x="13939" y="7958"/>
                  </a:lnTo>
                  <a:lnTo>
                    <a:pt x="13836" y="7676"/>
                  </a:lnTo>
                  <a:lnTo>
                    <a:pt x="13733" y="7496"/>
                  </a:lnTo>
                  <a:lnTo>
                    <a:pt x="13605" y="7291"/>
                  </a:lnTo>
                  <a:lnTo>
                    <a:pt x="13451" y="7137"/>
                  </a:lnTo>
                  <a:lnTo>
                    <a:pt x="13297" y="6983"/>
                  </a:lnTo>
                  <a:lnTo>
                    <a:pt x="13117" y="6854"/>
                  </a:lnTo>
                  <a:lnTo>
                    <a:pt x="12937" y="6726"/>
                  </a:lnTo>
                  <a:lnTo>
                    <a:pt x="12706" y="6623"/>
                  </a:lnTo>
                  <a:lnTo>
                    <a:pt x="12475" y="6546"/>
                  </a:lnTo>
                  <a:lnTo>
                    <a:pt x="12167" y="6469"/>
                  </a:lnTo>
                  <a:lnTo>
                    <a:pt x="11859" y="6418"/>
                  </a:lnTo>
                  <a:lnTo>
                    <a:pt x="11551" y="6418"/>
                  </a:lnTo>
                  <a:lnTo>
                    <a:pt x="11218" y="6469"/>
                  </a:lnTo>
                  <a:lnTo>
                    <a:pt x="9806" y="6752"/>
                  </a:lnTo>
                  <a:lnTo>
                    <a:pt x="9549" y="6803"/>
                  </a:lnTo>
                  <a:lnTo>
                    <a:pt x="9061" y="6906"/>
                  </a:lnTo>
                  <a:lnTo>
                    <a:pt x="8420" y="7060"/>
                  </a:lnTo>
                  <a:lnTo>
                    <a:pt x="8163" y="7085"/>
                  </a:lnTo>
                  <a:lnTo>
                    <a:pt x="7932" y="7085"/>
                  </a:lnTo>
                  <a:lnTo>
                    <a:pt x="7701" y="7060"/>
                  </a:lnTo>
                  <a:lnTo>
                    <a:pt x="7496" y="6983"/>
                  </a:lnTo>
                  <a:lnTo>
                    <a:pt x="7316" y="6854"/>
                  </a:lnTo>
                  <a:lnTo>
                    <a:pt x="7162" y="6675"/>
                  </a:lnTo>
                  <a:lnTo>
                    <a:pt x="7085" y="6546"/>
                  </a:lnTo>
                  <a:lnTo>
                    <a:pt x="7008" y="6392"/>
                  </a:lnTo>
                  <a:lnTo>
                    <a:pt x="6982" y="6264"/>
                  </a:lnTo>
                  <a:lnTo>
                    <a:pt x="6956" y="6136"/>
                  </a:lnTo>
                  <a:lnTo>
                    <a:pt x="6956" y="6033"/>
                  </a:lnTo>
                  <a:lnTo>
                    <a:pt x="6982" y="5905"/>
                  </a:lnTo>
                  <a:lnTo>
                    <a:pt x="7034" y="5776"/>
                  </a:lnTo>
                  <a:lnTo>
                    <a:pt x="7085" y="5648"/>
                  </a:lnTo>
                  <a:lnTo>
                    <a:pt x="7239" y="5417"/>
                  </a:lnTo>
                  <a:lnTo>
                    <a:pt x="7470" y="5160"/>
                  </a:lnTo>
                  <a:lnTo>
                    <a:pt x="7727" y="4904"/>
                  </a:lnTo>
                  <a:lnTo>
                    <a:pt x="8060" y="4621"/>
                  </a:lnTo>
                  <a:lnTo>
                    <a:pt x="8394" y="4313"/>
                  </a:lnTo>
                  <a:lnTo>
                    <a:pt x="8625" y="4108"/>
                  </a:lnTo>
                  <a:lnTo>
                    <a:pt x="8830" y="3902"/>
                  </a:lnTo>
                  <a:lnTo>
                    <a:pt x="9036" y="3671"/>
                  </a:lnTo>
                  <a:lnTo>
                    <a:pt x="9241" y="3440"/>
                  </a:lnTo>
                  <a:lnTo>
                    <a:pt x="9421" y="3184"/>
                  </a:lnTo>
                  <a:lnTo>
                    <a:pt x="9575" y="2927"/>
                  </a:lnTo>
                  <a:lnTo>
                    <a:pt x="9729" y="2645"/>
                  </a:lnTo>
                  <a:lnTo>
                    <a:pt x="9857" y="2362"/>
                  </a:lnTo>
                  <a:lnTo>
                    <a:pt x="9908" y="2157"/>
                  </a:lnTo>
                  <a:lnTo>
                    <a:pt x="9960" y="1952"/>
                  </a:lnTo>
                  <a:lnTo>
                    <a:pt x="9960" y="1746"/>
                  </a:lnTo>
                  <a:lnTo>
                    <a:pt x="9960" y="1541"/>
                  </a:lnTo>
                  <a:lnTo>
                    <a:pt x="9908" y="1336"/>
                  </a:lnTo>
                  <a:lnTo>
                    <a:pt x="9857" y="1130"/>
                  </a:lnTo>
                  <a:lnTo>
                    <a:pt x="9754" y="925"/>
                  </a:lnTo>
                  <a:lnTo>
                    <a:pt x="9652" y="745"/>
                  </a:lnTo>
                  <a:lnTo>
                    <a:pt x="9523" y="591"/>
                  </a:lnTo>
                  <a:lnTo>
                    <a:pt x="9369" y="437"/>
                  </a:lnTo>
                  <a:lnTo>
                    <a:pt x="9215" y="309"/>
                  </a:lnTo>
                  <a:lnTo>
                    <a:pt x="9036" y="206"/>
                  </a:lnTo>
                  <a:lnTo>
                    <a:pt x="8830" y="129"/>
                  </a:lnTo>
                  <a:lnTo>
                    <a:pt x="8651" y="52"/>
                  </a:lnTo>
                  <a:lnTo>
                    <a:pt x="8445" y="26"/>
                  </a:lnTo>
                  <a:lnTo>
                    <a:pt x="821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4"/>
            <p:cNvSpPr/>
            <p:nvPr/>
          </p:nvSpPr>
          <p:spPr>
            <a:xfrm>
              <a:off x="4849032" y="443788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66" name="Google Shape;2066;p44"/>
          <p:cNvCxnSpPr>
            <a:stCxn id="2053" idx="3"/>
          </p:cNvCxnSpPr>
          <p:nvPr/>
        </p:nvCxnSpPr>
        <p:spPr>
          <a:xfrm>
            <a:off x="2380088" y="1821488"/>
            <a:ext cx="2210400" cy="72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67" name="Google Shape;2067;p44"/>
          <p:cNvCxnSpPr/>
          <p:nvPr/>
        </p:nvCxnSpPr>
        <p:spPr>
          <a:xfrm rot="10800000">
            <a:off x="4332237" y="1566975"/>
            <a:ext cx="2413800" cy="255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68" name="Google Shape;2068;p44"/>
          <p:cNvCxnSpPr>
            <a:stCxn id="2054" idx="3"/>
          </p:cNvCxnSpPr>
          <p:nvPr/>
        </p:nvCxnSpPr>
        <p:spPr>
          <a:xfrm>
            <a:off x="2375788" y="3454348"/>
            <a:ext cx="2380500" cy="380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69" name="Google Shape;2069;p44"/>
          <p:cNvCxnSpPr>
            <a:stCxn id="2051" idx="1"/>
          </p:cNvCxnSpPr>
          <p:nvPr/>
        </p:nvCxnSpPr>
        <p:spPr>
          <a:xfrm flipH="1">
            <a:off x="5327937" y="3454355"/>
            <a:ext cx="1418100" cy="730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4" name="Google Shape;2074;p45"/>
          <p:cNvGrpSpPr/>
          <p:nvPr/>
        </p:nvGrpSpPr>
        <p:grpSpPr>
          <a:xfrm>
            <a:off x="3272765" y="1343404"/>
            <a:ext cx="2598457" cy="3388683"/>
            <a:chOff x="3272765" y="1343404"/>
            <a:chExt cx="2598457" cy="3388683"/>
          </a:xfrm>
        </p:grpSpPr>
        <p:grpSp>
          <p:nvGrpSpPr>
            <p:cNvPr id="2075" name="Google Shape;2075;p45"/>
            <p:cNvGrpSpPr/>
            <p:nvPr/>
          </p:nvGrpSpPr>
          <p:grpSpPr>
            <a:xfrm>
              <a:off x="3272765" y="1343404"/>
              <a:ext cx="2598457" cy="3388683"/>
              <a:chOff x="5850364" y="1128655"/>
              <a:chExt cx="2836434" cy="3699031"/>
            </a:xfrm>
          </p:grpSpPr>
          <p:sp>
            <p:nvSpPr>
              <p:cNvPr id="2076" name="Google Shape;2076;p45"/>
              <p:cNvSpPr/>
              <p:nvPr/>
            </p:nvSpPr>
            <p:spPr>
              <a:xfrm>
                <a:off x="7401230" y="4561717"/>
                <a:ext cx="59309" cy="92404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933" extrusionOk="0">
                    <a:moveTo>
                      <a:pt x="1503" y="0"/>
                    </a:moveTo>
                    <a:cubicBezTo>
                      <a:pt x="1020" y="0"/>
                      <a:pt x="582" y="482"/>
                      <a:pt x="367" y="880"/>
                    </a:cubicBezTo>
                    <a:cubicBezTo>
                      <a:pt x="101" y="1347"/>
                      <a:pt x="0" y="1880"/>
                      <a:pt x="67" y="2381"/>
                    </a:cubicBezTo>
                    <a:cubicBezTo>
                      <a:pt x="96" y="2644"/>
                      <a:pt x="100" y="2933"/>
                      <a:pt x="325" y="2933"/>
                    </a:cubicBezTo>
                    <a:cubicBezTo>
                      <a:pt x="357" y="2933"/>
                      <a:pt x="393" y="2927"/>
                      <a:pt x="434" y="2915"/>
                    </a:cubicBezTo>
                    <a:cubicBezTo>
                      <a:pt x="634" y="2881"/>
                      <a:pt x="734" y="2581"/>
                      <a:pt x="801" y="2414"/>
                    </a:cubicBezTo>
                    <a:cubicBezTo>
                      <a:pt x="901" y="2214"/>
                      <a:pt x="968" y="2047"/>
                      <a:pt x="1168" y="1880"/>
                    </a:cubicBezTo>
                    <a:cubicBezTo>
                      <a:pt x="1368" y="1680"/>
                      <a:pt x="1502" y="1680"/>
                      <a:pt x="1568" y="1380"/>
                    </a:cubicBezTo>
                    <a:cubicBezTo>
                      <a:pt x="1602" y="1147"/>
                      <a:pt x="1568" y="980"/>
                      <a:pt x="1702" y="746"/>
                    </a:cubicBezTo>
                    <a:cubicBezTo>
                      <a:pt x="1802" y="513"/>
                      <a:pt x="2035" y="246"/>
                      <a:pt x="1635" y="12"/>
                    </a:cubicBezTo>
                    <a:cubicBezTo>
                      <a:pt x="1591" y="4"/>
                      <a:pt x="1547" y="0"/>
                      <a:pt x="1503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5"/>
              <p:cNvSpPr/>
              <p:nvPr/>
            </p:nvSpPr>
            <p:spPr>
              <a:xfrm>
                <a:off x="7083530" y="4555511"/>
                <a:ext cx="48268" cy="36924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172" extrusionOk="0">
                    <a:moveTo>
                      <a:pt x="852" y="1"/>
                    </a:moveTo>
                    <a:cubicBezTo>
                      <a:pt x="446" y="1"/>
                      <a:pt x="1" y="186"/>
                      <a:pt x="99" y="643"/>
                    </a:cubicBezTo>
                    <a:cubicBezTo>
                      <a:pt x="59" y="1019"/>
                      <a:pt x="184" y="1172"/>
                      <a:pt x="340" y="1172"/>
                    </a:cubicBezTo>
                    <a:cubicBezTo>
                      <a:pt x="448" y="1172"/>
                      <a:pt x="571" y="1099"/>
                      <a:pt x="666" y="977"/>
                    </a:cubicBezTo>
                    <a:cubicBezTo>
                      <a:pt x="799" y="843"/>
                      <a:pt x="766" y="710"/>
                      <a:pt x="966" y="643"/>
                    </a:cubicBezTo>
                    <a:cubicBezTo>
                      <a:pt x="1133" y="543"/>
                      <a:pt x="1233" y="610"/>
                      <a:pt x="1333" y="510"/>
                    </a:cubicBezTo>
                    <a:cubicBezTo>
                      <a:pt x="1657" y="203"/>
                      <a:pt x="1275" y="1"/>
                      <a:pt x="852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5"/>
              <p:cNvSpPr/>
              <p:nvPr/>
            </p:nvSpPr>
            <p:spPr>
              <a:xfrm>
                <a:off x="7073771" y="4491680"/>
                <a:ext cx="70961" cy="4615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465" extrusionOk="0">
                    <a:moveTo>
                      <a:pt x="1801" y="1"/>
                    </a:moveTo>
                    <a:cubicBezTo>
                      <a:pt x="1268" y="1"/>
                      <a:pt x="1201" y="401"/>
                      <a:pt x="734" y="534"/>
                    </a:cubicBezTo>
                    <a:cubicBezTo>
                      <a:pt x="701" y="540"/>
                      <a:pt x="668" y="542"/>
                      <a:pt x="637" y="542"/>
                    </a:cubicBezTo>
                    <a:cubicBezTo>
                      <a:pt x="573" y="542"/>
                      <a:pt x="513" y="534"/>
                      <a:pt x="455" y="534"/>
                    </a:cubicBezTo>
                    <a:cubicBezTo>
                      <a:pt x="367" y="534"/>
                      <a:pt x="284" y="551"/>
                      <a:pt x="200" y="634"/>
                    </a:cubicBezTo>
                    <a:cubicBezTo>
                      <a:pt x="67" y="801"/>
                      <a:pt x="67" y="1168"/>
                      <a:pt x="0" y="1368"/>
                    </a:cubicBezTo>
                    <a:cubicBezTo>
                      <a:pt x="52" y="1438"/>
                      <a:pt x="100" y="1464"/>
                      <a:pt x="145" y="1464"/>
                    </a:cubicBezTo>
                    <a:cubicBezTo>
                      <a:pt x="274" y="1464"/>
                      <a:pt x="386" y="1251"/>
                      <a:pt x="534" y="1201"/>
                    </a:cubicBezTo>
                    <a:cubicBezTo>
                      <a:pt x="599" y="1164"/>
                      <a:pt x="661" y="1150"/>
                      <a:pt x="722" y="1150"/>
                    </a:cubicBezTo>
                    <a:cubicBezTo>
                      <a:pt x="881" y="1150"/>
                      <a:pt x="1032" y="1244"/>
                      <a:pt x="1201" y="1268"/>
                    </a:cubicBezTo>
                    <a:cubicBezTo>
                      <a:pt x="1292" y="1291"/>
                      <a:pt x="1477" y="1345"/>
                      <a:pt x="1616" y="1345"/>
                    </a:cubicBezTo>
                    <a:cubicBezTo>
                      <a:pt x="1681" y="1345"/>
                      <a:pt x="1736" y="1333"/>
                      <a:pt x="1768" y="1301"/>
                    </a:cubicBezTo>
                    <a:cubicBezTo>
                      <a:pt x="1901" y="1168"/>
                      <a:pt x="1901" y="935"/>
                      <a:pt x="2002" y="768"/>
                    </a:cubicBezTo>
                    <a:cubicBezTo>
                      <a:pt x="2202" y="401"/>
                      <a:pt x="2435" y="1"/>
                      <a:pt x="1801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5"/>
              <p:cNvSpPr/>
              <p:nvPr/>
            </p:nvSpPr>
            <p:spPr>
              <a:xfrm>
                <a:off x="7007673" y="4556645"/>
                <a:ext cx="32101" cy="37333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185" extrusionOk="0">
                    <a:moveTo>
                      <a:pt x="739" y="1"/>
                    </a:moveTo>
                    <a:cubicBezTo>
                      <a:pt x="439" y="1"/>
                      <a:pt x="222" y="110"/>
                      <a:pt x="134" y="374"/>
                    </a:cubicBezTo>
                    <a:cubicBezTo>
                      <a:pt x="101" y="507"/>
                      <a:pt x="168" y="674"/>
                      <a:pt x="134" y="807"/>
                    </a:cubicBezTo>
                    <a:cubicBezTo>
                      <a:pt x="101" y="974"/>
                      <a:pt x="34" y="1041"/>
                      <a:pt x="1" y="1174"/>
                    </a:cubicBezTo>
                    <a:cubicBezTo>
                      <a:pt x="89" y="1180"/>
                      <a:pt x="162" y="1184"/>
                      <a:pt x="225" y="1184"/>
                    </a:cubicBezTo>
                    <a:cubicBezTo>
                      <a:pt x="498" y="1184"/>
                      <a:pt x="572" y="1111"/>
                      <a:pt x="735" y="841"/>
                    </a:cubicBezTo>
                    <a:cubicBezTo>
                      <a:pt x="835" y="607"/>
                      <a:pt x="1102" y="307"/>
                      <a:pt x="868" y="7"/>
                    </a:cubicBezTo>
                    <a:cubicBezTo>
                      <a:pt x="824" y="3"/>
                      <a:pt x="781" y="1"/>
                      <a:pt x="739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5"/>
              <p:cNvSpPr/>
              <p:nvPr/>
            </p:nvSpPr>
            <p:spPr>
              <a:xfrm>
                <a:off x="6889140" y="4733392"/>
                <a:ext cx="327479" cy="94294"/>
              </a:xfrm>
              <a:custGeom>
                <a:avLst/>
                <a:gdLst/>
                <a:ahLst/>
                <a:cxnLst/>
                <a:rect l="l" t="t" r="r" b="b"/>
                <a:pathLst>
                  <a:path w="11242" h="2993" extrusionOk="0">
                    <a:moveTo>
                      <a:pt x="1313" y="0"/>
                    </a:moveTo>
                    <a:cubicBezTo>
                      <a:pt x="1074" y="0"/>
                      <a:pt x="781" y="77"/>
                      <a:pt x="734" y="334"/>
                    </a:cubicBezTo>
                    <a:cubicBezTo>
                      <a:pt x="334" y="501"/>
                      <a:pt x="0" y="1468"/>
                      <a:pt x="367" y="1802"/>
                    </a:cubicBezTo>
                    <a:cubicBezTo>
                      <a:pt x="484" y="1919"/>
                      <a:pt x="683" y="1958"/>
                      <a:pt x="910" y="1958"/>
                    </a:cubicBezTo>
                    <a:cubicBezTo>
                      <a:pt x="1332" y="1958"/>
                      <a:pt x="1853" y="1824"/>
                      <a:pt x="2135" y="1802"/>
                    </a:cubicBezTo>
                    <a:cubicBezTo>
                      <a:pt x="2179" y="1797"/>
                      <a:pt x="2222" y="1794"/>
                      <a:pt x="2264" y="1794"/>
                    </a:cubicBezTo>
                    <a:cubicBezTo>
                      <a:pt x="3054" y="1794"/>
                      <a:pt x="3547" y="2646"/>
                      <a:pt x="4370" y="2836"/>
                    </a:cubicBezTo>
                    <a:cubicBezTo>
                      <a:pt x="4578" y="2882"/>
                      <a:pt x="4789" y="2900"/>
                      <a:pt x="5003" y="2900"/>
                    </a:cubicBezTo>
                    <a:cubicBezTo>
                      <a:pt x="5715" y="2900"/>
                      <a:pt x="6454" y="2703"/>
                      <a:pt x="7172" y="2703"/>
                    </a:cubicBezTo>
                    <a:cubicBezTo>
                      <a:pt x="7843" y="2703"/>
                      <a:pt x="8633" y="2993"/>
                      <a:pt x="9350" y="2993"/>
                    </a:cubicBezTo>
                    <a:cubicBezTo>
                      <a:pt x="9774" y="2993"/>
                      <a:pt x="10173" y="2891"/>
                      <a:pt x="10508" y="2569"/>
                    </a:cubicBezTo>
                    <a:cubicBezTo>
                      <a:pt x="10775" y="2336"/>
                      <a:pt x="11242" y="1835"/>
                      <a:pt x="10741" y="1635"/>
                    </a:cubicBezTo>
                    <a:cubicBezTo>
                      <a:pt x="10594" y="1580"/>
                      <a:pt x="10367" y="1555"/>
                      <a:pt x="10153" y="1555"/>
                    </a:cubicBezTo>
                    <a:cubicBezTo>
                      <a:pt x="9978" y="1555"/>
                      <a:pt x="9812" y="1572"/>
                      <a:pt x="9707" y="1602"/>
                    </a:cubicBezTo>
                    <a:cubicBezTo>
                      <a:pt x="9474" y="1669"/>
                      <a:pt x="9340" y="1869"/>
                      <a:pt x="9140" y="1902"/>
                    </a:cubicBezTo>
                    <a:cubicBezTo>
                      <a:pt x="8873" y="1602"/>
                      <a:pt x="9007" y="1302"/>
                      <a:pt x="8540" y="1202"/>
                    </a:cubicBezTo>
                    <a:cubicBezTo>
                      <a:pt x="8380" y="1141"/>
                      <a:pt x="8195" y="1129"/>
                      <a:pt x="8016" y="1129"/>
                    </a:cubicBezTo>
                    <a:cubicBezTo>
                      <a:pt x="7897" y="1129"/>
                      <a:pt x="7779" y="1135"/>
                      <a:pt x="7672" y="1135"/>
                    </a:cubicBezTo>
                    <a:cubicBezTo>
                      <a:pt x="6838" y="1135"/>
                      <a:pt x="6105" y="935"/>
                      <a:pt x="5304" y="835"/>
                    </a:cubicBezTo>
                    <a:cubicBezTo>
                      <a:pt x="5271" y="832"/>
                      <a:pt x="5239" y="831"/>
                      <a:pt x="5208" y="831"/>
                    </a:cubicBezTo>
                    <a:cubicBezTo>
                      <a:pt x="4759" y="831"/>
                      <a:pt x="4440" y="1043"/>
                      <a:pt x="4003" y="1168"/>
                    </a:cubicBezTo>
                    <a:cubicBezTo>
                      <a:pt x="3893" y="1209"/>
                      <a:pt x="3772" y="1239"/>
                      <a:pt x="3656" y="1239"/>
                    </a:cubicBezTo>
                    <a:cubicBezTo>
                      <a:pt x="3490" y="1239"/>
                      <a:pt x="3334" y="1178"/>
                      <a:pt x="3236" y="1001"/>
                    </a:cubicBezTo>
                    <a:cubicBezTo>
                      <a:pt x="3102" y="801"/>
                      <a:pt x="3303" y="468"/>
                      <a:pt x="3102" y="334"/>
                    </a:cubicBezTo>
                    <a:cubicBezTo>
                      <a:pt x="3023" y="264"/>
                      <a:pt x="2934" y="239"/>
                      <a:pt x="2843" y="239"/>
                    </a:cubicBezTo>
                    <a:cubicBezTo>
                      <a:pt x="2628" y="239"/>
                      <a:pt x="2399" y="378"/>
                      <a:pt x="2235" y="401"/>
                    </a:cubicBezTo>
                    <a:cubicBezTo>
                      <a:pt x="1935" y="401"/>
                      <a:pt x="1868" y="101"/>
                      <a:pt x="1568" y="34"/>
                    </a:cubicBezTo>
                    <a:cubicBezTo>
                      <a:pt x="1508" y="14"/>
                      <a:pt x="1416" y="0"/>
                      <a:pt x="1313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5"/>
              <p:cNvSpPr/>
              <p:nvPr/>
            </p:nvSpPr>
            <p:spPr>
              <a:xfrm>
                <a:off x="6828897" y="4654029"/>
                <a:ext cx="44715" cy="52141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655" extrusionOk="0">
                    <a:moveTo>
                      <a:pt x="320" y="1"/>
                    </a:moveTo>
                    <a:cubicBezTo>
                      <a:pt x="238" y="1"/>
                      <a:pt x="153" y="6"/>
                      <a:pt x="67" y="18"/>
                    </a:cubicBezTo>
                    <a:cubicBezTo>
                      <a:pt x="33" y="85"/>
                      <a:pt x="0" y="351"/>
                      <a:pt x="33" y="485"/>
                    </a:cubicBezTo>
                    <a:cubicBezTo>
                      <a:pt x="100" y="752"/>
                      <a:pt x="267" y="718"/>
                      <a:pt x="400" y="919"/>
                    </a:cubicBezTo>
                    <a:cubicBezTo>
                      <a:pt x="601" y="1119"/>
                      <a:pt x="467" y="1619"/>
                      <a:pt x="834" y="1652"/>
                    </a:cubicBezTo>
                    <a:cubicBezTo>
                      <a:pt x="850" y="1654"/>
                      <a:pt x="865" y="1655"/>
                      <a:pt x="879" y="1655"/>
                    </a:cubicBezTo>
                    <a:cubicBezTo>
                      <a:pt x="1201" y="1655"/>
                      <a:pt x="1204" y="1309"/>
                      <a:pt x="1268" y="1085"/>
                    </a:cubicBezTo>
                    <a:cubicBezTo>
                      <a:pt x="1368" y="785"/>
                      <a:pt x="1535" y="618"/>
                      <a:pt x="1268" y="351"/>
                    </a:cubicBezTo>
                    <a:cubicBezTo>
                      <a:pt x="1074" y="130"/>
                      <a:pt x="721" y="1"/>
                      <a:pt x="320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5"/>
              <p:cNvSpPr/>
              <p:nvPr/>
            </p:nvSpPr>
            <p:spPr>
              <a:xfrm>
                <a:off x="5850364" y="4662473"/>
                <a:ext cx="52492" cy="7003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2223" extrusionOk="0">
                    <a:moveTo>
                      <a:pt x="384" y="0"/>
                    </a:moveTo>
                    <a:cubicBezTo>
                      <a:pt x="267" y="0"/>
                      <a:pt x="134" y="17"/>
                      <a:pt x="0" y="50"/>
                    </a:cubicBezTo>
                    <a:cubicBezTo>
                      <a:pt x="0" y="350"/>
                      <a:pt x="67" y="617"/>
                      <a:pt x="67" y="917"/>
                    </a:cubicBezTo>
                    <a:cubicBezTo>
                      <a:pt x="34" y="1218"/>
                      <a:pt x="34" y="1184"/>
                      <a:pt x="301" y="1351"/>
                    </a:cubicBezTo>
                    <a:cubicBezTo>
                      <a:pt x="534" y="1518"/>
                      <a:pt x="768" y="1618"/>
                      <a:pt x="901" y="1885"/>
                    </a:cubicBezTo>
                    <a:cubicBezTo>
                      <a:pt x="1023" y="2068"/>
                      <a:pt x="1061" y="2223"/>
                      <a:pt x="1271" y="2223"/>
                    </a:cubicBezTo>
                    <a:cubicBezTo>
                      <a:pt x="1290" y="2223"/>
                      <a:pt x="1312" y="2221"/>
                      <a:pt x="1335" y="2218"/>
                    </a:cubicBezTo>
                    <a:cubicBezTo>
                      <a:pt x="1568" y="2218"/>
                      <a:pt x="1802" y="2085"/>
                      <a:pt x="1735" y="1818"/>
                    </a:cubicBezTo>
                    <a:cubicBezTo>
                      <a:pt x="1702" y="1585"/>
                      <a:pt x="1502" y="1585"/>
                      <a:pt x="1435" y="1384"/>
                    </a:cubicBezTo>
                    <a:cubicBezTo>
                      <a:pt x="1335" y="1218"/>
                      <a:pt x="1468" y="1017"/>
                      <a:pt x="1335" y="817"/>
                    </a:cubicBezTo>
                    <a:cubicBezTo>
                      <a:pt x="1201" y="684"/>
                      <a:pt x="1035" y="717"/>
                      <a:pt x="934" y="517"/>
                    </a:cubicBezTo>
                    <a:cubicBezTo>
                      <a:pt x="834" y="284"/>
                      <a:pt x="934" y="117"/>
                      <a:pt x="668" y="50"/>
                    </a:cubicBezTo>
                    <a:cubicBezTo>
                      <a:pt x="601" y="17"/>
                      <a:pt x="501" y="0"/>
                      <a:pt x="384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5"/>
              <p:cNvSpPr/>
              <p:nvPr/>
            </p:nvSpPr>
            <p:spPr>
              <a:xfrm>
                <a:off x="8131914" y="1128655"/>
                <a:ext cx="264912" cy="262260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2932" extrusionOk="0">
                    <a:moveTo>
                      <a:pt x="1935" y="0"/>
                    </a:moveTo>
                    <a:cubicBezTo>
                      <a:pt x="1568" y="34"/>
                      <a:pt x="1435" y="401"/>
                      <a:pt x="1202" y="568"/>
                    </a:cubicBezTo>
                    <a:cubicBezTo>
                      <a:pt x="901" y="734"/>
                      <a:pt x="534" y="768"/>
                      <a:pt x="301" y="1001"/>
                    </a:cubicBezTo>
                    <a:cubicBezTo>
                      <a:pt x="1" y="1301"/>
                      <a:pt x="34" y="2169"/>
                      <a:pt x="167" y="2569"/>
                    </a:cubicBezTo>
                    <a:cubicBezTo>
                      <a:pt x="271" y="2833"/>
                      <a:pt x="410" y="2931"/>
                      <a:pt x="559" y="2931"/>
                    </a:cubicBezTo>
                    <a:cubicBezTo>
                      <a:pt x="842" y="2931"/>
                      <a:pt x="1160" y="2576"/>
                      <a:pt x="1335" y="2335"/>
                    </a:cubicBezTo>
                    <a:cubicBezTo>
                      <a:pt x="1769" y="1802"/>
                      <a:pt x="2536" y="1935"/>
                      <a:pt x="2936" y="1401"/>
                    </a:cubicBezTo>
                    <a:cubicBezTo>
                      <a:pt x="3136" y="1168"/>
                      <a:pt x="3203" y="801"/>
                      <a:pt x="2969" y="601"/>
                    </a:cubicBezTo>
                    <a:cubicBezTo>
                      <a:pt x="2881" y="513"/>
                      <a:pt x="2790" y="482"/>
                      <a:pt x="2696" y="482"/>
                    </a:cubicBezTo>
                    <a:cubicBezTo>
                      <a:pt x="2484" y="482"/>
                      <a:pt x="2258" y="636"/>
                      <a:pt x="2017" y="636"/>
                    </a:cubicBezTo>
                    <a:cubicBezTo>
                      <a:pt x="2001" y="636"/>
                      <a:pt x="1985" y="636"/>
                      <a:pt x="1969" y="634"/>
                    </a:cubicBezTo>
                    <a:cubicBezTo>
                      <a:pt x="1969" y="467"/>
                      <a:pt x="1969" y="234"/>
                      <a:pt x="1935" y="67"/>
                    </a:cubicBezTo>
                    <a:cubicBezTo>
                      <a:pt x="2035" y="67"/>
                      <a:pt x="2102" y="67"/>
                      <a:pt x="1935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5"/>
              <p:cNvSpPr/>
              <p:nvPr/>
            </p:nvSpPr>
            <p:spPr>
              <a:xfrm>
                <a:off x="7326769" y="3031458"/>
                <a:ext cx="167979" cy="191775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2144" extrusionOk="0">
                    <a:moveTo>
                      <a:pt x="1063" y="1"/>
                    </a:moveTo>
                    <a:cubicBezTo>
                      <a:pt x="816" y="1"/>
                      <a:pt x="473" y="70"/>
                      <a:pt x="362" y="209"/>
                    </a:cubicBezTo>
                    <a:cubicBezTo>
                      <a:pt x="162" y="443"/>
                      <a:pt x="329" y="710"/>
                      <a:pt x="329" y="977"/>
                    </a:cubicBezTo>
                    <a:cubicBezTo>
                      <a:pt x="329" y="1218"/>
                      <a:pt x="1" y="2143"/>
                      <a:pt x="409" y="2143"/>
                    </a:cubicBezTo>
                    <a:cubicBezTo>
                      <a:pt x="452" y="2143"/>
                      <a:pt x="502" y="2133"/>
                      <a:pt x="562" y="2111"/>
                    </a:cubicBezTo>
                    <a:cubicBezTo>
                      <a:pt x="796" y="1977"/>
                      <a:pt x="796" y="1610"/>
                      <a:pt x="963" y="1410"/>
                    </a:cubicBezTo>
                    <a:cubicBezTo>
                      <a:pt x="1163" y="1244"/>
                      <a:pt x="1430" y="1310"/>
                      <a:pt x="1597" y="1143"/>
                    </a:cubicBezTo>
                    <a:cubicBezTo>
                      <a:pt x="2030" y="743"/>
                      <a:pt x="1797" y="209"/>
                      <a:pt x="1196" y="9"/>
                    </a:cubicBezTo>
                    <a:cubicBezTo>
                      <a:pt x="1157" y="4"/>
                      <a:pt x="1112" y="1"/>
                      <a:pt x="1063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5"/>
              <p:cNvSpPr/>
              <p:nvPr/>
            </p:nvSpPr>
            <p:spPr>
              <a:xfrm>
                <a:off x="7282190" y="1277853"/>
                <a:ext cx="300807" cy="279881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3129" extrusionOk="0">
                    <a:moveTo>
                      <a:pt x="2803" y="0"/>
                    </a:moveTo>
                    <a:cubicBezTo>
                      <a:pt x="2436" y="0"/>
                      <a:pt x="2102" y="301"/>
                      <a:pt x="1835" y="434"/>
                    </a:cubicBezTo>
                    <a:cubicBezTo>
                      <a:pt x="1502" y="601"/>
                      <a:pt x="1235" y="601"/>
                      <a:pt x="901" y="667"/>
                    </a:cubicBezTo>
                    <a:cubicBezTo>
                      <a:pt x="501" y="734"/>
                      <a:pt x="534" y="834"/>
                      <a:pt x="501" y="1235"/>
                    </a:cubicBezTo>
                    <a:cubicBezTo>
                      <a:pt x="434" y="1568"/>
                      <a:pt x="234" y="1902"/>
                      <a:pt x="201" y="2269"/>
                    </a:cubicBezTo>
                    <a:cubicBezTo>
                      <a:pt x="167" y="2435"/>
                      <a:pt x="1" y="2869"/>
                      <a:pt x="167" y="3036"/>
                    </a:cubicBezTo>
                    <a:cubicBezTo>
                      <a:pt x="224" y="3102"/>
                      <a:pt x="300" y="3128"/>
                      <a:pt x="384" y="3128"/>
                    </a:cubicBezTo>
                    <a:cubicBezTo>
                      <a:pt x="596" y="3128"/>
                      <a:pt x="858" y="2964"/>
                      <a:pt x="1001" y="2869"/>
                    </a:cubicBezTo>
                    <a:cubicBezTo>
                      <a:pt x="1368" y="2602"/>
                      <a:pt x="1602" y="2302"/>
                      <a:pt x="1869" y="2035"/>
                    </a:cubicBezTo>
                    <a:cubicBezTo>
                      <a:pt x="2102" y="1802"/>
                      <a:pt x="2369" y="1668"/>
                      <a:pt x="2603" y="1468"/>
                    </a:cubicBezTo>
                    <a:cubicBezTo>
                      <a:pt x="2936" y="1168"/>
                      <a:pt x="3637" y="0"/>
                      <a:pt x="2803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5"/>
              <p:cNvSpPr/>
              <p:nvPr/>
            </p:nvSpPr>
            <p:spPr>
              <a:xfrm>
                <a:off x="7119424" y="2244594"/>
                <a:ext cx="165663" cy="224692"/>
              </a:xfrm>
              <a:custGeom>
                <a:avLst/>
                <a:gdLst/>
                <a:ahLst/>
                <a:cxnLst/>
                <a:rect l="l" t="t" r="r" b="b"/>
                <a:pathLst>
                  <a:path w="2003" h="2512" extrusionOk="0">
                    <a:moveTo>
                      <a:pt x="1635" y="0"/>
                    </a:moveTo>
                    <a:cubicBezTo>
                      <a:pt x="1168" y="234"/>
                      <a:pt x="501" y="500"/>
                      <a:pt x="401" y="1067"/>
                    </a:cubicBezTo>
                    <a:cubicBezTo>
                      <a:pt x="334" y="1268"/>
                      <a:pt x="434" y="1501"/>
                      <a:pt x="368" y="1701"/>
                    </a:cubicBezTo>
                    <a:cubicBezTo>
                      <a:pt x="301" y="2001"/>
                      <a:pt x="1" y="2168"/>
                      <a:pt x="34" y="2502"/>
                    </a:cubicBezTo>
                    <a:cubicBezTo>
                      <a:pt x="84" y="2508"/>
                      <a:pt x="132" y="2512"/>
                      <a:pt x="177" y="2512"/>
                    </a:cubicBezTo>
                    <a:cubicBezTo>
                      <a:pt x="820" y="2512"/>
                      <a:pt x="967" y="1880"/>
                      <a:pt x="1435" y="1568"/>
                    </a:cubicBezTo>
                    <a:cubicBezTo>
                      <a:pt x="1735" y="1368"/>
                      <a:pt x="1935" y="1301"/>
                      <a:pt x="1969" y="901"/>
                    </a:cubicBezTo>
                    <a:cubicBezTo>
                      <a:pt x="2002" y="634"/>
                      <a:pt x="1902" y="267"/>
                      <a:pt x="1635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5"/>
              <p:cNvSpPr/>
              <p:nvPr/>
            </p:nvSpPr>
            <p:spPr>
              <a:xfrm>
                <a:off x="7022906" y="1576247"/>
                <a:ext cx="251100" cy="305016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410" extrusionOk="0">
                    <a:moveTo>
                      <a:pt x="1968" y="0"/>
                    </a:moveTo>
                    <a:cubicBezTo>
                      <a:pt x="1701" y="300"/>
                      <a:pt x="1635" y="701"/>
                      <a:pt x="1468" y="1034"/>
                    </a:cubicBezTo>
                    <a:cubicBezTo>
                      <a:pt x="1334" y="1368"/>
                      <a:pt x="1101" y="1534"/>
                      <a:pt x="834" y="1801"/>
                    </a:cubicBezTo>
                    <a:cubicBezTo>
                      <a:pt x="667" y="2001"/>
                      <a:pt x="0" y="3169"/>
                      <a:pt x="400" y="3402"/>
                    </a:cubicBezTo>
                    <a:cubicBezTo>
                      <a:pt x="409" y="3407"/>
                      <a:pt x="419" y="3409"/>
                      <a:pt x="429" y="3409"/>
                    </a:cubicBezTo>
                    <a:cubicBezTo>
                      <a:pt x="651" y="3409"/>
                      <a:pt x="1180" y="2428"/>
                      <a:pt x="1434" y="2268"/>
                    </a:cubicBezTo>
                    <a:cubicBezTo>
                      <a:pt x="1701" y="2102"/>
                      <a:pt x="1801" y="2102"/>
                      <a:pt x="1968" y="1768"/>
                    </a:cubicBezTo>
                    <a:cubicBezTo>
                      <a:pt x="2135" y="1401"/>
                      <a:pt x="2202" y="1401"/>
                      <a:pt x="2502" y="1201"/>
                    </a:cubicBezTo>
                    <a:cubicBezTo>
                      <a:pt x="3036" y="834"/>
                      <a:pt x="2769" y="133"/>
                      <a:pt x="1968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5"/>
              <p:cNvSpPr/>
              <p:nvPr/>
            </p:nvSpPr>
            <p:spPr>
              <a:xfrm>
                <a:off x="6814631" y="1254604"/>
                <a:ext cx="1872167" cy="3449632"/>
              </a:xfrm>
              <a:custGeom>
                <a:avLst/>
                <a:gdLst/>
                <a:ahLst/>
                <a:cxnLst/>
                <a:rect l="l" t="t" r="r" b="b"/>
                <a:pathLst>
                  <a:path w="22636" h="38566" extrusionOk="0">
                    <a:moveTo>
                      <a:pt x="13113" y="0"/>
                    </a:moveTo>
                    <a:cubicBezTo>
                      <a:pt x="12032" y="0"/>
                      <a:pt x="12186" y="1112"/>
                      <a:pt x="11594" y="1802"/>
                    </a:cubicBezTo>
                    <a:cubicBezTo>
                      <a:pt x="10727" y="2102"/>
                      <a:pt x="10993" y="3503"/>
                      <a:pt x="10193" y="3870"/>
                    </a:cubicBezTo>
                    <a:cubicBezTo>
                      <a:pt x="10081" y="3920"/>
                      <a:pt x="9976" y="3942"/>
                      <a:pt x="9876" y="3942"/>
                    </a:cubicBezTo>
                    <a:cubicBezTo>
                      <a:pt x="9276" y="3942"/>
                      <a:pt x="8874" y="3165"/>
                      <a:pt x="8275" y="3165"/>
                    </a:cubicBezTo>
                    <a:cubicBezTo>
                      <a:pt x="8175" y="3165"/>
                      <a:pt x="8070" y="3187"/>
                      <a:pt x="7958" y="3237"/>
                    </a:cubicBezTo>
                    <a:cubicBezTo>
                      <a:pt x="7024" y="3603"/>
                      <a:pt x="7958" y="4537"/>
                      <a:pt x="7891" y="5305"/>
                    </a:cubicBezTo>
                    <a:cubicBezTo>
                      <a:pt x="7791" y="6205"/>
                      <a:pt x="7157" y="6205"/>
                      <a:pt x="6757" y="6806"/>
                    </a:cubicBezTo>
                    <a:cubicBezTo>
                      <a:pt x="6057" y="7907"/>
                      <a:pt x="7291" y="9141"/>
                      <a:pt x="7458" y="10208"/>
                    </a:cubicBezTo>
                    <a:cubicBezTo>
                      <a:pt x="7624" y="11276"/>
                      <a:pt x="7524" y="11342"/>
                      <a:pt x="6790" y="11976"/>
                    </a:cubicBezTo>
                    <a:cubicBezTo>
                      <a:pt x="6323" y="12376"/>
                      <a:pt x="5990" y="12810"/>
                      <a:pt x="6157" y="13477"/>
                    </a:cubicBezTo>
                    <a:cubicBezTo>
                      <a:pt x="6254" y="13848"/>
                      <a:pt x="6396" y="13993"/>
                      <a:pt x="6569" y="13993"/>
                    </a:cubicBezTo>
                    <a:cubicBezTo>
                      <a:pt x="7189" y="13993"/>
                      <a:pt x="8210" y="12128"/>
                      <a:pt x="9034" y="12128"/>
                    </a:cubicBezTo>
                    <a:cubicBezTo>
                      <a:pt x="9076" y="12128"/>
                      <a:pt x="9118" y="12133"/>
                      <a:pt x="9159" y="12143"/>
                    </a:cubicBezTo>
                    <a:cubicBezTo>
                      <a:pt x="9459" y="13410"/>
                      <a:pt x="8291" y="14545"/>
                      <a:pt x="7925" y="15612"/>
                    </a:cubicBezTo>
                    <a:cubicBezTo>
                      <a:pt x="7470" y="16919"/>
                      <a:pt x="8734" y="17016"/>
                      <a:pt x="9716" y="17016"/>
                    </a:cubicBezTo>
                    <a:cubicBezTo>
                      <a:pt x="9887" y="17016"/>
                      <a:pt x="10049" y="17013"/>
                      <a:pt x="10193" y="17013"/>
                    </a:cubicBezTo>
                    <a:cubicBezTo>
                      <a:pt x="10371" y="17013"/>
                      <a:pt x="10641" y="16987"/>
                      <a:pt x="10915" y="16987"/>
                    </a:cubicBezTo>
                    <a:cubicBezTo>
                      <a:pt x="11259" y="16987"/>
                      <a:pt x="11609" y="17028"/>
                      <a:pt x="11794" y="17213"/>
                    </a:cubicBezTo>
                    <a:cubicBezTo>
                      <a:pt x="12428" y="17847"/>
                      <a:pt x="11527" y="18080"/>
                      <a:pt x="11327" y="18581"/>
                    </a:cubicBezTo>
                    <a:cubicBezTo>
                      <a:pt x="11127" y="19014"/>
                      <a:pt x="11160" y="19782"/>
                      <a:pt x="11327" y="20182"/>
                    </a:cubicBezTo>
                    <a:cubicBezTo>
                      <a:pt x="11560" y="20716"/>
                      <a:pt x="12194" y="20916"/>
                      <a:pt x="12394" y="21416"/>
                    </a:cubicBezTo>
                    <a:cubicBezTo>
                      <a:pt x="12661" y="22183"/>
                      <a:pt x="12027" y="22283"/>
                      <a:pt x="11727" y="22784"/>
                    </a:cubicBezTo>
                    <a:cubicBezTo>
                      <a:pt x="11394" y="23318"/>
                      <a:pt x="11560" y="23951"/>
                      <a:pt x="11360" y="24518"/>
                    </a:cubicBezTo>
                    <a:cubicBezTo>
                      <a:pt x="11252" y="24522"/>
                      <a:pt x="11148" y="24524"/>
                      <a:pt x="11047" y="24524"/>
                    </a:cubicBezTo>
                    <a:cubicBezTo>
                      <a:pt x="10255" y="24524"/>
                      <a:pt x="9703" y="24395"/>
                      <a:pt x="8992" y="23951"/>
                    </a:cubicBezTo>
                    <a:cubicBezTo>
                      <a:pt x="8688" y="23749"/>
                      <a:pt x="7809" y="23182"/>
                      <a:pt x="7213" y="23182"/>
                    </a:cubicBezTo>
                    <a:cubicBezTo>
                      <a:pt x="7023" y="23182"/>
                      <a:pt x="6862" y="23239"/>
                      <a:pt x="6757" y="23384"/>
                    </a:cubicBezTo>
                    <a:cubicBezTo>
                      <a:pt x="6557" y="23651"/>
                      <a:pt x="6890" y="24185"/>
                      <a:pt x="6824" y="24452"/>
                    </a:cubicBezTo>
                    <a:cubicBezTo>
                      <a:pt x="6690" y="24785"/>
                      <a:pt x="6223" y="24885"/>
                      <a:pt x="6190" y="25119"/>
                    </a:cubicBezTo>
                    <a:cubicBezTo>
                      <a:pt x="6090" y="25686"/>
                      <a:pt x="7091" y="26186"/>
                      <a:pt x="7057" y="26987"/>
                    </a:cubicBezTo>
                    <a:cubicBezTo>
                      <a:pt x="6924" y="28955"/>
                      <a:pt x="5189" y="28688"/>
                      <a:pt x="3788" y="29188"/>
                    </a:cubicBezTo>
                    <a:cubicBezTo>
                      <a:pt x="3121" y="29422"/>
                      <a:pt x="2988" y="29622"/>
                      <a:pt x="3054" y="30389"/>
                    </a:cubicBezTo>
                    <a:cubicBezTo>
                      <a:pt x="3133" y="31068"/>
                      <a:pt x="3211" y="31216"/>
                      <a:pt x="3626" y="31216"/>
                    </a:cubicBezTo>
                    <a:cubicBezTo>
                      <a:pt x="3740" y="31216"/>
                      <a:pt x="3881" y="31204"/>
                      <a:pt x="4055" y="31190"/>
                    </a:cubicBezTo>
                    <a:cubicBezTo>
                      <a:pt x="4109" y="31188"/>
                      <a:pt x="4163" y="31187"/>
                      <a:pt x="4215" y="31187"/>
                    </a:cubicBezTo>
                    <a:cubicBezTo>
                      <a:pt x="5225" y="31187"/>
                      <a:pt x="5888" y="31496"/>
                      <a:pt x="6490" y="32257"/>
                    </a:cubicBezTo>
                    <a:cubicBezTo>
                      <a:pt x="6924" y="32791"/>
                      <a:pt x="7124" y="33058"/>
                      <a:pt x="7824" y="33158"/>
                    </a:cubicBezTo>
                    <a:cubicBezTo>
                      <a:pt x="7875" y="33164"/>
                      <a:pt x="7924" y="33166"/>
                      <a:pt x="7974" y="33166"/>
                    </a:cubicBezTo>
                    <a:cubicBezTo>
                      <a:pt x="8488" y="33166"/>
                      <a:pt x="8957" y="32889"/>
                      <a:pt x="9422" y="32889"/>
                    </a:cubicBezTo>
                    <a:cubicBezTo>
                      <a:pt x="9446" y="32889"/>
                      <a:pt x="9469" y="32890"/>
                      <a:pt x="9492" y="32891"/>
                    </a:cubicBezTo>
                    <a:cubicBezTo>
                      <a:pt x="10493" y="33025"/>
                      <a:pt x="9826" y="33191"/>
                      <a:pt x="9426" y="33492"/>
                    </a:cubicBezTo>
                    <a:cubicBezTo>
                      <a:pt x="8992" y="33825"/>
                      <a:pt x="8792" y="34392"/>
                      <a:pt x="8325" y="34559"/>
                    </a:cubicBezTo>
                    <a:cubicBezTo>
                      <a:pt x="8162" y="34613"/>
                      <a:pt x="8004" y="34635"/>
                      <a:pt x="7849" y="34635"/>
                    </a:cubicBezTo>
                    <a:cubicBezTo>
                      <a:pt x="7172" y="34635"/>
                      <a:pt x="6565" y="34210"/>
                      <a:pt x="5898" y="34210"/>
                    </a:cubicBezTo>
                    <a:cubicBezTo>
                      <a:pt x="5691" y="34210"/>
                      <a:pt x="5478" y="34251"/>
                      <a:pt x="5256" y="34359"/>
                    </a:cubicBezTo>
                    <a:cubicBezTo>
                      <a:pt x="4956" y="34492"/>
                      <a:pt x="4789" y="34792"/>
                      <a:pt x="4489" y="34926"/>
                    </a:cubicBezTo>
                    <a:cubicBezTo>
                      <a:pt x="4355" y="34976"/>
                      <a:pt x="4222" y="34976"/>
                      <a:pt x="4093" y="34976"/>
                    </a:cubicBezTo>
                    <a:cubicBezTo>
                      <a:pt x="3963" y="34976"/>
                      <a:pt x="3838" y="34976"/>
                      <a:pt x="3722" y="35026"/>
                    </a:cubicBezTo>
                    <a:cubicBezTo>
                      <a:pt x="3288" y="35193"/>
                      <a:pt x="3021" y="35393"/>
                      <a:pt x="2754" y="35793"/>
                    </a:cubicBezTo>
                    <a:cubicBezTo>
                      <a:pt x="2054" y="36694"/>
                      <a:pt x="1553" y="37328"/>
                      <a:pt x="319" y="37461"/>
                    </a:cubicBezTo>
                    <a:cubicBezTo>
                      <a:pt x="1" y="38130"/>
                      <a:pt x="716" y="38464"/>
                      <a:pt x="1187" y="38464"/>
                    </a:cubicBezTo>
                    <a:cubicBezTo>
                      <a:pt x="1210" y="38464"/>
                      <a:pt x="1232" y="38463"/>
                      <a:pt x="1253" y="38462"/>
                    </a:cubicBezTo>
                    <a:cubicBezTo>
                      <a:pt x="2247" y="38407"/>
                      <a:pt x="2875" y="37415"/>
                      <a:pt x="3856" y="37415"/>
                    </a:cubicBezTo>
                    <a:cubicBezTo>
                      <a:pt x="4061" y="37415"/>
                      <a:pt x="4281" y="37458"/>
                      <a:pt x="4522" y="37561"/>
                    </a:cubicBezTo>
                    <a:cubicBezTo>
                      <a:pt x="5048" y="37802"/>
                      <a:pt x="5200" y="38216"/>
                      <a:pt x="5450" y="38216"/>
                    </a:cubicBezTo>
                    <a:cubicBezTo>
                      <a:pt x="5581" y="38216"/>
                      <a:pt x="5738" y="38103"/>
                      <a:pt x="5990" y="37795"/>
                    </a:cubicBezTo>
                    <a:cubicBezTo>
                      <a:pt x="6390" y="37328"/>
                      <a:pt x="6290" y="37127"/>
                      <a:pt x="6957" y="36961"/>
                    </a:cubicBezTo>
                    <a:cubicBezTo>
                      <a:pt x="7122" y="36931"/>
                      <a:pt x="7368" y="36914"/>
                      <a:pt x="7622" y="36914"/>
                    </a:cubicBezTo>
                    <a:cubicBezTo>
                      <a:pt x="7933" y="36914"/>
                      <a:pt x="8256" y="36939"/>
                      <a:pt x="8458" y="36994"/>
                    </a:cubicBezTo>
                    <a:cubicBezTo>
                      <a:pt x="9159" y="37127"/>
                      <a:pt x="9192" y="37695"/>
                      <a:pt x="9893" y="37861"/>
                    </a:cubicBezTo>
                    <a:cubicBezTo>
                      <a:pt x="10074" y="37905"/>
                      <a:pt x="10259" y="37923"/>
                      <a:pt x="10444" y="37923"/>
                    </a:cubicBezTo>
                    <a:cubicBezTo>
                      <a:pt x="11245" y="37923"/>
                      <a:pt x="12070" y="37588"/>
                      <a:pt x="12828" y="37561"/>
                    </a:cubicBezTo>
                    <a:cubicBezTo>
                      <a:pt x="12882" y="37558"/>
                      <a:pt x="12935" y="37557"/>
                      <a:pt x="12989" y="37557"/>
                    </a:cubicBezTo>
                    <a:cubicBezTo>
                      <a:pt x="14473" y="37557"/>
                      <a:pt x="15960" y="38565"/>
                      <a:pt x="17520" y="38565"/>
                    </a:cubicBezTo>
                    <a:cubicBezTo>
                      <a:pt x="17973" y="38565"/>
                      <a:pt x="18432" y="38480"/>
                      <a:pt x="18899" y="38262"/>
                    </a:cubicBezTo>
                    <a:cubicBezTo>
                      <a:pt x="20867" y="37328"/>
                      <a:pt x="18098" y="36460"/>
                      <a:pt x="18832" y="35093"/>
                    </a:cubicBezTo>
                    <a:cubicBezTo>
                      <a:pt x="19366" y="34159"/>
                      <a:pt x="21067" y="34292"/>
                      <a:pt x="21801" y="33558"/>
                    </a:cubicBezTo>
                    <a:cubicBezTo>
                      <a:pt x="22402" y="32924"/>
                      <a:pt x="22635" y="31757"/>
                      <a:pt x="22535" y="30923"/>
                    </a:cubicBezTo>
                    <a:cubicBezTo>
                      <a:pt x="22435" y="30022"/>
                      <a:pt x="22068" y="29822"/>
                      <a:pt x="21167" y="29555"/>
                    </a:cubicBezTo>
                    <a:cubicBezTo>
                      <a:pt x="20867" y="29489"/>
                      <a:pt x="19533" y="29589"/>
                      <a:pt x="19333" y="29389"/>
                    </a:cubicBezTo>
                    <a:cubicBezTo>
                      <a:pt x="18966" y="29022"/>
                      <a:pt x="19666" y="28154"/>
                      <a:pt x="19766" y="27754"/>
                    </a:cubicBezTo>
                    <a:cubicBezTo>
                      <a:pt x="19900" y="27020"/>
                      <a:pt x="19499" y="26420"/>
                      <a:pt x="19433" y="25719"/>
                    </a:cubicBezTo>
                    <a:cubicBezTo>
                      <a:pt x="19299" y="24485"/>
                      <a:pt x="20133" y="23284"/>
                      <a:pt x="19499" y="22083"/>
                    </a:cubicBezTo>
                    <a:cubicBezTo>
                      <a:pt x="19133" y="21383"/>
                      <a:pt x="18365" y="21049"/>
                      <a:pt x="17932" y="20415"/>
                    </a:cubicBezTo>
                    <a:cubicBezTo>
                      <a:pt x="17565" y="19848"/>
                      <a:pt x="17198" y="18981"/>
                      <a:pt x="17164" y="18314"/>
                    </a:cubicBezTo>
                    <a:cubicBezTo>
                      <a:pt x="17064" y="16813"/>
                      <a:pt x="17865" y="15445"/>
                      <a:pt x="16264" y="14478"/>
                    </a:cubicBezTo>
                    <a:cubicBezTo>
                      <a:pt x="15730" y="14178"/>
                      <a:pt x="14129" y="13978"/>
                      <a:pt x="13895" y="13344"/>
                    </a:cubicBezTo>
                    <a:cubicBezTo>
                      <a:pt x="13657" y="12757"/>
                      <a:pt x="13912" y="12674"/>
                      <a:pt x="14263" y="12674"/>
                    </a:cubicBezTo>
                    <a:cubicBezTo>
                      <a:pt x="14401" y="12674"/>
                      <a:pt x="14554" y="12687"/>
                      <a:pt x="14697" y="12687"/>
                    </a:cubicBezTo>
                    <a:cubicBezTo>
                      <a:pt x="14852" y="12687"/>
                      <a:pt x="14995" y="12672"/>
                      <a:pt x="15096" y="12610"/>
                    </a:cubicBezTo>
                    <a:cubicBezTo>
                      <a:pt x="15430" y="12410"/>
                      <a:pt x="15463" y="11976"/>
                      <a:pt x="15597" y="11576"/>
                    </a:cubicBezTo>
                    <a:cubicBezTo>
                      <a:pt x="15730" y="11109"/>
                      <a:pt x="15663" y="11142"/>
                      <a:pt x="15930" y="10809"/>
                    </a:cubicBezTo>
                    <a:cubicBezTo>
                      <a:pt x="16264" y="10308"/>
                      <a:pt x="16898" y="9775"/>
                      <a:pt x="17331" y="9374"/>
                    </a:cubicBezTo>
                    <a:cubicBezTo>
                      <a:pt x="18165" y="8607"/>
                      <a:pt x="19466" y="7339"/>
                      <a:pt x="18866" y="6039"/>
                    </a:cubicBezTo>
                    <a:cubicBezTo>
                      <a:pt x="18165" y="4471"/>
                      <a:pt x="13662" y="6172"/>
                      <a:pt x="14229" y="4070"/>
                    </a:cubicBezTo>
                    <a:cubicBezTo>
                      <a:pt x="14496" y="2970"/>
                      <a:pt x="15964" y="2770"/>
                      <a:pt x="16831" y="2269"/>
                    </a:cubicBezTo>
                    <a:cubicBezTo>
                      <a:pt x="18232" y="1435"/>
                      <a:pt x="17431" y="668"/>
                      <a:pt x="16230" y="635"/>
                    </a:cubicBezTo>
                    <a:cubicBezTo>
                      <a:pt x="16041" y="635"/>
                      <a:pt x="15860" y="638"/>
                      <a:pt x="15682" y="638"/>
                    </a:cubicBezTo>
                    <a:cubicBezTo>
                      <a:pt x="15326" y="638"/>
                      <a:pt x="14985" y="624"/>
                      <a:pt x="14629" y="535"/>
                    </a:cubicBezTo>
                    <a:cubicBezTo>
                      <a:pt x="14096" y="401"/>
                      <a:pt x="13662" y="1"/>
                      <a:pt x="13162" y="1"/>
                    </a:cubicBezTo>
                    <a:cubicBezTo>
                      <a:pt x="13145" y="0"/>
                      <a:pt x="13129" y="0"/>
                      <a:pt x="13113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89" name="Google Shape;2089;p45"/>
              <p:cNvGrpSpPr/>
              <p:nvPr/>
            </p:nvGrpSpPr>
            <p:grpSpPr>
              <a:xfrm>
                <a:off x="5850381" y="2488427"/>
                <a:ext cx="1400392" cy="1381438"/>
                <a:chOff x="3158405" y="3123607"/>
                <a:chExt cx="1020099" cy="1006292"/>
              </a:xfrm>
            </p:grpSpPr>
            <p:sp>
              <p:nvSpPr>
                <p:cNvPr id="2090" name="Google Shape;2090;p45"/>
                <p:cNvSpPr/>
                <p:nvPr/>
              </p:nvSpPr>
              <p:spPr>
                <a:xfrm>
                  <a:off x="3727025" y="3171600"/>
                  <a:ext cx="451480" cy="4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6" h="5933" extrusionOk="0">
                      <a:moveTo>
                        <a:pt x="4324" y="1"/>
                      </a:moveTo>
                      <a:cubicBezTo>
                        <a:pt x="4272" y="1"/>
                        <a:pt x="4221" y="3"/>
                        <a:pt x="4170" y="10"/>
                      </a:cubicBezTo>
                      <a:cubicBezTo>
                        <a:pt x="3870" y="10"/>
                        <a:pt x="3603" y="110"/>
                        <a:pt x="3203" y="410"/>
                      </a:cubicBezTo>
                      <a:cubicBezTo>
                        <a:pt x="2903" y="610"/>
                        <a:pt x="2669" y="744"/>
                        <a:pt x="2302" y="844"/>
                      </a:cubicBezTo>
                      <a:cubicBezTo>
                        <a:pt x="2002" y="944"/>
                        <a:pt x="1502" y="944"/>
                        <a:pt x="1235" y="1144"/>
                      </a:cubicBezTo>
                      <a:cubicBezTo>
                        <a:pt x="868" y="1444"/>
                        <a:pt x="1168" y="1711"/>
                        <a:pt x="1001" y="2044"/>
                      </a:cubicBezTo>
                      <a:cubicBezTo>
                        <a:pt x="835" y="2378"/>
                        <a:pt x="301" y="2378"/>
                        <a:pt x="1" y="2578"/>
                      </a:cubicBezTo>
                      <a:cubicBezTo>
                        <a:pt x="1" y="2912"/>
                        <a:pt x="234" y="3245"/>
                        <a:pt x="334" y="3546"/>
                      </a:cubicBezTo>
                      <a:cubicBezTo>
                        <a:pt x="501" y="4046"/>
                        <a:pt x="534" y="4480"/>
                        <a:pt x="1101" y="4613"/>
                      </a:cubicBezTo>
                      <a:cubicBezTo>
                        <a:pt x="1144" y="4622"/>
                        <a:pt x="1188" y="4627"/>
                        <a:pt x="1232" y="4627"/>
                      </a:cubicBezTo>
                      <a:cubicBezTo>
                        <a:pt x="1776" y="4627"/>
                        <a:pt x="2408" y="3975"/>
                        <a:pt x="2844" y="3975"/>
                      </a:cubicBezTo>
                      <a:cubicBezTo>
                        <a:pt x="3007" y="3975"/>
                        <a:pt x="3142" y="4065"/>
                        <a:pt x="3236" y="4313"/>
                      </a:cubicBezTo>
                      <a:cubicBezTo>
                        <a:pt x="3436" y="4746"/>
                        <a:pt x="3603" y="5213"/>
                        <a:pt x="3937" y="5514"/>
                      </a:cubicBezTo>
                      <a:cubicBezTo>
                        <a:pt x="4104" y="5714"/>
                        <a:pt x="4337" y="5847"/>
                        <a:pt x="4637" y="5914"/>
                      </a:cubicBezTo>
                      <a:cubicBezTo>
                        <a:pt x="4708" y="5927"/>
                        <a:pt x="4779" y="5933"/>
                        <a:pt x="4851" y="5933"/>
                      </a:cubicBezTo>
                      <a:cubicBezTo>
                        <a:pt x="5533" y="5933"/>
                        <a:pt x="6274" y="5393"/>
                        <a:pt x="6605" y="4880"/>
                      </a:cubicBezTo>
                      <a:cubicBezTo>
                        <a:pt x="7106" y="4179"/>
                        <a:pt x="6739" y="3679"/>
                        <a:pt x="6572" y="2945"/>
                      </a:cubicBezTo>
                      <a:cubicBezTo>
                        <a:pt x="6405" y="2345"/>
                        <a:pt x="6539" y="1711"/>
                        <a:pt x="6405" y="1077"/>
                      </a:cubicBezTo>
                      <a:cubicBezTo>
                        <a:pt x="6339" y="810"/>
                        <a:pt x="6205" y="243"/>
                        <a:pt x="5938" y="76"/>
                      </a:cubicBezTo>
                      <a:cubicBezTo>
                        <a:pt x="5872" y="43"/>
                        <a:pt x="5779" y="32"/>
                        <a:pt x="5676" y="32"/>
                      </a:cubicBezTo>
                      <a:cubicBezTo>
                        <a:pt x="5471" y="32"/>
                        <a:pt x="5227" y="76"/>
                        <a:pt x="5071" y="76"/>
                      </a:cubicBezTo>
                      <a:cubicBezTo>
                        <a:pt x="4774" y="49"/>
                        <a:pt x="4543" y="1"/>
                        <a:pt x="4324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1" name="Google Shape;2091;p45"/>
                <p:cNvSpPr/>
                <p:nvPr/>
              </p:nvSpPr>
              <p:spPr>
                <a:xfrm>
                  <a:off x="3158405" y="3123607"/>
                  <a:ext cx="856177" cy="1006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1" h="15444" extrusionOk="0">
                      <a:moveTo>
                        <a:pt x="10849" y="1"/>
                      </a:moveTo>
                      <a:cubicBezTo>
                        <a:pt x="10803" y="1"/>
                        <a:pt x="10756" y="3"/>
                        <a:pt x="10708" y="9"/>
                      </a:cubicBezTo>
                      <a:cubicBezTo>
                        <a:pt x="9907" y="109"/>
                        <a:pt x="10041" y="476"/>
                        <a:pt x="9641" y="910"/>
                      </a:cubicBezTo>
                      <a:cubicBezTo>
                        <a:pt x="9374" y="1244"/>
                        <a:pt x="8773" y="1210"/>
                        <a:pt x="8740" y="1610"/>
                      </a:cubicBezTo>
                      <a:cubicBezTo>
                        <a:pt x="8740" y="2011"/>
                        <a:pt x="9340" y="2278"/>
                        <a:pt x="9374" y="2645"/>
                      </a:cubicBezTo>
                      <a:cubicBezTo>
                        <a:pt x="9407" y="2845"/>
                        <a:pt x="9040" y="3345"/>
                        <a:pt x="8873" y="3512"/>
                      </a:cubicBezTo>
                      <a:cubicBezTo>
                        <a:pt x="8728" y="3628"/>
                        <a:pt x="8576" y="3669"/>
                        <a:pt x="8415" y="3669"/>
                      </a:cubicBezTo>
                      <a:cubicBezTo>
                        <a:pt x="8207" y="3669"/>
                        <a:pt x="7983" y="3602"/>
                        <a:pt x="7739" y="3545"/>
                      </a:cubicBezTo>
                      <a:cubicBezTo>
                        <a:pt x="7339" y="3412"/>
                        <a:pt x="6939" y="3412"/>
                        <a:pt x="6572" y="3212"/>
                      </a:cubicBezTo>
                      <a:cubicBezTo>
                        <a:pt x="6205" y="3011"/>
                        <a:pt x="5938" y="2711"/>
                        <a:pt x="5538" y="2711"/>
                      </a:cubicBezTo>
                      <a:cubicBezTo>
                        <a:pt x="5271" y="2711"/>
                        <a:pt x="4537" y="2745"/>
                        <a:pt x="4303" y="2911"/>
                      </a:cubicBezTo>
                      <a:cubicBezTo>
                        <a:pt x="3703" y="3312"/>
                        <a:pt x="4470" y="4479"/>
                        <a:pt x="3836" y="4913"/>
                      </a:cubicBezTo>
                      <a:cubicBezTo>
                        <a:pt x="3469" y="5146"/>
                        <a:pt x="2836" y="5046"/>
                        <a:pt x="2936" y="5747"/>
                      </a:cubicBezTo>
                      <a:cubicBezTo>
                        <a:pt x="3002" y="6214"/>
                        <a:pt x="3536" y="6848"/>
                        <a:pt x="3770" y="7248"/>
                      </a:cubicBezTo>
                      <a:cubicBezTo>
                        <a:pt x="4170" y="7915"/>
                        <a:pt x="4637" y="8749"/>
                        <a:pt x="3970" y="9483"/>
                      </a:cubicBezTo>
                      <a:cubicBezTo>
                        <a:pt x="3670" y="9783"/>
                        <a:pt x="3369" y="9883"/>
                        <a:pt x="2936" y="9916"/>
                      </a:cubicBezTo>
                      <a:cubicBezTo>
                        <a:pt x="2369" y="9983"/>
                        <a:pt x="2469" y="10050"/>
                        <a:pt x="2169" y="10517"/>
                      </a:cubicBezTo>
                      <a:cubicBezTo>
                        <a:pt x="2002" y="10784"/>
                        <a:pt x="1768" y="11084"/>
                        <a:pt x="1435" y="11184"/>
                      </a:cubicBezTo>
                      <a:cubicBezTo>
                        <a:pt x="1382" y="11199"/>
                        <a:pt x="1317" y="11204"/>
                        <a:pt x="1246" y="11204"/>
                      </a:cubicBezTo>
                      <a:cubicBezTo>
                        <a:pt x="1119" y="11204"/>
                        <a:pt x="973" y="11189"/>
                        <a:pt x="840" y="11189"/>
                      </a:cubicBezTo>
                      <a:cubicBezTo>
                        <a:pt x="718" y="11189"/>
                        <a:pt x="608" y="11201"/>
                        <a:pt x="534" y="11251"/>
                      </a:cubicBezTo>
                      <a:cubicBezTo>
                        <a:pt x="267" y="11518"/>
                        <a:pt x="534" y="11884"/>
                        <a:pt x="567" y="12151"/>
                      </a:cubicBezTo>
                      <a:cubicBezTo>
                        <a:pt x="634" y="12585"/>
                        <a:pt x="367" y="12652"/>
                        <a:pt x="267" y="12952"/>
                      </a:cubicBezTo>
                      <a:cubicBezTo>
                        <a:pt x="0" y="13853"/>
                        <a:pt x="1168" y="13819"/>
                        <a:pt x="1401" y="14353"/>
                      </a:cubicBezTo>
                      <a:cubicBezTo>
                        <a:pt x="1568" y="14720"/>
                        <a:pt x="1335" y="14987"/>
                        <a:pt x="1835" y="15187"/>
                      </a:cubicBezTo>
                      <a:cubicBezTo>
                        <a:pt x="2035" y="15276"/>
                        <a:pt x="2295" y="15276"/>
                        <a:pt x="2544" y="15276"/>
                      </a:cubicBezTo>
                      <a:cubicBezTo>
                        <a:pt x="2669" y="15276"/>
                        <a:pt x="2791" y="15276"/>
                        <a:pt x="2902" y="15287"/>
                      </a:cubicBezTo>
                      <a:cubicBezTo>
                        <a:pt x="3403" y="15391"/>
                        <a:pt x="3942" y="15443"/>
                        <a:pt x="4480" y="15443"/>
                      </a:cubicBezTo>
                      <a:cubicBezTo>
                        <a:pt x="4803" y="15443"/>
                        <a:pt x="5125" y="15425"/>
                        <a:pt x="5438" y="15387"/>
                      </a:cubicBezTo>
                      <a:cubicBezTo>
                        <a:pt x="6405" y="15220"/>
                        <a:pt x="7306" y="14953"/>
                        <a:pt x="8240" y="14620"/>
                      </a:cubicBezTo>
                      <a:cubicBezTo>
                        <a:pt x="8480" y="14540"/>
                        <a:pt x="8715" y="14509"/>
                        <a:pt x="8949" y="14509"/>
                      </a:cubicBezTo>
                      <a:cubicBezTo>
                        <a:pt x="9590" y="14509"/>
                        <a:pt x="10214" y="14738"/>
                        <a:pt x="10875" y="14787"/>
                      </a:cubicBezTo>
                      <a:cubicBezTo>
                        <a:pt x="10896" y="14788"/>
                        <a:pt x="10918" y="14788"/>
                        <a:pt x="10939" y="14788"/>
                      </a:cubicBezTo>
                      <a:cubicBezTo>
                        <a:pt x="11668" y="14788"/>
                        <a:pt x="12118" y="14234"/>
                        <a:pt x="12443" y="13586"/>
                      </a:cubicBezTo>
                      <a:cubicBezTo>
                        <a:pt x="12910" y="12718"/>
                        <a:pt x="13210" y="11784"/>
                        <a:pt x="13610" y="10884"/>
                      </a:cubicBezTo>
                      <a:cubicBezTo>
                        <a:pt x="13977" y="10150"/>
                        <a:pt x="14210" y="9149"/>
                        <a:pt x="13877" y="8349"/>
                      </a:cubicBezTo>
                      <a:cubicBezTo>
                        <a:pt x="13677" y="7915"/>
                        <a:pt x="13477" y="7815"/>
                        <a:pt x="13577" y="7348"/>
                      </a:cubicBezTo>
                      <a:cubicBezTo>
                        <a:pt x="13610" y="7181"/>
                        <a:pt x="13677" y="6814"/>
                        <a:pt x="13777" y="6481"/>
                      </a:cubicBezTo>
                      <a:cubicBezTo>
                        <a:pt x="13443" y="6180"/>
                        <a:pt x="13276" y="5713"/>
                        <a:pt x="13076" y="5280"/>
                      </a:cubicBezTo>
                      <a:cubicBezTo>
                        <a:pt x="12982" y="5032"/>
                        <a:pt x="12847" y="4942"/>
                        <a:pt x="12684" y="4942"/>
                      </a:cubicBezTo>
                      <a:cubicBezTo>
                        <a:pt x="12248" y="4942"/>
                        <a:pt x="11616" y="5594"/>
                        <a:pt x="11072" y="5594"/>
                      </a:cubicBezTo>
                      <a:cubicBezTo>
                        <a:pt x="11028" y="5594"/>
                        <a:pt x="10984" y="5589"/>
                        <a:pt x="10941" y="5580"/>
                      </a:cubicBezTo>
                      <a:cubicBezTo>
                        <a:pt x="10374" y="5447"/>
                        <a:pt x="10341" y="5013"/>
                        <a:pt x="10174" y="4513"/>
                      </a:cubicBezTo>
                      <a:cubicBezTo>
                        <a:pt x="10074" y="4212"/>
                        <a:pt x="9841" y="3879"/>
                        <a:pt x="9841" y="3545"/>
                      </a:cubicBezTo>
                      <a:cubicBezTo>
                        <a:pt x="10141" y="3345"/>
                        <a:pt x="10675" y="3345"/>
                        <a:pt x="10841" y="3011"/>
                      </a:cubicBezTo>
                      <a:cubicBezTo>
                        <a:pt x="11008" y="2678"/>
                        <a:pt x="10708" y="2411"/>
                        <a:pt x="11075" y="2111"/>
                      </a:cubicBezTo>
                      <a:cubicBezTo>
                        <a:pt x="11342" y="1911"/>
                        <a:pt x="11842" y="1911"/>
                        <a:pt x="12142" y="1811"/>
                      </a:cubicBezTo>
                      <a:cubicBezTo>
                        <a:pt x="12509" y="1711"/>
                        <a:pt x="12743" y="1577"/>
                        <a:pt x="13043" y="1377"/>
                      </a:cubicBezTo>
                      <a:cubicBezTo>
                        <a:pt x="13410" y="1077"/>
                        <a:pt x="13710" y="977"/>
                        <a:pt x="14010" y="977"/>
                      </a:cubicBezTo>
                      <a:cubicBezTo>
                        <a:pt x="13844" y="743"/>
                        <a:pt x="13710" y="510"/>
                        <a:pt x="13477" y="343"/>
                      </a:cubicBezTo>
                      <a:cubicBezTo>
                        <a:pt x="13311" y="213"/>
                        <a:pt x="13162" y="171"/>
                        <a:pt x="13013" y="171"/>
                      </a:cubicBezTo>
                      <a:cubicBezTo>
                        <a:pt x="12743" y="171"/>
                        <a:pt x="12475" y="310"/>
                        <a:pt x="12109" y="310"/>
                      </a:cubicBezTo>
                      <a:cubicBezTo>
                        <a:pt x="11654" y="279"/>
                        <a:pt x="11309" y="1"/>
                        <a:pt x="10849" y="1"/>
                      </a:cubicBezTo>
                      <a:close/>
                    </a:path>
                  </a:pathLst>
                </a:custGeom>
                <a:solidFill>
                  <a:srgbClr val="EFEFE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92" name="Google Shape;2092;p45"/>
            <p:cNvSpPr/>
            <p:nvPr/>
          </p:nvSpPr>
          <p:spPr>
            <a:xfrm>
              <a:off x="3971400" y="2648725"/>
              <a:ext cx="585775" cy="554825"/>
            </a:xfrm>
            <a:custGeom>
              <a:avLst/>
              <a:gdLst/>
              <a:ahLst/>
              <a:cxnLst/>
              <a:rect l="l" t="t" r="r" b="b"/>
              <a:pathLst>
                <a:path w="23431" h="22193" extrusionOk="0">
                  <a:moveTo>
                    <a:pt x="13430" y="20574"/>
                  </a:moveTo>
                  <a:lnTo>
                    <a:pt x="10382" y="19240"/>
                  </a:lnTo>
                  <a:lnTo>
                    <a:pt x="11906" y="16859"/>
                  </a:lnTo>
                  <a:lnTo>
                    <a:pt x="12478" y="14097"/>
                  </a:lnTo>
                  <a:lnTo>
                    <a:pt x="11430" y="11144"/>
                  </a:lnTo>
                  <a:lnTo>
                    <a:pt x="9144" y="12192"/>
                  </a:lnTo>
                  <a:lnTo>
                    <a:pt x="7715" y="14764"/>
                  </a:lnTo>
                  <a:lnTo>
                    <a:pt x="6667" y="18764"/>
                  </a:lnTo>
                  <a:lnTo>
                    <a:pt x="1429" y="17907"/>
                  </a:lnTo>
                  <a:lnTo>
                    <a:pt x="0" y="15145"/>
                  </a:lnTo>
                  <a:lnTo>
                    <a:pt x="0" y="12097"/>
                  </a:lnTo>
                  <a:lnTo>
                    <a:pt x="571" y="9049"/>
                  </a:lnTo>
                  <a:lnTo>
                    <a:pt x="4381" y="7906"/>
                  </a:lnTo>
                  <a:lnTo>
                    <a:pt x="2953" y="4762"/>
                  </a:lnTo>
                  <a:lnTo>
                    <a:pt x="3810" y="3429"/>
                  </a:lnTo>
                  <a:lnTo>
                    <a:pt x="6858" y="4191"/>
                  </a:lnTo>
                  <a:lnTo>
                    <a:pt x="8572" y="2191"/>
                  </a:lnTo>
                  <a:lnTo>
                    <a:pt x="10382" y="286"/>
                  </a:lnTo>
                  <a:lnTo>
                    <a:pt x="14287" y="95"/>
                  </a:lnTo>
                  <a:lnTo>
                    <a:pt x="17621" y="286"/>
                  </a:lnTo>
                  <a:lnTo>
                    <a:pt x="20002" y="0"/>
                  </a:lnTo>
                  <a:lnTo>
                    <a:pt x="21622" y="4572"/>
                  </a:lnTo>
                  <a:lnTo>
                    <a:pt x="21622" y="8287"/>
                  </a:lnTo>
                  <a:lnTo>
                    <a:pt x="22098" y="10763"/>
                  </a:lnTo>
                  <a:lnTo>
                    <a:pt x="22955" y="12573"/>
                  </a:lnTo>
                  <a:lnTo>
                    <a:pt x="23431" y="15335"/>
                  </a:lnTo>
                  <a:lnTo>
                    <a:pt x="22574" y="16859"/>
                  </a:lnTo>
                  <a:lnTo>
                    <a:pt x="22479" y="19145"/>
                  </a:lnTo>
                  <a:lnTo>
                    <a:pt x="20193" y="20383"/>
                  </a:lnTo>
                  <a:lnTo>
                    <a:pt x="18669" y="21526"/>
                  </a:lnTo>
                  <a:lnTo>
                    <a:pt x="15716" y="22193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</p:grpSp>
      <p:sp>
        <p:nvSpPr>
          <p:cNvPr id="2093" name="Google Shape;2093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94" name="Google Shape;2094;p4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4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2096;p45"/>
          <p:cNvSpPr/>
          <p:nvPr/>
        </p:nvSpPr>
        <p:spPr>
          <a:xfrm>
            <a:off x="7833300" y="3504148"/>
            <a:ext cx="853500" cy="85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2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097" name="Google Shape;2097;p45"/>
          <p:cNvSpPr txBox="1"/>
          <p:nvPr/>
        </p:nvSpPr>
        <p:spPr>
          <a:xfrm>
            <a:off x="5967325" y="3413395"/>
            <a:ext cx="1635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Jupiter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098" name="Google Shape;2098;p45"/>
          <p:cNvSpPr txBox="1"/>
          <p:nvPr/>
        </p:nvSpPr>
        <p:spPr>
          <a:xfrm>
            <a:off x="5967325" y="3722402"/>
            <a:ext cx="16359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9" name="Google Shape;2099;p45"/>
          <p:cNvSpPr/>
          <p:nvPr/>
        </p:nvSpPr>
        <p:spPr>
          <a:xfrm>
            <a:off x="7826050" y="1517373"/>
            <a:ext cx="853500" cy="85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2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00" name="Google Shape;2100;p45"/>
          <p:cNvSpPr txBox="1"/>
          <p:nvPr/>
        </p:nvSpPr>
        <p:spPr>
          <a:xfrm>
            <a:off x="5967325" y="1426625"/>
            <a:ext cx="1635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Neptune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101" name="Google Shape;2101;p45"/>
          <p:cNvSpPr txBox="1"/>
          <p:nvPr/>
        </p:nvSpPr>
        <p:spPr>
          <a:xfrm>
            <a:off x="5967325" y="1735632"/>
            <a:ext cx="16359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farthest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and also the fourth-largest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2" name="Google Shape;2102;p45"/>
          <p:cNvSpPr/>
          <p:nvPr/>
        </p:nvSpPr>
        <p:spPr>
          <a:xfrm>
            <a:off x="460650" y="3504148"/>
            <a:ext cx="853500" cy="85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2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03" name="Google Shape;2103;p45"/>
          <p:cNvSpPr txBox="1"/>
          <p:nvPr/>
        </p:nvSpPr>
        <p:spPr>
          <a:xfrm>
            <a:off x="1548176" y="3413395"/>
            <a:ext cx="1635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Mars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104" name="Google Shape;2104;p45"/>
          <p:cNvSpPr txBox="1"/>
          <p:nvPr/>
        </p:nvSpPr>
        <p:spPr>
          <a:xfrm>
            <a:off x="1548176" y="3722402"/>
            <a:ext cx="16359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5" name="Google Shape;2105;p45"/>
          <p:cNvSpPr/>
          <p:nvPr/>
        </p:nvSpPr>
        <p:spPr>
          <a:xfrm>
            <a:off x="460650" y="1517373"/>
            <a:ext cx="853500" cy="853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2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06" name="Google Shape;2106;p45"/>
          <p:cNvSpPr txBox="1"/>
          <p:nvPr/>
        </p:nvSpPr>
        <p:spPr>
          <a:xfrm>
            <a:off x="1548176" y="1735632"/>
            <a:ext cx="16359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7" name="Google Shape;2107;p45"/>
          <p:cNvSpPr txBox="1"/>
          <p:nvPr/>
        </p:nvSpPr>
        <p:spPr>
          <a:xfrm>
            <a:off x="1548176" y="1426625"/>
            <a:ext cx="1635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Mercury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2108" name="Google Shape;2108;p45"/>
          <p:cNvGrpSpPr/>
          <p:nvPr/>
        </p:nvGrpSpPr>
        <p:grpSpPr>
          <a:xfrm>
            <a:off x="4065438" y="2513763"/>
            <a:ext cx="551100" cy="428400"/>
            <a:chOff x="3833175" y="2257325"/>
            <a:chExt cx="551100" cy="428400"/>
          </a:xfrm>
        </p:grpSpPr>
        <p:sp>
          <p:nvSpPr>
            <p:cNvPr id="2109" name="Google Shape;2109;p45"/>
            <p:cNvSpPr/>
            <p:nvPr/>
          </p:nvSpPr>
          <p:spPr>
            <a:xfrm>
              <a:off x="3895428" y="2257325"/>
              <a:ext cx="426600" cy="42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5"/>
            <p:cNvSpPr/>
            <p:nvPr/>
          </p:nvSpPr>
          <p:spPr>
            <a:xfrm>
              <a:off x="3833175" y="2357888"/>
              <a:ext cx="551100" cy="225000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111" name="Google Shape;2111;p45"/>
          <p:cNvGrpSpPr/>
          <p:nvPr/>
        </p:nvGrpSpPr>
        <p:grpSpPr>
          <a:xfrm>
            <a:off x="4514425" y="1884413"/>
            <a:ext cx="551100" cy="428400"/>
            <a:chOff x="4871400" y="2357538"/>
            <a:chExt cx="551100" cy="428400"/>
          </a:xfrm>
        </p:grpSpPr>
        <p:sp>
          <p:nvSpPr>
            <p:cNvPr id="2112" name="Google Shape;2112;p45"/>
            <p:cNvSpPr/>
            <p:nvPr/>
          </p:nvSpPr>
          <p:spPr>
            <a:xfrm>
              <a:off x="4933653" y="2357538"/>
              <a:ext cx="426600" cy="42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5"/>
            <p:cNvSpPr/>
            <p:nvPr/>
          </p:nvSpPr>
          <p:spPr>
            <a:xfrm>
              <a:off x="4871400" y="2458100"/>
              <a:ext cx="551100" cy="225000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114" name="Google Shape;2114;p45"/>
          <p:cNvGrpSpPr/>
          <p:nvPr/>
        </p:nvGrpSpPr>
        <p:grpSpPr>
          <a:xfrm>
            <a:off x="5240875" y="1389713"/>
            <a:ext cx="551100" cy="428400"/>
            <a:chOff x="4871400" y="2357538"/>
            <a:chExt cx="551100" cy="428400"/>
          </a:xfrm>
        </p:grpSpPr>
        <p:sp>
          <p:nvSpPr>
            <p:cNvPr id="2115" name="Google Shape;2115;p45"/>
            <p:cNvSpPr/>
            <p:nvPr/>
          </p:nvSpPr>
          <p:spPr>
            <a:xfrm>
              <a:off x="4933653" y="2357538"/>
              <a:ext cx="426600" cy="42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5"/>
            <p:cNvSpPr/>
            <p:nvPr/>
          </p:nvSpPr>
          <p:spPr>
            <a:xfrm>
              <a:off x="4871400" y="2458100"/>
              <a:ext cx="551100" cy="225000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117" name="Google Shape;2117;p45"/>
          <p:cNvGrpSpPr/>
          <p:nvPr/>
        </p:nvGrpSpPr>
        <p:grpSpPr>
          <a:xfrm>
            <a:off x="5233138" y="3376488"/>
            <a:ext cx="551100" cy="428400"/>
            <a:chOff x="4871400" y="2357538"/>
            <a:chExt cx="551100" cy="428400"/>
          </a:xfrm>
        </p:grpSpPr>
        <p:sp>
          <p:nvSpPr>
            <p:cNvPr id="2118" name="Google Shape;2118;p45"/>
            <p:cNvSpPr/>
            <p:nvPr/>
          </p:nvSpPr>
          <p:spPr>
            <a:xfrm>
              <a:off x="4933653" y="2357538"/>
              <a:ext cx="426600" cy="42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5"/>
            <p:cNvSpPr/>
            <p:nvPr/>
          </p:nvSpPr>
          <p:spPr>
            <a:xfrm>
              <a:off x="4871400" y="2458100"/>
              <a:ext cx="551100" cy="225000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8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8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4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25" name="Google Shape;2125;p46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6" name="Google Shape;2126;p46"/>
          <p:cNvGrpSpPr/>
          <p:nvPr/>
        </p:nvGrpSpPr>
        <p:grpSpPr>
          <a:xfrm>
            <a:off x="3244716" y="1125854"/>
            <a:ext cx="2654665" cy="3662639"/>
            <a:chOff x="3599875" y="1548873"/>
            <a:chExt cx="1944239" cy="2800611"/>
          </a:xfrm>
        </p:grpSpPr>
        <p:sp>
          <p:nvSpPr>
            <p:cNvPr id="2127" name="Google Shape;2127;p46"/>
            <p:cNvSpPr/>
            <p:nvPr/>
          </p:nvSpPr>
          <p:spPr>
            <a:xfrm>
              <a:off x="3599875" y="2755896"/>
              <a:ext cx="528946" cy="407003"/>
            </a:xfrm>
            <a:custGeom>
              <a:avLst/>
              <a:gdLst/>
              <a:ahLst/>
              <a:cxnLst/>
              <a:rect l="l" t="t" r="r" b="b"/>
              <a:pathLst>
                <a:path w="9910" h="7625" extrusionOk="0">
                  <a:moveTo>
                    <a:pt x="3389" y="1"/>
                  </a:moveTo>
                  <a:lnTo>
                    <a:pt x="3158" y="26"/>
                  </a:lnTo>
                  <a:lnTo>
                    <a:pt x="2901" y="52"/>
                  </a:lnTo>
                  <a:lnTo>
                    <a:pt x="2670" y="103"/>
                  </a:lnTo>
                  <a:lnTo>
                    <a:pt x="2439" y="206"/>
                  </a:lnTo>
                  <a:lnTo>
                    <a:pt x="2234" y="309"/>
                  </a:lnTo>
                  <a:lnTo>
                    <a:pt x="2029" y="411"/>
                  </a:lnTo>
                  <a:lnTo>
                    <a:pt x="1823" y="565"/>
                  </a:lnTo>
                  <a:lnTo>
                    <a:pt x="1644" y="719"/>
                  </a:lnTo>
                  <a:lnTo>
                    <a:pt x="719" y="1644"/>
                  </a:lnTo>
                  <a:lnTo>
                    <a:pt x="514" y="1900"/>
                  </a:lnTo>
                  <a:lnTo>
                    <a:pt x="334" y="2183"/>
                  </a:lnTo>
                  <a:lnTo>
                    <a:pt x="180" y="2465"/>
                  </a:lnTo>
                  <a:lnTo>
                    <a:pt x="103" y="2773"/>
                  </a:lnTo>
                  <a:lnTo>
                    <a:pt x="26" y="3081"/>
                  </a:lnTo>
                  <a:lnTo>
                    <a:pt x="1" y="3389"/>
                  </a:lnTo>
                  <a:lnTo>
                    <a:pt x="26" y="3723"/>
                  </a:lnTo>
                  <a:lnTo>
                    <a:pt x="103" y="4031"/>
                  </a:lnTo>
                  <a:lnTo>
                    <a:pt x="206" y="4364"/>
                  </a:lnTo>
                  <a:lnTo>
                    <a:pt x="360" y="4647"/>
                  </a:lnTo>
                  <a:lnTo>
                    <a:pt x="540" y="4904"/>
                  </a:lnTo>
                  <a:lnTo>
                    <a:pt x="745" y="5135"/>
                  </a:lnTo>
                  <a:lnTo>
                    <a:pt x="1002" y="5366"/>
                  </a:lnTo>
                  <a:lnTo>
                    <a:pt x="1259" y="5520"/>
                  </a:lnTo>
                  <a:lnTo>
                    <a:pt x="1567" y="5674"/>
                  </a:lnTo>
                  <a:lnTo>
                    <a:pt x="1875" y="5776"/>
                  </a:lnTo>
                  <a:lnTo>
                    <a:pt x="3928" y="6290"/>
                  </a:lnTo>
                  <a:lnTo>
                    <a:pt x="4185" y="6367"/>
                  </a:lnTo>
                  <a:lnTo>
                    <a:pt x="4416" y="6469"/>
                  </a:lnTo>
                  <a:lnTo>
                    <a:pt x="6213" y="7368"/>
                  </a:lnTo>
                  <a:lnTo>
                    <a:pt x="6392" y="7445"/>
                  </a:lnTo>
                  <a:lnTo>
                    <a:pt x="6598" y="7522"/>
                  </a:lnTo>
                  <a:lnTo>
                    <a:pt x="6957" y="7599"/>
                  </a:lnTo>
                  <a:lnTo>
                    <a:pt x="7342" y="7624"/>
                  </a:lnTo>
                  <a:lnTo>
                    <a:pt x="7701" y="7599"/>
                  </a:lnTo>
                  <a:lnTo>
                    <a:pt x="8087" y="7496"/>
                  </a:lnTo>
                  <a:lnTo>
                    <a:pt x="8420" y="7368"/>
                  </a:lnTo>
                  <a:lnTo>
                    <a:pt x="8754" y="7162"/>
                  </a:lnTo>
                  <a:lnTo>
                    <a:pt x="8908" y="7034"/>
                  </a:lnTo>
                  <a:lnTo>
                    <a:pt x="9062" y="6906"/>
                  </a:lnTo>
                  <a:lnTo>
                    <a:pt x="9216" y="6726"/>
                  </a:lnTo>
                  <a:lnTo>
                    <a:pt x="9344" y="6546"/>
                  </a:lnTo>
                  <a:lnTo>
                    <a:pt x="9473" y="6367"/>
                  </a:lnTo>
                  <a:lnTo>
                    <a:pt x="9575" y="6187"/>
                  </a:lnTo>
                  <a:lnTo>
                    <a:pt x="9678" y="5982"/>
                  </a:lnTo>
                  <a:lnTo>
                    <a:pt x="9755" y="5776"/>
                  </a:lnTo>
                  <a:lnTo>
                    <a:pt x="9806" y="5545"/>
                  </a:lnTo>
                  <a:lnTo>
                    <a:pt x="9858" y="5340"/>
                  </a:lnTo>
                  <a:lnTo>
                    <a:pt x="9883" y="5109"/>
                  </a:lnTo>
                  <a:lnTo>
                    <a:pt x="9909" y="4904"/>
                  </a:lnTo>
                  <a:lnTo>
                    <a:pt x="9883" y="4673"/>
                  </a:lnTo>
                  <a:lnTo>
                    <a:pt x="9858" y="4441"/>
                  </a:lnTo>
                  <a:lnTo>
                    <a:pt x="9832" y="4236"/>
                  </a:lnTo>
                  <a:lnTo>
                    <a:pt x="9755" y="4005"/>
                  </a:lnTo>
                  <a:lnTo>
                    <a:pt x="9678" y="3800"/>
                  </a:lnTo>
                  <a:lnTo>
                    <a:pt x="9601" y="3594"/>
                  </a:lnTo>
                  <a:lnTo>
                    <a:pt x="8472" y="1361"/>
                  </a:lnTo>
                  <a:lnTo>
                    <a:pt x="8318" y="1079"/>
                  </a:lnTo>
                  <a:lnTo>
                    <a:pt x="8087" y="796"/>
                  </a:lnTo>
                  <a:lnTo>
                    <a:pt x="7856" y="565"/>
                  </a:lnTo>
                  <a:lnTo>
                    <a:pt x="7573" y="386"/>
                  </a:lnTo>
                  <a:lnTo>
                    <a:pt x="7291" y="232"/>
                  </a:lnTo>
                  <a:lnTo>
                    <a:pt x="6957" y="103"/>
                  </a:lnTo>
                  <a:lnTo>
                    <a:pt x="6623" y="26"/>
                  </a:lnTo>
                  <a:lnTo>
                    <a:pt x="629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6"/>
            <p:cNvSpPr/>
            <p:nvPr/>
          </p:nvSpPr>
          <p:spPr>
            <a:xfrm>
              <a:off x="4125994" y="1548873"/>
              <a:ext cx="1418120" cy="2800611"/>
            </a:xfrm>
            <a:custGeom>
              <a:avLst/>
              <a:gdLst/>
              <a:ahLst/>
              <a:cxnLst/>
              <a:rect l="l" t="t" r="r" b="b"/>
              <a:pathLst>
                <a:path w="26569" h="52468" extrusionOk="0">
                  <a:moveTo>
                    <a:pt x="4108" y="0"/>
                  </a:moveTo>
                  <a:lnTo>
                    <a:pt x="3774" y="77"/>
                  </a:lnTo>
                  <a:lnTo>
                    <a:pt x="3440" y="180"/>
                  </a:lnTo>
                  <a:lnTo>
                    <a:pt x="3132" y="334"/>
                  </a:lnTo>
                  <a:lnTo>
                    <a:pt x="2850" y="488"/>
                  </a:lnTo>
                  <a:lnTo>
                    <a:pt x="2593" y="693"/>
                  </a:lnTo>
                  <a:lnTo>
                    <a:pt x="2362" y="924"/>
                  </a:lnTo>
                  <a:lnTo>
                    <a:pt x="2157" y="1181"/>
                  </a:lnTo>
                  <a:lnTo>
                    <a:pt x="1977" y="1463"/>
                  </a:lnTo>
                  <a:lnTo>
                    <a:pt x="1798" y="1771"/>
                  </a:lnTo>
                  <a:lnTo>
                    <a:pt x="1644" y="2079"/>
                  </a:lnTo>
                  <a:lnTo>
                    <a:pt x="1515" y="2387"/>
                  </a:lnTo>
                  <a:lnTo>
                    <a:pt x="1284" y="3029"/>
                  </a:lnTo>
                  <a:lnTo>
                    <a:pt x="1104" y="3697"/>
                  </a:lnTo>
                  <a:lnTo>
                    <a:pt x="78" y="7727"/>
                  </a:lnTo>
                  <a:lnTo>
                    <a:pt x="78" y="7778"/>
                  </a:lnTo>
                  <a:lnTo>
                    <a:pt x="1" y="8086"/>
                  </a:lnTo>
                  <a:lnTo>
                    <a:pt x="1" y="8394"/>
                  </a:lnTo>
                  <a:lnTo>
                    <a:pt x="1" y="8676"/>
                  </a:lnTo>
                  <a:lnTo>
                    <a:pt x="52" y="8984"/>
                  </a:lnTo>
                  <a:lnTo>
                    <a:pt x="129" y="9267"/>
                  </a:lnTo>
                  <a:lnTo>
                    <a:pt x="232" y="9549"/>
                  </a:lnTo>
                  <a:lnTo>
                    <a:pt x="360" y="9832"/>
                  </a:lnTo>
                  <a:lnTo>
                    <a:pt x="540" y="10063"/>
                  </a:lnTo>
                  <a:lnTo>
                    <a:pt x="1310" y="11089"/>
                  </a:lnTo>
                  <a:lnTo>
                    <a:pt x="1515" y="11346"/>
                  </a:lnTo>
                  <a:lnTo>
                    <a:pt x="1695" y="11603"/>
                  </a:lnTo>
                  <a:lnTo>
                    <a:pt x="1849" y="11885"/>
                  </a:lnTo>
                  <a:lnTo>
                    <a:pt x="2003" y="12167"/>
                  </a:lnTo>
                  <a:lnTo>
                    <a:pt x="2106" y="12450"/>
                  </a:lnTo>
                  <a:lnTo>
                    <a:pt x="2208" y="12758"/>
                  </a:lnTo>
                  <a:lnTo>
                    <a:pt x="2285" y="13066"/>
                  </a:lnTo>
                  <a:lnTo>
                    <a:pt x="2362" y="13374"/>
                  </a:lnTo>
                  <a:lnTo>
                    <a:pt x="2285" y="14144"/>
                  </a:lnTo>
                  <a:lnTo>
                    <a:pt x="2183" y="14888"/>
                  </a:lnTo>
                  <a:lnTo>
                    <a:pt x="2029" y="15633"/>
                  </a:lnTo>
                  <a:lnTo>
                    <a:pt x="1849" y="16377"/>
                  </a:lnTo>
                  <a:lnTo>
                    <a:pt x="1746" y="16942"/>
                  </a:lnTo>
                  <a:lnTo>
                    <a:pt x="1746" y="17199"/>
                  </a:lnTo>
                  <a:lnTo>
                    <a:pt x="1746" y="17481"/>
                  </a:lnTo>
                  <a:lnTo>
                    <a:pt x="1798" y="17738"/>
                  </a:lnTo>
                  <a:lnTo>
                    <a:pt x="1900" y="17969"/>
                  </a:lnTo>
                  <a:lnTo>
                    <a:pt x="1977" y="18071"/>
                  </a:lnTo>
                  <a:lnTo>
                    <a:pt x="2080" y="18174"/>
                  </a:lnTo>
                  <a:lnTo>
                    <a:pt x="2183" y="18277"/>
                  </a:lnTo>
                  <a:lnTo>
                    <a:pt x="2311" y="18354"/>
                  </a:lnTo>
                  <a:lnTo>
                    <a:pt x="2542" y="18482"/>
                  </a:lnTo>
                  <a:lnTo>
                    <a:pt x="2799" y="18585"/>
                  </a:lnTo>
                  <a:lnTo>
                    <a:pt x="3312" y="18764"/>
                  </a:lnTo>
                  <a:lnTo>
                    <a:pt x="3569" y="18867"/>
                  </a:lnTo>
                  <a:lnTo>
                    <a:pt x="3774" y="18995"/>
                  </a:lnTo>
                  <a:lnTo>
                    <a:pt x="3979" y="19175"/>
                  </a:lnTo>
                  <a:lnTo>
                    <a:pt x="4082" y="19278"/>
                  </a:lnTo>
                  <a:lnTo>
                    <a:pt x="4159" y="19380"/>
                  </a:lnTo>
                  <a:lnTo>
                    <a:pt x="4287" y="19688"/>
                  </a:lnTo>
                  <a:lnTo>
                    <a:pt x="4364" y="19996"/>
                  </a:lnTo>
                  <a:lnTo>
                    <a:pt x="4416" y="20330"/>
                  </a:lnTo>
                  <a:lnTo>
                    <a:pt x="4441" y="20664"/>
                  </a:lnTo>
                  <a:lnTo>
                    <a:pt x="4416" y="20972"/>
                  </a:lnTo>
                  <a:lnTo>
                    <a:pt x="4390" y="21306"/>
                  </a:lnTo>
                  <a:lnTo>
                    <a:pt x="4287" y="21614"/>
                  </a:lnTo>
                  <a:lnTo>
                    <a:pt x="4185" y="21922"/>
                  </a:lnTo>
                  <a:lnTo>
                    <a:pt x="4005" y="22255"/>
                  </a:lnTo>
                  <a:lnTo>
                    <a:pt x="3800" y="22563"/>
                  </a:lnTo>
                  <a:lnTo>
                    <a:pt x="3389" y="23231"/>
                  </a:lnTo>
                  <a:lnTo>
                    <a:pt x="3209" y="23590"/>
                  </a:lnTo>
                  <a:lnTo>
                    <a:pt x="3081" y="23950"/>
                  </a:lnTo>
                  <a:lnTo>
                    <a:pt x="3030" y="24129"/>
                  </a:lnTo>
                  <a:lnTo>
                    <a:pt x="2978" y="24309"/>
                  </a:lnTo>
                  <a:lnTo>
                    <a:pt x="2953" y="24489"/>
                  </a:lnTo>
                  <a:lnTo>
                    <a:pt x="2953" y="24694"/>
                  </a:lnTo>
                  <a:lnTo>
                    <a:pt x="3004" y="24899"/>
                  </a:lnTo>
                  <a:lnTo>
                    <a:pt x="3081" y="25105"/>
                  </a:lnTo>
                  <a:lnTo>
                    <a:pt x="3184" y="25284"/>
                  </a:lnTo>
                  <a:lnTo>
                    <a:pt x="3286" y="25464"/>
                  </a:lnTo>
                  <a:lnTo>
                    <a:pt x="3440" y="25618"/>
                  </a:lnTo>
                  <a:lnTo>
                    <a:pt x="3594" y="25746"/>
                  </a:lnTo>
                  <a:lnTo>
                    <a:pt x="3748" y="25875"/>
                  </a:lnTo>
                  <a:lnTo>
                    <a:pt x="3954" y="25977"/>
                  </a:lnTo>
                  <a:lnTo>
                    <a:pt x="4133" y="26080"/>
                  </a:lnTo>
                  <a:lnTo>
                    <a:pt x="4339" y="26131"/>
                  </a:lnTo>
                  <a:lnTo>
                    <a:pt x="4544" y="26183"/>
                  </a:lnTo>
                  <a:lnTo>
                    <a:pt x="4955" y="26183"/>
                  </a:lnTo>
                  <a:lnTo>
                    <a:pt x="5160" y="26157"/>
                  </a:lnTo>
                  <a:lnTo>
                    <a:pt x="5366" y="26080"/>
                  </a:lnTo>
                  <a:lnTo>
                    <a:pt x="5571" y="26003"/>
                  </a:lnTo>
                  <a:lnTo>
                    <a:pt x="6238" y="25618"/>
                  </a:lnTo>
                  <a:lnTo>
                    <a:pt x="6649" y="25387"/>
                  </a:lnTo>
                  <a:lnTo>
                    <a:pt x="6854" y="25284"/>
                  </a:lnTo>
                  <a:lnTo>
                    <a:pt x="7060" y="25207"/>
                  </a:lnTo>
                  <a:lnTo>
                    <a:pt x="7265" y="25156"/>
                  </a:lnTo>
                  <a:lnTo>
                    <a:pt x="7470" y="25130"/>
                  </a:lnTo>
                  <a:lnTo>
                    <a:pt x="7650" y="25156"/>
                  </a:lnTo>
                  <a:lnTo>
                    <a:pt x="7830" y="25207"/>
                  </a:lnTo>
                  <a:lnTo>
                    <a:pt x="7984" y="25284"/>
                  </a:lnTo>
                  <a:lnTo>
                    <a:pt x="8087" y="25438"/>
                  </a:lnTo>
                  <a:lnTo>
                    <a:pt x="8189" y="25644"/>
                  </a:lnTo>
                  <a:lnTo>
                    <a:pt x="8266" y="25900"/>
                  </a:lnTo>
                  <a:lnTo>
                    <a:pt x="8266" y="26183"/>
                  </a:lnTo>
                  <a:lnTo>
                    <a:pt x="8241" y="26439"/>
                  </a:lnTo>
                  <a:lnTo>
                    <a:pt x="8189" y="26927"/>
                  </a:lnTo>
                  <a:lnTo>
                    <a:pt x="8189" y="27184"/>
                  </a:lnTo>
                  <a:lnTo>
                    <a:pt x="8215" y="27415"/>
                  </a:lnTo>
                  <a:lnTo>
                    <a:pt x="8241" y="27543"/>
                  </a:lnTo>
                  <a:lnTo>
                    <a:pt x="8318" y="27646"/>
                  </a:lnTo>
                  <a:lnTo>
                    <a:pt x="8395" y="27774"/>
                  </a:lnTo>
                  <a:lnTo>
                    <a:pt x="8472" y="27903"/>
                  </a:lnTo>
                  <a:lnTo>
                    <a:pt x="8728" y="28159"/>
                  </a:lnTo>
                  <a:lnTo>
                    <a:pt x="9011" y="28390"/>
                  </a:lnTo>
                  <a:lnTo>
                    <a:pt x="9319" y="28570"/>
                  </a:lnTo>
                  <a:lnTo>
                    <a:pt x="9627" y="28698"/>
                  </a:lnTo>
                  <a:lnTo>
                    <a:pt x="9960" y="28801"/>
                  </a:lnTo>
                  <a:lnTo>
                    <a:pt x="10268" y="28929"/>
                  </a:lnTo>
                  <a:lnTo>
                    <a:pt x="10551" y="29109"/>
                  </a:lnTo>
                  <a:lnTo>
                    <a:pt x="10807" y="29314"/>
                  </a:lnTo>
                  <a:lnTo>
                    <a:pt x="10884" y="29443"/>
                  </a:lnTo>
                  <a:lnTo>
                    <a:pt x="10936" y="29571"/>
                  </a:lnTo>
                  <a:lnTo>
                    <a:pt x="10987" y="29751"/>
                  </a:lnTo>
                  <a:lnTo>
                    <a:pt x="11013" y="29956"/>
                  </a:lnTo>
                  <a:lnTo>
                    <a:pt x="11013" y="30161"/>
                  </a:lnTo>
                  <a:lnTo>
                    <a:pt x="10987" y="30341"/>
                  </a:lnTo>
                  <a:lnTo>
                    <a:pt x="10884" y="30829"/>
                  </a:lnTo>
                  <a:lnTo>
                    <a:pt x="10756" y="31342"/>
                  </a:lnTo>
                  <a:lnTo>
                    <a:pt x="10576" y="31856"/>
                  </a:lnTo>
                  <a:lnTo>
                    <a:pt x="10345" y="32395"/>
                  </a:lnTo>
                  <a:lnTo>
                    <a:pt x="10217" y="32651"/>
                  </a:lnTo>
                  <a:lnTo>
                    <a:pt x="10063" y="32882"/>
                  </a:lnTo>
                  <a:lnTo>
                    <a:pt x="9909" y="33088"/>
                  </a:lnTo>
                  <a:lnTo>
                    <a:pt x="9729" y="33267"/>
                  </a:lnTo>
                  <a:lnTo>
                    <a:pt x="9524" y="33447"/>
                  </a:lnTo>
                  <a:lnTo>
                    <a:pt x="9344" y="33524"/>
                  </a:lnTo>
                  <a:lnTo>
                    <a:pt x="9165" y="33575"/>
                  </a:lnTo>
                  <a:lnTo>
                    <a:pt x="8651" y="33652"/>
                  </a:lnTo>
                  <a:lnTo>
                    <a:pt x="8164" y="33678"/>
                  </a:lnTo>
                  <a:lnTo>
                    <a:pt x="7162" y="33678"/>
                  </a:lnTo>
                  <a:lnTo>
                    <a:pt x="6829" y="33704"/>
                  </a:lnTo>
                  <a:lnTo>
                    <a:pt x="6444" y="33755"/>
                  </a:lnTo>
                  <a:lnTo>
                    <a:pt x="6084" y="33832"/>
                  </a:lnTo>
                  <a:lnTo>
                    <a:pt x="5699" y="33935"/>
                  </a:lnTo>
                  <a:lnTo>
                    <a:pt x="5340" y="34063"/>
                  </a:lnTo>
                  <a:lnTo>
                    <a:pt x="4981" y="34243"/>
                  </a:lnTo>
                  <a:lnTo>
                    <a:pt x="4647" y="34423"/>
                  </a:lnTo>
                  <a:lnTo>
                    <a:pt x="4339" y="34628"/>
                  </a:lnTo>
                  <a:lnTo>
                    <a:pt x="4082" y="34859"/>
                  </a:lnTo>
                  <a:lnTo>
                    <a:pt x="3851" y="35116"/>
                  </a:lnTo>
                  <a:lnTo>
                    <a:pt x="3671" y="35398"/>
                  </a:lnTo>
                  <a:lnTo>
                    <a:pt x="3594" y="35552"/>
                  </a:lnTo>
                  <a:lnTo>
                    <a:pt x="3543" y="35706"/>
                  </a:lnTo>
                  <a:lnTo>
                    <a:pt x="3492" y="35886"/>
                  </a:lnTo>
                  <a:lnTo>
                    <a:pt x="3466" y="36065"/>
                  </a:lnTo>
                  <a:lnTo>
                    <a:pt x="3466" y="36245"/>
                  </a:lnTo>
                  <a:lnTo>
                    <a:pt x="3492" y="36425"/>
                  </a:lnTo>
                  <a:lnTo>
                    <a:pt x="3517" y="36630"/>
                  </a:lnTo>
                  <a:lnTo>
                    <a:pt x="3569" y="36835"/>
                  </a:lnTo>
                  <a:lnTo>
                    <a:pt x="3646" y="37041"/>
                  </a:lnTo>
                  <a:lnTo>
                    <a:pt x="3748" y="37246"/>
                  </a:lnTo>
                  <a:lnTo>
                    <a:pt x="3825" y="37374"/>
                  </a:lnTo>
                  <a:lnTo>
                    <a:pt x="3928" y="37503"/>
                  </a:lnTo>
                  <a:lnTo>
                    <a:pt x="4210" y="37785"/>
                  </a:lnTo>
                  <a:lnTo>
                    <a:pt x="4570" y="38068"/>
                  </a:lnTo>
                  <a:lnTo>
                    <a:pt x="4878" y="38376"/>
                  </a:lnTo>
                  <a:lnTo>
                    <a:pt x="5006" y="38530"/>
                  </a:lnTo>
                  <a:lnTo>
                    <a:pt x="5109" y="38684"/>
                  </a:lnTo>
                  <a:lnTo>
                    <a:pt x="5160" y="38838"/>
                  </a:lnTo>
                  <a:lnTo>
                    <a:pt x="5186" y="38966"/>
                  </a:lnTo>
                  <a:lnTo>
                    <a:pt x="5135" y="39120"/>
                  </a:lnTo>
                  <a:lnTo>
                    <a:pt x="5032" y="39248"/>
                  </a:lnTo>
                  <a:lnTo>
                    <a:pt x="4878" y="39377"/>
                  </a:lnTo>
                  <a:lnTo>
                    <a:pt x="4621" y="39505"/>
                  </a:lnTo>
                  <a:lnTo>
                    <a:pt x="4082" y="39710"/>
                  </a:lnTo>
                  <a:lnTo>
                    <a:pt x="3543" y="39890"/>
                  </a:lnTo>
                  <a:lnTo>
                    <a:pt x="3004" y="40095"/>
                  </a:lnTo>
                  <a:lnTo>
                    <a:pt x="2465" y="40301"/>
                  </a:lnTo>
                  <a:lnTo>
                    <a:pt x="2054" y="40506"/>
                  </a:lnTo>
                  <a:lnTo>
                    <a:pt x="1644" y="40737"/>
                  </a:lnTo>
                  <a:lnTo>
                    <a:pt x="1464" y="40865"/>
                  </a:lnTo>
                  <a:lnTo>
                    <a:pt x="1284" y="41019"/>
                  </a:lnTo>
                  <a:lnTo>
                    <a:pt x="1130" y="41174"/>
                  </a:lnTo>
                  <a:lnTo>
                    <a:pt x="1002" y="41328"/>
                  </a:lnTo>
                  <a:lnTo>
                    <a:pt x="873" y="41507"/>
                  </a:lnTo>
                  <a:lnTo>
                    <a:pt x="796" y="41687"/>
                  </a:lnTo>
                  <a:lnTo>
                    <a:pt x="771" y="41867"/>
                  </a:lnTo>
                  <a:lnTo>
                    <a:pt x="771" y="42072"/>
                  </a:lnTo>
                  <a:lnTo>
                    <a:pt x="796" y="42277"/>
                  </a:lnTo>
                  <a:lnTo>
                    <a:pt x="899" y="42508"/>
                  </a:lnTo>
                  <a:lnTo>
                    <a:pt x="1027" y="42714"/>
                  </a:lnTo>
                  <a:lnTo>
                    <a:pt x="1207" y="42970"/>
                  </a:lnTo>
                  <a:lnTo>
                    <a:pt x="1413" y="43124"/>
                  </a:lnTo>
                  <a:lnTo>
                    <a:pt x="1618" y="43253"/>
                  </a:lnTo>
                  <a:lnTo>
                    <a:pt x="1823" y="43355"/>
                  </a:lnTo>
                  <a:lnTo>
                    <a:pt x="2054" y="43432"/>
                  </a:lnTo>
                  <a:lnTo>
                    <a:pt x="2311" y="43484"/>
                  </a:lnTo>
                  <a:lnTo>
                    <a:pt x="2542" y="43535"/>
                  </a:lnTo>
                  <a:lnTo>
                    <a:pt x="2799" y="43535"/>
                  </a:lnTo>
                  <a:lnTo>
                    <a:pt x="3030" y="43509"/>
                  </a:lnTo>
                  <a:lnTo>
                    <a:pt x="4185" y="43458"/>
                  </a:lnTo>
                  <a:lnTo>
                    <a:pt x="4724" y="43458"/>
                  </a:lnTo>
                  <a:lnTo>
                    <a:pt x="5263" y="43509"/>
                  </a:lnTo>
                  <a:lnTo>
                    <a:pt x="5776" y="43586"/>
                  </a:lnTo>
                  <a:lnTo>
                    <a:pt x="6033" y="43663"/>
                  </a:lnTo>
                  <a:lnTo>
                    <a:pt x="6290" y="43740"/>
                  </a:lnTo>
                  <a:lnTo>
                    <a:pt x="6521" y="43843"/>
                  </a:lnTo>
                  <a:lnTo>
                    <a:pt x="6777" y="43946"/>
                  </a:lnTo>
                  <a:lnTo>
                    <a:pt x="7034" y="44100"/>
                  </a:lnTo>
                  <a:lnTo>
                    <a:pt x="7291" y="44254"/>
                  </a:lnTo>
                  <a:lnTo>
                    <a:pt x="7778" y="44562"/>
                  </a:lnTo>
                  <a:lnTo>
                    <a:pt x="8010" y="44716"/>
                  </a:lnTo>
                  <a:lnTo>
                    <a:pt x="8241" y="44844"/>
                  </a:lnTo>
                  <a:lnTo>
                    <a:pt x="8497" y="44947"/>
                  </a:lnTo>
                  <a:lnTo>
                    <a:pt x="8754" y="44998"/>
                  </a:lnTo>
                  <a:lnTo>
                    <a:pt x="9036" y="44998"/>
                  </a:lnTo>
                  <a:lnTo>
                    <a:pt x="9165" y="44973"/>
                  </a:lnTo>
                  <a:lnTo>
                    <a:pt x="9319" y="44921"/>
                  </a:lnTo>
                  <a:lnTo>
                    <a:pt x="9729" y="44690"/>
                  </a:lnTo>
                  <a:lnTo>
                    <a:pt x="10114" y="44459"/>
                  </a:lnTo>
                  <a:lnTo>
                    <a:pt x="10474" y="44177"/>
                  </a:lnTo>
                  <a:lnTo>
                    <a:pt x="10807" y="43869"/>
                  </a:lnTo>
                  <a:lnTo>
                    <a:pt x="11655" y="43253"/>
                  </a:lnTo>
                  <a:lnTo>
                    <a:pt x="12425" y="42585"/>
                  </a:lnTo>
                  <a:lnTo>
                    <a:pt x="12425" y="42585"/>
                  </a:lnTo>
                  <a:lnTo>
                    <a:pt x="12194" y="42842"/>
                  </a:lnTo>
                  <a:lnTo>
                    <a:pt x="11988" y="43099"/>
                  </a:lnTo>
                  <a:lnTo>
                    <a:pt x="11783" y="43381"/>
                  </a:lnTo>
                  <a:lnTo>
                    <a:pt x="11578" y="43663"/>
                  </a:lnTo>
                  <a:lnTo>
                    <a:pt x="11218" y="44254"/>
                  </a:lnTo>
                  <a:lnTo>
                    <a:pt x="10859" y="44870"/>
                  </a:lnTo>
                  <a:lnTo>
                    <a:pt x="10499" y="45460"/>
                  </a:lnTo>
                  <a:lnTo>
                    <a:pt x="10114" y="46051"/>
                  </a:lnTo>
                  <a:lnTo>
                    <a:pt x="9909" y="46333"/>
                  </a:lnTo>
                  <a:lnTo>
                    <a:pt x="9678" y="46590"/>
                  </a:lnTo>
                  <a:lnTo>
                    <a:pt x="9447" y="46846"/>
                  </a:lnTo>
                  <a:lnTo>
                    <a:pt x="9165" y="47077"/>
                  </a:lnTo>
                  <a:lnTo>
                    <a:pt x="9011" y="47180"/>
                  </a:lnTo>
                  <a:lnTo>
                    <a:pt x="8857" y="47257"/>
                  </a:lnTo>
                  <a:lnTo>
                    <a:pt x="8677" y="47308"/>
                  </a:lnTo>
                  <a:lnTo>
                    <a:pt x="8472" y="47360"/>
                  </a:lnTo>
                  <a:lnTo>
                    <a:pt x="8292" y="47385"/>
                  </a:lnTo>
                  <a:lnTo>
                    <a:pt x="8087" y="47385"/>
                  </a:lnTo>
                  <a:lnTo>
                    <a:pt x="7676" y="47360"/>
                  </a:lnTo>
                  <a:lnTo>
                    <a:pt x="7265" y="47308"/>
                  </a:lnTo>
                  <a:lnTo>
                    <a:pt x="6880" y="47231"/>
                  </a:lnTo>
                  <a:lnTo>
                    <a:pt x="6495" y="47129"/>
                  </a:lnTo>
                  <a:lnTo>
                    <a:pt x="6136" y="47077"/>
                  </a:lnTo>
                  <a:lnTo>
                    <a:pt x="5699" y="47077"/>
                  </a:lnTo>
                  <a:lnTo>
                    <a:pt x="5263" y="47103"/>
                  </a:lnTo>
                  <a:lnTo>
                    <a:pt x="4852" y="47180"/>
                  </a:lnTo>
                  <a:lnTo>
                    <a:pt x="4441" y="47308"/>
                  </a:lnTo>
                  <a:lnTo>
                    <a:pt x="4056" y="47488"/>
                  </a:lnTo>
                  <a:lnTo>
                    <a:pt x="3671" y="47719"/>
                  </a:lnTo>
                  <a:lnTo>
                    <a:pt x="3338" y="47976"/>
                  </a:lnTo>
                  <a:lnTo>
                    <a:pt x="3004" y="48284"/>
                  </a:lnTo>
                  <a:lnTo>
                    <a:pt x="2362" y="48900"/>
                  </a:lnTo>
                  <a:lnTo>
                    <a:pt x="2054" y="49234"/>
                  </a:lnTo>
                  <a:lnTo>
                    <a:pt x="1746" y="49619"/>
                  </a:lnTo>
                  <a:lnTo>
                    <a:pt x="1464" y="50004"/>
                  </a:lnTo>
                  <a:lnTo>
                    <a:pt x="1336" y="50209"/>
                  </a:lnTo>
                  <a:lnTo>
                    <a:pt x="1233" y="50414"/>
                  </a:lnTo>
                  <a:lnTo>
                    <a:pt x="1156" y="50620"/>
                  </a:lnTo>
                  <a:lnTo>
                    <a:pt x="1079" y="50825"/>
                  </a:lnTo>
                  <a:lnTo>
                    <a:pt x="1053" y="51056"/>
                  </a:lnTo>
                  <a:lnTo>
                    <a:pt x="1027" y="51261"/>
                  </a:lnTo>
                  <a:lnTo>
                    <a:pt x="1027" y="51492"/>
                  </a:lnTo>
                  <a:lnTo>
                    <a:pt x="1104" y="51724"/>
                  </a:lnTo>
                  <a:lnTo>
                    <a:pt x="1207" y="51929"/>
                  </a:lnTo>
                  <a:lnTo>
                    <a:pt x="1361" y="52109"/>
                  </a:lnTo>
                  <a:lnTo>
                    <a:pt x="1541" y="52263"/>
                  </a:lnTo>
                  <a:lnTo>
                    <a:pt x="1746" y="52365"/>
                  </a:lnTo>
                  <a:lnTo>
                    <a:pt x="1952" y="52442"/>
                  </a:lnTo>
                  <a:lnTo>
                    <a:pt x="2208" y="52468"/>
                  </a:lnTo>
                  <a:lnTo>
                    <a:pt x="2542" y="52417"/>
                  </a:lnTo>
                  <a:lnTo>
                    <a:pt x="2927" y="52314"/>
                  </a:lnTo>
                  <a:lnTo>
                    <a:pt x="3800" y="52109"/>
                  </a:lnTo>
                  <a:lnTo>
                    <a:pt x="4673" y="51903"/>
                  </a:lnTo>
                  <a:lnTo>
                    <a:pt x="5545" y="51724"/>
                  </a:lnTo>
                  <a:lnTo>
                    <a:pt x="6418" y="51569"/>
                  </a:lnTo>
                  <a:lnTo>
                    <a:pt x="8189" y="51287"/>
                  </a:lnTo>
                  <a:lnTo>
                    <a:pt x="9935" y="50979"/>
                  </a:lnTo>
                  <a:lnTo>
                    <a:pt x="10679" y="50825"/>
                  </a:lnTo>
                  <a:lnTo>
                    <a:pt x="11398" y="50671"/>
                  </a:lnTo>
                  <a:lnTo>
                    <a:pt x="12835" y="50312"/>
                  </a:lnTo>
                  <a:lnTo>
                    <a:pt x="13554" y="50158"/>
                  </a:lnTo>
                  <a:lnTo>
                    <a:pt x="14298" y="50004"/>
                  </a:lnTo>
                  <a:lnTo>
                    <a:pt x="15017" y="49875"/>
                  </a:lnTo>
                  <a:lnTo>
                    <a:pt x="15762" y="49798"/>
                  </a:lnTo>
                  <a:lnTo>
                    <a:pt x="19869" y="49413"/>
                  </a:lnTo>
                  <a:lnTo>
                    <a:pt x="20844" y="49388"/>
                  </a:lnTo>
                  <a:lnTo>
                    <a:pt x="21794" y="49285"/>
                  </a:lnTo>
                  <a:lnTo>
                    <a:pt x="22744" y="49105"/>
                  </a:lnTo>
                  <a:lnTo>
                    <a:pt x="23693" y="48900"/>
                  </a:lnTo>
                  <a:lnTo>
                    <a:pt x="23899" y="48823"/>
                  </a:lnTo>
                  <a:lnTo>
                    <a:pt x="24078" y="48746"/>
                  </a:lnTo>
                  <a:lnTo>
                    <a:pt x="24258" y="48618"/>
                  </a:lnTo>
                  <a:lnTo>
                    <a:pt x="24412" y="48515"/>
                  </a:lnTo>
                  <a:lnTo>
                    <a:pt x="24566" y="48361"/>
                  </a:lnTo>
                  <a:lnTo>
                    <a:pt x="24695" y="48207"/>
                  </a:lnTo>
                  <a:lnTo>
                    <a:pt x="24823" y="48053"/>
                  </a:lnTo>
                  <a:lnTo>
                    <a:pt x="24926" y="47873"/>
                  </a:lnTo>
                  <a:lnTo>
                    <a:pt x="25003" y="47693"/>
                  </a:lnTo>
                  <a:lnTo>
                    <a:pt x="25054" y="47514"/>
                  </a:lnTo>
                  <a:lnTo>
                    <a:pt x="25080" y="47308"/>
                  </a:lnTo>
                  <a:lnTo>
                    <a:pt x="25054" y="47129"/>
                  </a:lnTo>
                  <a:lnTo>
                    <a:pt x="25003" y="46949"/>
                  </a:lnTo>
                  <a:lnTo>
                    <a:pt x="24926" y="46744"/>
                  </a:lnTo>
                  <a:lnTo>
                    <a:pt x="24797" y="46564"/>
                  </a:lnTo>
                  <a:lnTo>
                    <a:pt x="24643" y="46410"/>
                  </a:lnTo>
                  <a:lnTo>
                    <a:pt x="24386" y="46179"/>
                  </a:lnTo>
                  <a:lnTo>
                    <a:pt x="24155" y="45999"/>
                  </a:lnTo>
                  <a:lnTo>
                    <a:pt x="24053" y="45897"/>
                  </a:lnTo>
                  <a:lnTo>
                    <a:pt x="23950" y="45794"/>
                  </a:lnTo>
                  <a:lnTo>
                    <a:pt x="23847" y="45666"/>
                  </a:lnTo>
                  <a:lnTo>
                    <a:pt x="23770" y="45512"/>
                  </a:lnTo>
                  <a:lnTo>
                    <a:pt x="23668" y="45101"/>
                  </a:lnTo>
                  <a:lnTo>
                    <a:pt x="23591" y="44690"/>
                  </a:lnTo>
                  <a:lnTo>
                    <a:pt x="23539" y="44279"/>
                  </a:lnTo>
                  <a:lnTo>
                    <a:pt x="23565" y="43869"/>
                  </a:lnTo>
                  <a:lnTo>
                    <a:pt x="23565" y="43612"/>
                  </a:lnTo>
                  <a:lnTo>
                    <a:pt x="23616" y="43355"/>
                  </a:lnTo>
                  <a:lnTo>
                    <a:pt x="23668" y="43124"/>
                  </a:lnTo>
                  <a:lnTo>
                    <a:pt x="23745" y="42919"/>
                  </a:lnTo>
                  <a:lnTo>
                    <a:pt x="23847" y="42714"/>
                  </a:lnTo>
                  <a:lnTo>
                    <a:pt x="23950" y="42508"/>
                  </a:lnTo>
                  <a:lnTo>
                    <a:pt x="24078" y="42329"/>
                  </a:lnTo>
                  <a:lnTo>
                    <a:pt x="24207" y="42149"/>
                  </a:lnTo>
                  <a:lnTo>
                    <a:pt x="24515" y="41790"/>
                  </a:lnTo>
                  <a:lnTo>
                    <a:pt x="24874" y="41482"/>
                  </a:lnTo>
                  <a:lnTo>
                    <a:pt x="25619" y="40865"/>
                  </a:lnTo>
                  <a:lnTo>
                    <a:pt x="25850" y="40660"/>
                  </a:lnTo>
                  <a:lnTo>
                    <a:pt x="26055" y="40403"/>
                  </a:lnTo>
                  <a:lnTo>
                    <a:pt x="26235" y="40147"/>
                  </a:lnTo>
                  <a:lnTo>
                    <a:pt x="26363" y="39864"/>
                  </a:lnTo>
                  <a:lnTo>
                    <a:pt x="26466" y="39556"/>
                  </a:lnTo>
                  <a:lnTo>
                    <a:pt x="26543" y="39248"/>
                  </a:lnTo>
                  <a:lnTo>
                    <a:pt x="26568" y="38940"/>
                  </a:lnTo>
                  <a:lnTo>
                    <a:pt x="26568" y="38607"/>
                  </a:lnTo>
                  <a:lnTo>
                    <a:pt x="26517" y="38299"/>
                  </a:lnTo>
                  <a:lnTo>
                    <a:pt x="26440" y="37991"/>
                  </a:lnTo>
                  <a:lnTo>
                    <a:pt x="26312" y="37708"/>
                  </a:lnTo>
                  <a:lnTo>
                    <a:pt x="26158" y="37426"/>
                  </a:lnTo>
                  <a:lnTo>
                    <a:pt x="25978" y="37169"/>
                  </a:lnTo>
                  <a:lnTo>
                    <a:pt x="25773" y="36938"/>
                  </a:lnTo>
                  <a:lnTo>
                    <a:pt x="25542" y="36733"/>
                  </a:lnTo>
                  <a:lnTo>
                    <a:pt x="25259" y="36527"/>
                  </a:lnTo>
                  <a:lnTo>
                    <a:pt x="24926" y="36425"/>
                  </a:lnTo>
                  <a:lnTo>
                    <a:pt x="24566" y="36322"/>
                  </a:lnTo>
                  <a:lnTo>
                    <a:pt x="24207" y="36245"/>
                  </a:lnTo>
                  <a:lnTo>
                    <a:pt x="23847" y="36194"/>
                  </a:lnTo>
                  <a:lnTo>
                    <a:pt x="23488" y="36168"/>
                  </a:lnTo>
                  <a:lnTo>
                    <a:pt x="23129" y="36142"/>
                  </a:lnTo>
                  <a:lnTo>
                    <a:pt x="22769" y="36168"/>
                  </a:lnTo>
                  <a:lnTo>
                    <a:pt x="22384" y="36194"/>
                  </a:lnTo>
                  <a:lnTo>
                    <a:pt x="22025" y="36219"/>
                  </a:lnTo>
                  <a:lnTo>
                    <a:pt x="21614" y="36219"/>
                  </a:lnTo>
                  <a:lnTo>
                    <a:pt x="21435" y="36194"/>
                  </a:lnTo>
                  <a:lnTo>
                    <a:pt x="21255" y="36142"/>
                  </a:lnTo>
                  <a:lnTo>
                    <a:pt x="21075" y="36065"/>
                  </a:lnTo>
                  <a:lnTo>
                    <a:pt x="20921" y="35963"/>
                  </a:lnTo>
                  <a:lnTo>
                    <a:pt x="20767" y="35783"/>
                  </a:lnTo>
                  <a:lnTo>
                    <a:pt x="20664" y="35578"/>
                  </a:lnTo>
                  <a:lnTo>
                    <a:pt x="20587" y="35347"/>
                  </a:lnTo>
                  <a:lnTo>
                    <a:pt x="20587" y="35090"/>
                  </a:lnTo>
                  <a:lnTo>
                    <a:pt x="20562" y="34525"/>
                  </a:lnTo>
                  <a:lnTo>
                    <a:pt x="20587" y="33960"/>
                  </a:lnTo>
                  <a:lnTo>
                    <a:pt x="19253" y="31548"/>
                  </a:lnTo>
                  <a:lnTo>
                    <a:pt x="19253" y="31573"/>
                  </a:lnTo>
                  <a:lnTo>
                    <a:pt x="18585" y="29853"/>
                  </a:lnTo>
                  <a:lnTo>
                    <a:pt x="18329" y="29083"/>
                  </a:lnTo>
                  <a:lnTo>
                    <a:pt x="18175" y="28596"/>
                  </a:lnTo>
                  <a:lnTo>
                    <a:pt x="18123" y="28493"/>
                  </a:lnTo>
                  <a:lnTo>
                    <a:pt x="18046" y="28365"/>
                  </a:lnTo>
                  <a:lnTo>
                    <a:pt x="17841" y="28057"/>
                  </a:lnTo>
                  <a:lnTo>
                    <a:pt x="17584" y="27749"/>
                  </a:lnTo>
                  <a:lnTo>
                    <a:pt x="17302" y="27415"/>
                  </a:lnTo>
                  <a:lnTo>
                    <a:pt x="16763" y="26876"/>
                  </a:lnTo>
                  <a:lnTo>
                    <a:pt x="16532" y="26645"/>
                  </a:lnTo>
                  <a:lnTo>
                    <a:pt x="15094" y="24027"/>
                  </a:lnTo>
                  <a:lnTo>
                    <a:pt x="14992" y="23770"/>
                  </a:lnTo>
                  <a:lnTo>
                    <a:pt x="14915" y="23513"/>
                  </a:lnTo>
                  <a:lnTo>
                    <a:pt x="14863" y="23256"/>
                  </a:lnTo>
                  <a:lnTo>
                    <a:pt x="14786" y="22717"/>
                  </a:lnTo>
                  <a:lnTo>
                    <a:pt x="14709" y="22204"/>
                  </a:lnTo>
                  <a:lnTo>
                    <a:pt x="14658" y="21922"/>
                  </a:lnTo>
                  <a:lnTo>
                    <a:pt x="14607" y="21665"/>
                  </a:lnTo>
                  <a:lnTo>
                    <a:pt x="14530" y="21280"/>
                  </a:lnTo>
                  <a:lnTo>
                    <a:pt x="14401" y="20921"/>
                  </a:lnTo>
                  <a:lnTo>
                    <a:pt x="14247" y="20536"/>
                  </a:lnTo>
                  <a:lnTo>
                    <a:pt x="14067" y="20202"/>
                  </a:lnTo>
                  <a:lnTo>
                    <a:pt x="13836" y="19868"/>
                  </a:lnTo>
                  <a:lnTo>
                    <a:pt x="13605" y="19534"/>
                  </a:lnTo>
                  <a:lnTo>
                    <a:pt x="13349" y="19252"/>
                  </a:lnTo>
                  <a:lnTo>
                    <a:pt x="13066" y="18970"/>
                  </a:lnTo>
                  <a:lnTo>
                    <a:pt x="11911" y="18046"/>
                  </a:lnTo>
                  <a:lnTo>
                    <a:pt x="11295" y="17558"/>
                  </a:lnTo>
                  <a:lnTo>
                    <a:pt x="10679" y="17070"/>
                  </a:lnTo>
                  <a:lnTo>
                    <a:pt x="10474" y="16916"/>
                  </a:lnTo>
                  <a:lnTo>
                    <a:pt x="10294" y="16737"/>
                  </a:lnTo>
                  <a:lnTo>
                    <a:pt x="10166" y="16505"/>
                  </a:lnTo>
                  <a:lnTo>
                    <a:pt x="10063" y="16274"/>
                  </a:lnTo>
                  <a:lnTo>
                    <a:pt x="10037" y="16095"/>
                  </a:lnTo>
                  <a:lnTo>
                    <a:pt x="10037" y="15941"/>
                  </a:lnTo>
                  <a:lnTo>
                    <a:pt x="10063" y="15787"/>
                  </a:lnTo>
                  <a:lnTo>
                    <a:pt x="10114" y="15633"/>
                  </a:lnTo>
                  <a:lnTo>
                    <a:pt x="10243" y="15299"/>
                  </a:lnTo>
                  <a:lnTo>
                    <a:pt x="10397" y="14991"/>
                  </a:lnTo>
                  <a:lnTo>
                    <a:pt x="10602" y="14683"/>
                  </a:lnTo>
                  <a:lnTo>
                    <a:pt x="10807" y="14401"/>
                  </a:lnTo>
                  <a:lnTo>
                    <a:pt x="11013" y="14118"/>
                  </a:lnTo>
                  <a:lnTo>
                    <a:pt x="11193" y="13862"/>
                  </a:lnTo>
                  <a:lnTo>
                    <a:pt x="11757" y="12912"/>
                  </a:lnTo>
                  <a:lnTo>
                    <a:pt x="12296" y="11936"/>
                  </a:lnTo>
                  <a:lnTo>
                    <a:pt x="12784" y="10935"/>
                  </a:lnTo>
                  <a:lnTo>
                    <a:pt x="13195" y="9909"/>
                  </a:lnTo>
                  <a:lnTo>
                    <a:pt x="13297" y="9678"/>
                  </a:lnTo>
                  <a:lnTo>
                    <a:pt x="13349" y="9421"/>
                  </a:lnTo>
                  <a:lnTo>
                    <a:pt x="13400" y="9164"/>
                  </a:lnTo>
                  <a:lnTo>
                    <a:pt x="13451" y="8907"/>
                  </a:lnTo>
                  <a:lnTo>
                    <a:pt x="13477" y="8651"/>
                  </a:lnTo>
                  <a:lnTo>
                    <a:pt x="13451" y="8394"/>
                  </a:lnTo>
                  <a:lnTo>
                    <a:pt x="13451" y="8163"/>
                  </a:lnTo>
                  <a:lnTo>
                    <a:pt x="13400" y="7906"/>
                  </a:lnTo>
                  <a:lnTo>
                    <a:pt x="13323" y="7675"/>
                  </a:lnTo>
                  <a:lnTo>
                    <a:pt x="13220" y="7470"/>
                  </a:lnTo>
                  <a:lnTo>
                    <a:pt x="13118" y="7265"/>
                  </a:lnTo>
                  <a:lnTo>
                    <a:pt x="12964" y="7059"/>
                  </a:lnTo>
                  <a:lnTo>
                    <a:pt x="12784" y="6905"/>
                  </a:lnTo>
                  <a:lnTo>
                    <a:pt x="12579" y="6751"/>
                  </a:lnTo>
                  <a:lnTo>
                    <a:pt x="12348" y="6623"/>
                  </a:lnTo>
                  <a:lnTo>
                    <a:pt x="12065" y="6520"/>
                  </a:lnTo>
                  <a:lnTo>
                    <a:pt x="11809" y="6443"/>
                  </a:lnTo>
                  <a:lnTo>
                    <a:pt x="11526" y="6392"/>
                  </a:lnTo>
                  <a:lnTo>
                    <a:pt x="11244" y="6392"/>
                  </a:lnTo>
                  <a:lnTo>
                    <a:pt x="10961" y="6443"/>
                  </a:lnTo>
                  <a:lnTo>
                    <a:pt x="9293" y="6777"/>
                  </a:lnTo>
                  <a:lnTo>
                    <a:pt x="8600" y="6931"/>
                  </a:lnTo>
                  <a:lnTo>
                    <a:pt x="8241" y="7034"/>
                  </a:lnTo>
                  <a:lnTo>
                    <a:pt x="7856" y="7085"/>
                  </a:lnTo>
                  <a:lnTo>
                    <a:pt x="7676" y="7085"/>
                  </a:lnTo>
                  <a:lnTo>
                    <a:pt x="7522" y="7059"/>
                  </a:lnTo>
                  <a:lnTo>
                    <a:pt x="7342" y="7034"/>
                  </a:lnTo>
                  <a:lnTo>
                    <a:pt x="7188" y="6982"/>
                  </a:lnTo>
                  <a:lnTo>
                    <a:pt x="7034" y="6905"/>
                  </a:lnTo>
                  <a:lnTo>
                    <a:pt x="6880" y="6828"/>
                  </a:lnTo>
                  <a:lnTo>
                    <a:pt x="6726" y="6674"/>
                  </a:lnTo>
                  <a:lnTo>
                    <a:pt x="6598" y="6520"/>
                  </a:lnTo>
                  <a:lnTo>
                    <a:pt x="6469" y="6315"/>
                  </a:lnTo>
                  <a:lnTo>
                    <a:pt x="6392" y="6110"/>
                  </a:lnTo>
                  <a:lnTo>
                    <a:pt x="6341" y="5904"/>
                  </a:lnTo>
                  <a:lnTo>
                    <a:pt x="6341" y="5699"/>
                  </a:lnTo>
                  <a:lnTo>
                    <a:pt x="6367" y="5493"/>
                  </a:lnTo>
                  <a:lnTo>
                    <a:pt x="6444" y="5314"/>
                  </a:lnTo>
                  <a:lnTo>
                    <a:pt x="6521" y="5134"/>
                  </a:lnTo>
                  <a:lnTo>
                    <a:pt x="6649" y="4954"/>
                  </a:lnTo>
                  <a:lnTo>
                    <a:pt x="6777" y="4800"/>
                  </a:lnTo>
                  <a:lnTo>
                    <a:pt x="6906" y="4621"/>
                  </a:lnTo>
                  <a:lnTo>
                    <a:pt x="7239" y="4313"/>
                  </a:lnTo>
                  <a:lnTo>
                    <a:pt x="7881" y="3748"/>
                  </a:lnTo>
                  <a:lnTo>
                    <a:pt x="8087" y="3568"/>
                  </a:lnTo>
                  <a:lnTo>
                    <a:pt x="8292" y="3363"/>
                  </a:lnTo>
                  <a:lnTo>
                    <a:pt x="8497" y="3158"/>
                  </a:lnTo>
                  <a:lnTo>
                    <a:pt x="8677" y="2927"/>
                  </a:lnTo>
                  <a:lnTo>
                    <a:pt x="8857" y="2696"/>
                  </a:lnTo>
                  <a:lnTo>
                    <a:pt x="9011" y="2439"/>
                  </a:lnTo>
                  <a:lnTo>
                    <a:pt x="9139" y="2182"/>
                  </a:lnTo>
                  <a:lnTo>
                    <a:pt x="9267" y="1925"/>
                  </a:lnTo>
                  <a:lnTo>
                    <a:pt x="9319" y="1771"/>
                  </a:lnTo>
                  <a:lnTo>
                    <a:pt x="9344" y="1592"/>
                  </a:lnTo>
                  <a:lnTo>
                    <a:pt x="9344" y="1412"/>
                  </a:lnTo>
                  <a:lnTo>
                    <a:pt x="9344" y="1258"/>
                  </a:lnTo>
                  <a:lnTo>
                    <a:pt x="9293" y="1078"/>
                  </a:lnTo>
                  <a:lnTo>
                    <a:pt x="9242" y="924"/>
                  </a:lnTo>
                  <a:lnTo>
                    <a:pt x="9165" y="770"/>
                  </a:lnTo>
                  <a:lnTo>
                    <a:pt x="9088" y="616"/>
                  </a:lnTo>
                  <a:lnTo>
                    <a:pt x="8985" y="462"/>
                  </a:lnTo>
                  <a:lnTo>
                    <a:pt x="8857" y="360"/>
                  </a:lnTo>
                  <a:lnTo>
                    <a:pt x="8728" y="257"/>
                  </a:lnTo>
                  <a:lnTo>
                    <a:pt x="8574" y="154"/>
                  </a:lnTo>
                  <a:lnTo>
                    <a:pt x="8420" y="77"/>
                  </a:lnTo>
                  <a:lnTo>
                    <a:pt x="8266" y="26"/>
                  </a:lnTo>
                  <a:lnTo>
                    <a:pt x="80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9" name="Google Shape;2129;p46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46"/>
          <p:cNvSpPr/>
          <p:nvPr/>
        </p:nvSpPr>
        <p:spPr>
          <a:xfrm>
            <a:off x="6406997" y="1675754"/>
            <a:ext cx="2277600" cy="287700"/>
          </a:xfrm>
          <a:prstGeom prst="roundRect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46"/>
          <p:cNvSpPr/>
          <p:nvPr/>
        </p:nvSpPr>
        <p:spPr>
          <a:xfrm>
            <a:off x="7912812" y="1675775"/>
            <a:ext cx="776400" cy="287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2132" name="Google Shape;2132;p46"/>
          <p:cNvSpPr txBox="1"/>
          <p:nvPr/>
        </p:nvSpPr>
        <p:spPr>
          <a:xfrm>
            <a:off x="7844788" y="160484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30%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33" name="Google Shape;2133;p46"/>
          <p:cNvSpPr/>
          <p:nvPr/>
        </p:nvSpPr>
        <p:spPr>
          <a:xfrm>
            <a:off x="457212" y="1959150"/>
            <a:ext cx="17409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34" name="Google Shape;2134;p46"/>
          <p:cNvGrpSpPr/>
          <p:nvPr/>
        </p:nvGrpSpPr>
        <p:grpSpPr>
          <a:xfrm>
            <a:off x="457210" y="3420454"/>
            <a:ext cx="2277479" cy="287805"/>
            <a:chOff x="476525" y="2255713"/>
            <a:chExt cx="1588200" cy="200715"/>
          </a:xfrm>
        </p:grpSpPr>
        <p:sp>
          <p:nvSpPr>
            <p:cNvPr id="2135" name="Google Shape;2135;p46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name="adj" fmla="val 5000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6"/>
            <p:cNvSpPr/>
            <p:nvPr/>
          </p:nvSpPr>
          <p:spPr>
            <a:xfrm>
              <a:off x="476527" y="2255727"/>
              <a:ext cx="825000" cy="2007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sp>
        <p:nvSpPr>
          <p:cNvPr id="2137" name="Google Shape;2137;p46"/>
          <p:cNvSpPr/>
          <p:nvPr/>
        </p:nvSpPr>
        <p:spPr>
          <a:xfrm>
            <a:off x="6409310" y="3420454"/>
            <a:ext cx="2277600" cy="287700"/>
          </a:xfrm>
          <a:prstGeom prst="roundRect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46"/>
          <p:cNvSpPr/>
          <p:nvPr/>
        </p:nvSpPr>
        <p:spPr>
          <a:xfrm>
            <a:off x="6945537" y="3420475"/>
            <a:ext cx="1745700" cy="287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46"/>
          <p:cNvSpPr txBox="1"/>
          <p:nvPr/>
        </p:nvSpPr>
        <p:spPr>
          <a:xfrm>
            <a:off x="457201" y="3039675"/>
            <a:ext cx="9255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40" name="Google Shape;2140;p46"/>
          <p:cNvGrpSpPr/>
          <p:nvPr/>
        </p:nvGrpSpPr>
        <p:grpSpPr>
          <a:xfrm>
            <a:off x="457210" y="1675754"/>
            <a:ext cx="2277479" cy="287805"/>
            <a:chOff x="476525" y="2255713"/>
            <a:chExt cx="1588200" cy="200715"/>
          </a:xfrm>
        </p:grpSpPr>
        <p:sp>
          <p:nvSpPr>
            <p:cNvPr id="2141" name="Google Shape;2141;p46"/>
            <p:cNvSpPr/>
            <p:nvPr/>
          </p:nvSpPr>
          <p:spPr>
            <a:xfrm>
              <a:off x="476525" y="2255713"/>
              <a:ext cx="1588200" cy="200700"/>
            </a:xfrm>
            <a:prstGeom prst="roundRect">
              <a:avLst>
                <a:gd name="adj" fmla="val 5000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6"/>
            <p:cNvSpPr/>
            <p:nvPr/>
          </p:nvSpPr>
          <p:spPr>
            <a:xfrm>
              <a:off x="476535" y="2255727"/>
              <a:ext cx="1058100" cy="2007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46"/>
          <p:cNvSpPr txBox="1"/>
          <p:nvPr/>
        </p:nvSpPr>
        <p:spPr>
          <a:xfrm>
            <a:off x="457211" y="160484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60%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44" name="Google Shape;2144;p46"/>
          <p:cNvSpPr/>
          <p:nvPr/>
        </p:nvSpPr>
        <p:spPr>
          <a:xfrm>
            <a:off x="6948000" y="3708275"/>
            <a:ext cx="17409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5" name="Google Shape;2145;p46"/>
          <p:cNvSpPr/>
          <p:nvPr/>
        </p:nvSpPr>
        <p:spPr>
          <a:xfrm>
            <a:off x="457212" y="3708250"/>
            <a:ext cx="17409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6" name="Google Shape;2146;p46"/>
          <p:cNvSpPr txBox="1"/>
          <p:nvPr/>
        </p:nvSpPr>
        <p:spPr>
          <a:xfrm>
            <a:off x="457201" y="1305500"/>
            <a:ext cx="9255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47" name="Google Shape;2147;p46"/>
          <p:cNvSpPr txBox="1"/>
          <p:nvPr/>
        </p:nvSpPr>
        <p:spPr>
          <a:xfrm>
            <a:off x="7764513" y="3039675"/>
            <a:ext cx="924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48" name="Google Shape;2148;p46"/>
          <p:cNvSpPr txBox="1"/>
          <p:nvPr/>
        </p:nvSpPr>
        <p:spPr>
          <a:xfrm>
            <a:off x="457211" y="334955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50%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49" name="Google Shape;2149;p46"/>
          <p:cNvSpPr txBox="1"/>
          <p:nvPr/>
        </p:nvSpPr>
        <p:spPr>
          <a:xfrm>
            <a:off x="7847100" y="3349550"/>
            <a:ext cx="841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75%</a:t>
            </a: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50" name="Google Shape;2150;p46"/>
          <p:cNvSpPr/>
          <p:nvPr/>
        </p:nvSpPr>
        <p:spPr>
          <a:xfrm>
            <a:off x="6945688" y="1959150"/>
            <a:ext cx="1740900" cy="8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1" name="Google Shape;2151;p46"/>
          <p:cNvSpPr txBox="1"/>
          <p:nvPr/>
        </p:nvSpPr>
        <p:spPr>
          <a:xfrm>
            <a:off x="7763400" y="1305500"/>
            <a:ext cx="924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152" name="Google Shape;2152;p46"/>
          <p:cNvCxnSpPr>
            <a:stCxn id="2146" idx="3"/>
          </p:cNvCxnSpPr>
          <p:nvPr/>
        </p:nvCxnSpPr>
        <p:spPr>
          <a:xfrm>
            <a:off x="1382701" y="1457750"/>
            <a:ext cx="2378100" cy="1418100"/>
          </a:xfrm>
          <a:prstGeom prst="bentConnector3">
            <a:avLst>
              <a:gd name="adj1" fmla="val 70544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53" name="Google Shape;2153;p46"/>
          <p:cNvCxnSpPr>
            <a:stCxn id="2151" idx="1"/>
          </p:cNvCxnSpPr>
          <p:nvPr/>
        </p:nvCxnSpPr>
        <p:spPr>
          <a:xfrm flipH="1">
            <a:off x="4369200" y="1457750"/>
            <a:ext cx="3394200" cy="643800"/>
          </a:xfrm>
          <a:prstGeom prst="bentConnector3">
            <a:avLst>
              <a:gd name="adj1" fmla="val 55462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54" name="Google Shape;2154;p46"/>
          <p:cNvCxnSpPr>
            <a:stCxn id="2139" idx="3"/>
          </p:cNvCxnSpPr>
          <p:nvPr/>
        </p:nvCxnSpPr>
        <p:spPr>
          <a:xfrm>
            <a:off x="1382701" y="3191925"/>
            <a:ext cx="3558000" cy="1140300"/>
          </a:xfrm>
          <a:prstGeom prst="bentConnector3">
            <a:avLst>
              <a:gd name="adj1" fmla="val 4766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55" name="Google Shape;2155;p46"/>
          <p:cNvCxnSpPr/>
          <p:nvPr/>
        </p:nvCxnSpPr>
        <p:spPr>
          <a:xfrm rot="10800000">
            <a:off x="4700913" y="2710125"/>
            <a:ext cx="3063600" cy="481800"/>
          </a:xfrm>
          <a:prstGeom prst="bentConnector3">
            <a:avLst>
              <a:gd name="adj1" fmla="val 60279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47"/>
          <p:cNvSpPr/>
          <p:nvPr/>
        </p:nvSpPr>
        <p:spPr>
          <a:xfrm rot="10800000">
            <a:off x="4196700" y="1463775"/>
            <a:ext cx="750600" cy="808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4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62" name="Google Shape;2162;p47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47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47"/>
          <p:cNvSpPr/>
          <p:nvPr/>
        </p:nvSpPr>
        <p:spPr>
          <a:xfrm>
            <a:off x="6143622" y="5771552"/>
            <a:ext cx="11" cy="11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47"/>
          <p:cNvSpPr/>
          <p:nvPr/>
        </p:nvSpPr>
        <p:spPr>
          <a:xfrm>
            <a:off x="1098738" y="2900888"/>
            <a:ext cx="307765" cy="307765"/>
          </a:xfrm>
          <a:custGeom>
            <a:avLst/>
            <a:gdLst/>
            <a:ahLst/>
            <a:cxnLst/>
            <a:rect l="l" t="t" r="r" b="b"/>
            <a:pathLst>
              <a:path w="4776" h="4776" extrusionOk="0">
                <a:moveTo>
                  <a:pt x="4595" y="1"/>
                </a:moveTo>
                <a:lnTo>
                  <a:pt x="1" y="4596"/>
                </a:lnTo>
                <a:lnTo>
                  <a:pt x="360" y="4750"/>
                </a:lnTo>
                <a:lnTo>
                  <a:pt x="411" y="4775"/>
                </a:lnTo>
                <a:lnTo>
                  <a:pt x="4775" y="386"/>
                </a:lnTo>
                <a:lnTo>
                  <a:pt x="4595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47"/>
          <p:cNvSpPr/>
          <p:nvPr/>
        </p:nvSpPr>
        <p:spPr>
          <a:xfrm>
            <a:off x="1728944" y="1976263"/>
            <a:ext cx="592268" cy="613727"/>
          </a:xfrm>
          <a:custGeom>
            <a:avLst/>
            <a:gdLst/>
            <a:ahLst/>
            <a:cxnLst/>
            <a:rect l="l" t="t" r="r" b="b"/>
            <a:pathLst>
              <a:path w="9191" h="9524" extrusionOk="0">
                <a:moveTo>
                  <a:pt x="9190" y="1"/>
                </a:moveTo>
                <a:lnTo>
                  <a:pt x="1" y="9165"/>
                </a:lnTo>
                <a:lnTo>
                  <a:pt x="78" y="9267"/>
                </a:lnTo>
                <a:lnTo>
                  <a:pt x="155" y="9396"/>
                </a:lnTo>
                <a:lnTo>
                  <a:pt x="206" y="9524"/>
                </a:lnTo>
                <a:lnTo>
                  <a:pt x="8754" y="1002"/>
                </a:lnTo>
                <a:lnTo>
                  <a:pt x="919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47"/>
          <p:cNvSpPr/>
          <p:nvPr/>
        </p:nvSpPr>
        <p:spPr>
          <a:xfrm>
            <a:off x="1824893" y="3283007"/>
            <a:ext cx="865171" cy="861821"/>
          </a:xfrm>
          <a:custGeom>
            <a:avLst/>
            <a:gdLst/>
            <a:ahLst/>
            <a:cxnLst/>
            <a:rect l="l" t="t" r="r" b="b"/>
            <a:pathLst>
              <a:path w="13426" h="13374" extrusionOk="0">
                <a:moveTo>
                  <a:pt x="13271" y="0"/>
                </a:moveTo>
                <a:lnTo>
                  <a:pt x="0" y="13271"/>
                </a:lnTo>
                <a:lnTo>
                  <a:pt x="488" y="13374"/>
                </a:lnTo>
                <a:lnTo>
                  <a:pt x="13425" y="437"/>
                </a:lnTo>
                <a:lnTo>
                  <a:pt x="1327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47"/>
          <p:cNvSpPr/>
          <p:nvPr/>
        </p:nvSpPr>
        <p:spPr>
          <a:xfrm>
            <a:off x="817529" y="2770207"/>
            <a:ext cx="676620" cy="531050"/>
          </a:xfrm>
          <a:custGeom>
            <a:avLst/>
            <a:gdLst/>
            <a:ahLst/>
            <a:cxnLst/>
            <a:rect l="l" t="t" r="r" b="b"/>
            <a:pathLst>
              <a:path w="10500" h="8241" extrusionOk="0">
                <a:moveTo>
                  <a:pt x="6572" y="617"/>
                </a:moveTo>
                <a:lnTo>
                  <a:pt x="6880" y="643"/>
                </a:lnTo>
                <a:lnTo>
                  <a:pt x="7163" y="694"/>
                </a:lnTo>
                <a:lnTo>
                  <a:pt x="7445" y="797"/>
                </a:lnTo>
                <a:lnTo>
                  <a:pt x="7702" y="925"/>
                </a:lnTo>
                <a:lnTo>
                  <a:pt x="7933" y="1105"/>
                </a:lnTo>
                <a:lnTo>
                  <a:pt x="8164" y="1310"/>
                </a:lnTo>
                <a:lnTo>
                  <a:pt x="8343" y="1541"/>
                </a:lnTo>
                <a:lnTo>
                  <a:pt x="8497" y="1798"/>
                </a:lnTo>
                <a:lnTo>
                  <a:pt x="9601" y="4031"/>
                </a:lnTo>
                <a:lnTo>
                  <a:pt x="9704" y="4211"/>
                </a:lnTo>
                <a:lnTo>
                  <a:pt x="9755" y="4390"/>
                </a:lnTo>
                <a:lnTo>
                  <a:pt x="9806" y="4596"/>
                </a:lnTo>
                <a:lnTo>
                  <a:pt x="9858" y="4801"/>
                </a:lnTo>
                <a:lnTo>
                  <a:pt x="9883" y="4981"/>
                </a:lnTo>
                <a:lnTo>
                  <a:pt x="9883" y="5186"/>
                </a:lnTo>
                <a:lnTo>
                  <a:pt x="9858" y="5571"/>
                </a:lnTo>
                <a:lnTo>
                  <a:pt x="9755" y="5956"/>
                </a:lnTo>
                <a:lnTo>
                  <a:pt x="9678" y="6162"/>
                </a:lnTo>
                <a:lnTo>
                  <a:pt x="9601" y="6341"/>
                </a:lnTo>
                <a:lnTo>
                  <a:pt x="9498" y="6495"/>
                </a:lnTo>
                <a:lnTo>
                  <a:pt x="9396" y="6675"/>
                </a:lnTo>
                <a:lnTo>
                  <a:pt x="9267" y="6829"/>
                </a:lnTo>
                <a:lnTo>
                  <a:pt x="9113" y="6983"/>
                </a:lnTo>
                <a:lnTo>
                  <a:pt x="8857" y="7214"/>
                </a:lnTo>
                <a:lnTo>
                  <a:pt x="8574" y="7394"/>
                </a:lnTo>
                <a:lnTo>
                  <a:pt x="8266" y="7522"/>
                </a:lnTo>
                <a:lnTo>
                  <a:pt x="7958" y="7599"/>
                </a:lnTo>
                <a:lnTo>
                  <a:pt x="7625" y="7625"/>
                </a:lnTo>
                <a:lnTo>
                  <a:pt x="7291" y="7599"/>
                </a:lnTo>
                <a:lnTo>
                  <a:pt x="6957" y="7522"/>
                </a:lnTo>
                <a:lnTo>
                  <a:pt x="6649" y="7394"/>
                </a:lnTo>
                <a:lnTo>
                  <a:pt x="4852" y="6495"/>
                </a:lnTo>
                <a:lnTo>
                  <a:pt x="4570" y="6367"/>
                </a:lnTo>
                <a:lnTo>
                  <a:pt x="4288" y="6290"/>
                </a:lnTo>
                <a:lnTo>
                  <a:pt x="2234" y="5776"/>
                </a:lnTo>
                <a:lnTo>
                  <a:pt x="1952" y="5674"/>
                </a:lnTo>
                <a:lnTo>
                  <a:pt x="1695" y="5545"/>
                </a:lnTo>
                <a:lnTo>
                  <a:pt x="1464" y="5391"/>
                </a:lnTo>
                <a:lnTo>
                  <a:pt x="1259" y="5212"/>
                </a:lnTo>
                <a:lnTo>
                  <a:pt x="1079" y="5006"/>
                </a:lnTo>
                <a:lnTo>
                  <a:pt x="899" y="4775"/>
                </a:lnTo>
                <a:lnTo>
                  <a:pt x="771" y="4519"/>
                </a:lnTo>
                <a:lnTo>
                  <a:pt x="694" y="4262"/>
                </a:lnTo>
                <a:lnTo>
                  <a:pt x="617" y="3980"/>
                </a:lnTo>
                <a:lnTo>
                  <a:pt x="617" y="3697"/>
                </a:lnTo>
                <a:lnTo>
                  <a:pt x="617" y="3415"/>
                </a:lnTo>
                <a:lnTo>
                  <a:pt x="668" y="3133"/>
                </a:lnTo>
                <a:lnTo>
                  <a:pt x="771" y="2876"/>
                </a:lnTo>
                <a:lnTo>
                  <a:pt x="899" y="2619"/>
                </a:lnTo>
                <a:lnTo>
                  <a:pt x="1053" y="2388"/>
                </a:lnTo>
                <a:lnTo>
                  <a:pt x="1233" y="2157"/>
                </a:lnTo>
                <a:lnTo>
                  <a:pt x="2157" y="1233"/>
                </a:lnTo>
                <a:lnTo>
                  <a:pt x="2311" y="1105"/>
                </a:lnTo>
                <a:lnTo>
                  <a:pt x="2491" y="976"/>
                </a:lnTo>
                <a:lnTo>
                  <a:pt x="2670" y="874"/>
                </a:lnTo>
                <a:lnTo>
                  <a:pt x="2850" y="771"/>
                </a:lnTo>
                <a:lnTo>
                  <a:pt x="3055" y="720"/>
                </a:lnTo>
                <a:lnTo>
                  <a:pt x="3261" y="668"/>
                </a:lnTo>
                <a:lnTo>
                  <a:pt x="3466" y="617"/>
                </a:lnTo>
                <a:close/>
                <a:moveTo>
                  <a:pt x="3415" y="1"/>
                </a:moveTo>
                <a:lnTo>
                  <a:pt x="3132" y="52"/>
                </a:lnTo>
                <a:lnTo>
                  <a:pt x="2876" y="129"/>
                </a:lnTo>
                <a:lnTo>
                  <a:pt x="2619" y="206"/>
                </a:lnTo>
                <a:lnTo>
                  <a:pt x="2388" y="335"/>
                </a:lnTo>
                <a:lnTo>
                  <a:pt x="2157" y="463"/>
                </a:lnTo>
                <a:lnTo>
                  <a:pt x="1926" y="617"/>
                </a:lnTo>
                <a:lnTo>
                  <a:pt x="1721" y="797"/>
                </a:lnTo>
                <a:lnTo>
                  <a:pt x="797" y="1721"/>
                </a:lnTo>
                <a:lnTo>
                  <a:pt x="566" y="2003"/>
                </a:lnTo>
                <a:lnTo>
                  <a:pt x="360" y="2311"/>
                </a:lnTo>
                <a:lnTo>
                  <a:pt x="206" y="2645"/>
                </a:lnTo>
                <a:lnTo>
                  <a:pt x="78" y="2979"/>
                </a:lnTo>
                <a:lnTo>
                  <a:pt x="1" y="3338"/>
                </a:lnTo>
                <a:lnTo>
                  <a:pt x="1" y="3697"/>
                </a:lnTo>
                <a:lnTo>
                  <a:pt x="26" y="4057"/>
                </a:lnTo>
                <a:lnTo>
                  <a:pt x="78" y="4416"/>
                </a:lnTo>
                <a:lnTo>
                  <a:pt x="206" y="4775"/>
                </a:lnTo>
                <a:lnTo>
                  <a:pt x="386" y="5083"/>
                </a:lnTo>
                <a:lnTo>
                  <a:pt x="591" y="5391"/>
                </a:lnTo>
                <a:lnTo>
                  <a:pt x="822" y="5674"/>
                </a:lnTo>
                <a:lnTo>
                  <a:pt x="1105" y="5905"/>
                </a:lnTo>
                <a:lnTo>
                  <a:pt x="1413" y="6085"/>
                </a:lnTo>
                <a:lnTo>
                  <a:pt x="1721" y="6264"/>
                </a:lnTo>
                <a:lnTo>
                  <a:pt x="2080" y="6367"/>
                </a:lnTo>
                <a:lnTo>
                  <a:pt x="4134" y="6880"/>
                </a:lnTo>
                <a:lnTo>
                  <a:pt x="4365" y="6957"/>
                </a:lnTo>
                <a:lnTo>
                  <a:pt x="4570" y="7034"/>
                </a:lnTo>
                <a:lnTo>
                  <a:pt x="6367" y="7933"/>
                </a:lnTo>
                <a:lnTo>
                  <a:pt x="6675" y="8061"/>
                </a:lnTo>
                <a:lnTo>
                  <a:pt x="6983" y="8164"/>
                </a:lnTo>
                <a:lnTo>
                  <a:pt x="7291" y="8215"/>
                </a:lnTo>
                <a:lnTo>
                  <a:pt x="7599" y="8241"/>
                </a:lnTo>
                <a:lnTo>
                  <a:pt x="7881" y="8215"/>
                </a:lnTo>
                <a:lnTo>
                  <a:pt x="8138" y="8189"/>
                </a:lnTo>
                <a:lnTo>
                  <a:pt x="8395" y="8112"/>
                </a:lnTo>
                <a:lnTo>
                  <a:pt x="8651" y="8035"/>
                </a:lnTo>
                <a:lnTo>
                  <a:pt x="8908" y="7907"/>
                </a:lnTo>
                <a:lnTo>
                  <a:pt x="9139" y="7779"/>
                </a:lnTo>
                <a:lnTo>
                  <a:pt x="9344" y="7599"/>
                </a:lnTo>
                <a:lnTo>
                  <a:pt x="9550" y="7419"/>
                </a:lnTo>
                <a:lnTo>
                  <a:pt x="9729" y="7240"/>
                </a:lnTo>
                <a:lnTo>
                  <a:pt x="9883" y="7034"/>
                </a:lnTo>
                <a:lnTo>
                  <a:pt x="10037" y="6829"/>
                </a:lnTo>
                <a:lnTo>
                  <a:pt x="10140" y="6624"/>
                </a:lnTo>
                <a:lnTo>
                  <a:pt x="10243" y="6393"/>
                </a:lnTo>
                <a:lnTo>
                  <a:pt x="10346" y="6162"/>
                </a:lnTo>
                <a:lnTo>
                  <a:pt x="10397" y="5930"/>
                </a:lnTo>
                <a:lnTo>
                  <a:pt x="10448" y="5674"/>
                </a:lnTo>
                <a:lnTo>
                  <a:pt x="10474" y="5443"/>
                </a:lnTo>
                <a:lnTo>
                  <a:pt x="10500" y="5186"/>
                </a:lnTo>
                <a:lnTo>
                  <a:pt x="10500" y="4955"/>
                </a:lnTo>
                <a:lnTo>
                  <a:pt x="10448" y="4698"/>
                </a:lnTo>
                <a:lnTo>
                  <a:pt x="10423" y="4467"/>
                </a:lnTo>
                <a:lnTo>
                  <a:pt x="10346" y="4211"/>
                </a:lnTo>
                <a:lnTo>
                  <a:pt x="10269" y="3980"/>
                </a:lnTo>
                <a:lnTo>
                  <a:pt x="10166" y="3749"/>
                </a:lnTo>
                <a:lnTo>
                  <a:pt x="9036" y="1515"/>
                </a:lnTo>
                <a:lnTo>
                  <a:pt x="8857" y="1182"/>
                </a:lnTo>
                <a:lnTo>
                  <a:pt x="8600" y="899"/>
                </a:lnTo>
                <a:lnTo>
                  <a:pt x="8343" y="617"/>
                </a:lnTo>
                <a:lnTo>
                  <a:pt x="8035" y="412"/>
                </a:lnTo>
                <a:lnTo>
                  <a:pt x="7702" y="232"/>
                </a:lnTo>
                <a:lnTo>
                  <a:pt x="7342" y="104"/>
                </a:lnTo>
                <a:lnTo>
                  <a:pt x="6957" y="27"/>
                </a:lnTo>
                <a:lnTo>
                  <a:pt x="657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47"/>
          <p:cNvSpPr/>
          <p:nvPr/>
        </p:nvSpPr>
        <p:spPr>
          <a:xfrm>
            <a:off x="1451086" y="1311324"/>
            <a:ext cx="1751737" cy="3420797"/>
          </a:xfrm>
          <a:custGeom>
            <a:avLst/>
            <a:gdLst/>
            <a:ahLst/>
            <a:cxnLst/>
            <a:rect l="l" t="t" r="r" b="b"/>
            <a:pathLst>
              <a:path w="27184" h="53085" extrusionOk="0">
                <a:moveTo>
                  <a:pt x="8368" y="617"/>
                </a:moveTo>
                <a:lnTo>
                  <a:pt x="8497" y="643"/>
                </a:lnTo>
                <a:lnTo>
                  <a:pt x="8625" y="694"/>
                </a:lnTo>
                <a:lnTo>
                  <a:pt x="8753" y="745"/>
                </a:lnTo>
                <a:lnTo>
                  <a:pt x="8856" y="822"/>
                </a:lnTo>
                <a:lnTo>
                  <a:pt x="8959" y="899"/>
                </a:lnTo>
                <a:lnTo>
                  <a:pt x="9061" y="1002"/>
                </a:lnTo>
                <a:lnTo>
                  <a:pt x="9138" y="1105"/>
                </a:lnTo>
                <a:lnTo>
                  <a:pt x="9215" y="1233"/>
                </a:lnTo>
                <a:lnTo>
                  <a:pt x="9267" y="1336"/>
                </a:lnTo>
                <a:lnTo>
                  <a:pt x="9318" y="1464"/>
                </a:lnTo>
                <a:lnTo>
                  <a:pt x="9344" y="1618"/>
                </a:lnTo>
                <a:lnTo>
                  <a:pt x="9344" y="1746"/>
                </a:lnTo>
                <a:lnTo>
                  <a:pt x="9344" y="1875"/>
                </a:lnTo>
                <a:lnTo>
                  <a:pt x="9318" y="2003"/>
                </a:lnTo>
                <a:lnTo>
                  <a:pt x="9292" y="2131"/>
                </a:lnTo>
                <a:lnTo>
                  <a:pt x="9164" y="2388"/>
                </a:lnTo>
                <a:lnTo>
                  <a:pt x="9036" y="2619"/>
                </a:lnTo>
                <a:lnTo>
                  <a:pt x="8907" y="2850"/>
                </a:lnTo>
                <a:lnTo>
                  <a:pt x="8753" y="3055"/>
                </a:lnTo>
                <a:lnTo>
                  <a:pt x="8574" y="3286"/>
                </a:lnTo>
                <a:lnTo>
                  <a:pt x="8394" y="3466"/>
                </a:lnTo>
                <a:lnTo>
                  <a:pt x="8189" y="3671"/>
                </a:lnTo>
                <a:lnTo>
                  <a:pt x="7983" y="3851"/>
                </a:lnTo>
                <a:lnTo>
                  <a:pt x="7650" y="4159"/>
                </a:lnTo>
                <a:lnTo>
                  <a:pt x="7342" y="4416"/>
                </a:lnTo>
                <a:lnTo>
                  <a:pt x="7059" y="4698"/>
                </a:lnTo>
                <a:lnTo>
                  <a:pt x="6777" y="5032"/>
                </a:lnTo>
                <a:lnTo>
                  <a:pt x="6648" y="5186"/>
                </a:lnTo>
                <a:lnTo>
                  <a:pt x="6546" y="5366"/>
                </a:lnTo>
                <a:lnTo>
                  <a:pt x="6443" y="5545"/>
                </a:lnTo>
                <a:lnTo>
                  <a:pt x="6392" y="5751"/>
                </a:lnTo>
                <a:lnTo>
                  <a:pt x="6340" y="5930"/>
                </a:lnTo>
                <a:lnTo>
                  <a:pt x="6340" y="6136"/>
                </a:lnTo>
                <a:lnTo>
                  <a:pt x="6366" y="6367"/>
                </a:lnTo>
                <a:lnTo>
                  <a:pt x="6417" y="6572"/>
                </a:lnTo>
                <a:lnTo>
                  <a:pt x="6520" y="6803"/>
                </a:lnTo>
                <a:lnTo>
                  <a:pt x="6648" y="7034"/>
                </a:lnTo>
                <a:lnTo>
                  <a:pt x="6802" y="7188"/>
                </a:lnTo>
                <a:lnTo>
                  <a:pt x="6931" y="7342"/>
                </a:lnTo>
                <a:lnTo>
                  <a:pt x="7085" y="7445"/>
                </a:lnTo>
                <a:lnTo>
                  <a:pt x="7239" y="7547"/>
                </a:lnTo>
                <a:lnTo>
                  <a:pt x="7393" y="7599"/>
                </a:lnTo>
                <a:lnTo>
                  <a:pt x="7547" y="7650"/>
                </a:lnTo>
                <a:lnTo>
                  <a:pt x="7701" y="7702"/>
                </a:lnTo>
                <a:lnTo>
                  <a:pt x="8214" y="7702"/>
                </a:lnTo>
                <a:lnTo>
                  <a:pt x="8548" y="7650"/>
                </a:lnTo>
                <a:lnTo>
                  <a:pt x="8882" y="7599"/>
                </a:lnTo>
                <a:lnTo>
                  <a:pt x="9190" y="7496"/>
                </a:lnTo>
                <a:lnTo>
                  <a:pt x="9677" y="7393"/>
                </a:lnTo>
                <a:lnTo>
                  <a:pt x="9908" y="7342"/>
                </a:lnTo>
                <a:lnTo>
                  <a:pt x="11346" y="7060"/>
                </a:lnTo>
                <a:lnTo>
                  <a:pt x="11577" y="7034"/>
                </a:lnTo>
                <a:lnTo>
                  <a:pt x="11808" y="7034"/>
                </a:lnTo>
                <a:lnTo>
                  <a:pt x="12065" y="7060"/>
                </a:lnTo>
                <a:lnTo>
                  <a:pt x="12296" y="7111"/>
                </a:lnTo>
                <a:lnTo>
                  <a:pt x="12450" y="7188"/>
                </a:lnTo>
                <a:lnTo>
                  <a:pt x="12604" y="7265"/>
                </a:lnTo>
                <a:lnTo>
                  <a:pt x="12758" y="7342"/>
                </a:lnTo>
                <a:lnTo>
                  <a:pt x="12886" y="7445"/>
                </a:lnTo>
                <a:lnTo>
                  <a:pt x="13014" y="7547"/>
                </a:lnTo>
                <a:lnTo>
                  <a:pt x="13117" y="7676"/>
                </a:lnTo>
                <a:lnTo>
                  <a:pt x="13194" y="7804"/>
                </a:lnTo>
                <a:lnTo>
                  <a:pt x="13271" y="7958"/>
                </a:lnTo>
                <a:lnTo>
                  <a:pt x="13374" y="8164"/>
                </a:lnTo>
                <a:lnTo>
                  <a:pt x="13425" y="8420"/>
                </a:lnTo>
                <a:lnTo>
                  <a:pt x="13476" y="8677"/>
                </a:lnTo>
                <a:lnTo>
                  <a:pt x="13476" y="8934"/>
                </a:lnTo>
                <a:lnTo>
                  <a:pt x="13451" y="9242"/>
                </a:lnTo>
                <a:lnTo>
                  <a:pt x="13399" y="9524"/>
                </a:lnTo>
                <a:lnTo>
                  <a:pt x="13322" y="9832"/>
                </a:lnTo>
                <a:lnTo>
                  <a:pt x="13245" y="10140"/>
                </a:lnTo>
                <a:lnTo>
                  <a:pt x="12809" y="11141"/>
                </a:lnTo>
                <a:lnTo>
                  <a:pt x="12321" y="12117"/>
                </a:lnTo>
                <a:lnTo>
                  <a:pt x="11808" y="13066"/>
                </a:lnTo>
                <a:lnTo>
                  <a:pt x="11243" y="14016"/>
                </a:lnTo>
                <a:lnTo>
                  <a:pt x="10910" y="14504"/>
                </a:lnTo>
                <a:lnTo>
                  <a:pt x="10550" y="14992"/>
                </a:lnTo>
                <a:lnTo>
                  <a:pt x="10396" y="15248"/>
                </a:lnTo>
                <a:lnTo>
                  <a:pt x="10268" y="15505"/>
                </a:lnTo>
                <a:lnTo>
                  <a:pt x="10139" y="15787"/>
                </a:lnTo>
                <a:lnTo>
                  <a:pt x="10062" y="16070"/>
                </a:lnTo>
                <a:lnTo>
                  <a:pt x="10037" y="16352"/>
                </a:lnTo>
                <a:lnTo>
                  <a:pt x="10062" y="16506"/>
                </a:lnTo>
                <a:lnTo>
                  <a:pt x="10088" y="16660"/>
                </a:lnTo>
                <a:lnTo>
                  <a:pt x="10088" y="16686"/>
                </a:lnTo>
                <a:lnTo>
                  <a:pt x="10191" y="16968"/>
                </a:lnTo>
                <a:lnTo>
                  <a:pt x="10371" y="17250"/>
                </a:lnTo>
                <a:lnTo>
                  <a:pt x="10576" y="17481"/>
                </a:lnTo>
                <a:lnTo>
                  <a:pt x="10833" y="17661"/>
                </a:lnTo>
                <a:lnTo>
                  <a:pt x="11320" y="18046"/>
                </a:lnTo>
                <a:lnTo>
                  <a:pt x="11834" y="18431"/>
                </a:lnTo>
                <a:lnTo>
                  <a:pt x="12013" y="18585"/>
                </a:lnTo>
                <a:lnTo>
                  <a:pt x="12527" y="18996"/>
                </a:lnTo>
                <a:lnTo>
                  <a:pt x="13168" y="19535"/>
                </a:lnTo>
                <a:lnTo>
                  <a:pt x="13451" y="19792"/>
                </a:lnTo>
                <a:lnTo>
                  <a:pt x="13682" y="20074"/>
                </a:lnTo>
                <a:lnTo>
                  <a:pt x="13913" y="20356"/>
                </a:lnTo>
                <a:lnTo>
                  <a:pt x="14093" y="20664"/>
                </a:lnTo>
                <a:lnTo>
                  <a:pt x="14272" y="20998"/>
                </a:lnTo>
                <a:lnTo>
                  <a:pt x="14426" y="21332"/>
                </a:lnTo>
                <a:lnTo>
                  <a:pt x="14529" y="21691"/>
                </a:lnTo>
                <a:lnTo>
                  <a:pt x="14632" y="22051"/>
                </a:lnTo>
                <a:lnTo>
                  <a:pt x="14632" y="22076"/>
                </a:lnTo>
                <a:lnTo>
                  <a:pt x="14709" y="22513"/>
                </a:lnTo>
                <a:lnTo>
                  <a:pt x="14760" y="22949"/>
                </a:lnTo>
                <a:lnTo>
                  <a:pt x="14863" y="23565"/>
                </a:lnTo>
                <a:lnTo>
                  <a:pt x="14914" y="23873"/>
                </a:lnTo>
                <a:lnTo>
                  <a:pt x="14991" y="24181"/>
                </a:lnTo>
                <a:lnTo>
                  <a:pt x="15068" y="24335"/>
                </a:lnTo>
                <a:lnTo>
                  <a:pt x="15145" y="24489"/>
                </a:lnTo>
                <a:lnTo>
                  <a:pt x="16608" y="27159"/>
                </a:lnTo>
                <a:lnTo>
                  <a:pt x="16634" y="27184"/>
                </a:lnTo>
                <a:lnTo>
                  <a:pt x="17147" y="27698"/>
                </a:lnTo>
                <a:lnTo>
                  <a:pt x="17635" y="28237"/>
                </a:lnTo>
                <a:lnTo>
                  <a:pt x="17994" y="28699"/>
                </a:lnTo>
                <a:lnTo>
                  <a:pt x="18123" y="28879"/>
                </a:lnTo>
                <a:lnTo>
                  <a:pt x="18174" y="29007"/>
                </a:lnTo>
                <a:lnTo>
                  <a:pt x="18277" y="29341"/>
                </a:lnTo>
                <a:lnTo>
                  <a:pt x="18456" y="29854"/>
                </a:lnTo>
                <a:lnTo>
                  <a:pt x="18970" y="31189"/>
                </a:lnTo>
                <a:lnTo>
                  <a:pt x="19278" y="32010"/>
                </a:lnTo>
                <a:lnTo>
                  <a:pt x="19406" y="32395"/>
                </a:lnTo>
                <a:lnTo>
                  <a:pt x="19483" y="32344"/>
                </a:lnTo>
                <a:lnTo>
                  <a:pt x="20587" y="34346"/>
                </a:lnTo>
                <a:lnTo>
                  <a:pt x="20561" y="34911"/>
                </a:lnTo>
                <a:lnTo>
                  <a:pt x="20587" y="35424"/>
                </a:lnTo>
                <a:lnTo>
                  <a:pt x="20587" y="35578"/>
                </a:lnTo>
                <a:lnTo>
                  <a:pt x="20613" y="35732"/>
                </a:lnTo>
                <a:lnTo>
                  <a:pt x="20690" y="36015"/>
                </a:lnTo>
                <a:lnTo>
                  <a:pt x="20818" y="36271"/>
                </a:lnTo>
                <a:lnTo>
                  <a:pt x="20921" y="36400"/>
                </a:lnTo>
                <a:lnTo>
                  <a:pt x="21023" y="36502"/>
                </a:lnTo>
                <a:lnTo>
                  <a:pt x="21023" y="36528"/>
                </a:lnTo>
                <a:lnTo>
                  <a:pt x="21177" y="36631"/>
                </a:lnTo>
                <a:lnTo>
                  <a:pt x="21357" y="36733"/>
                </a:lnTo>
                <a:lnTo>
                  <a:pt x="21537" y="36785"/>
                </a:lnTo>
                <a:lnTo>
                  <a:pt x="21716" y="36836"/>
                </a:lnTo>
                <a:lnTo>
                  <a:pt x="22076" y="36862"/>
                </a:lnTo>
                <a:lnTo>
                  <a:pt x="22435" y="36836"/>
                </a:lnTo>
                <a:lnTo>
                  <a:pt x="22743" y="36836"/>
                </a:lnTo>
                <a:lnTo>
                  <a:pt x="23102" y="36810"/>
                </a:lnTo>
                <a:lnTo>
                  <a:pt x="23436" y="36785"/>
                </a:lnTo>
                <a:lnTo>
                  <a:pt x="23770" y="36785"/>
                </a:lnTo>
                <a:lnTo>
                  <a:pt x="24104" y="36810"/>
                </a:lnTo>
                <a:lnTo>
                  <a:pt x="24463" y="36862"/>
                </a:lnTo>
                <a:lnTo>
                  <a:pt x="24797" y="36939"/>
                </a:lnTo>
                <a:lnTo>
                  <a:pt x="25130" y="37041"/>
                </a:lnTo>
                <a:lnTo>
                  <a:pt x="25438" y="37144"/>
                </a:lnTo>
                <a:lnTo>
                  <a:pt x="25669" y="37298"/>
                </a:lnTo>
                <a:lnTo>
                  <a:pt x="25875" y="37478"/>
                </a:lnTo>
                <a:lnTo>
                  <a:pt x="26080" y="37683"/>
                </a:lnTo>
                <a:lnTo>
                  <a:pt x="26234" y="37914"/>
                </a:lnTo>
                <a:lnTo>
                  <a:pt x="26362" y="38171"/>
                </a:lnTo>
                <a:lnTo>
                  <a:pt x="26465" y="38427"/>
                </a:lnTo>
                <a:lnTo>
                  <a:pt x="26542" y="38684"/>
                </a:lnTo>
                <a:lnTo>
                  <a:pt x="26568" y="38966"/>
                </a:lnTo>
                <a:lnTo>
                  <a:pt x="26568" y="39249"/>
                </a:lnTo>
                <a:lnTo>
                  <a:pt x="26542" y="39531"/>
                </a:lnTo>
                <a:lnTo>
                  <a:pt x="26491" y="39814"/>
                </a:lnTo>
                <a:lnTo>
                  <a:pt x="26388" y="40070"/>
                </a:lnTo>
                <a:lnTo>
                  <a:pt x="26260" y="40327"/>
                </a:lnTo>
                <a:lnTo>
                  <a:pt x="26106" y="40558"/>
                </a:lnTo>
                <a:lnTo>
                  <a:pt x="25926" y="40763"/>
                </a:lnTo>
                <a:lnTo>
                  <a:pt x="25721" y="40969"/>
                </a:lnTo>
                <a:lnTo>
                  <a:pt x="25618" y="41046"/>
                </a:lnTo>
                <a:lnTo>
                  <a:pt x="25259" y="41328"/>
                </a:lnTo>
                <a:lnTo>
                  <a:pt x="24899" y="41636"/>
                </a:lnTo>
                <a:lnTo>
                  <a:pt x="24566" y="41970"/>
                </a:lnTo>
                <a:lnTo>
                  <a:pt x="24232" y="42329"/>
                </a:lnTo>
                <a:lnTo>
                  <a:pt x="24104" y="42534"/>
                </a:lnTo>
                <a:lnTo>
                  <a:pt x="23975" y="42740"/>
                </a:lnTo>
                <a:lnTo>
                  <a:pt x="23847" y="42945"/>
                </a:lnTo>
                <a:lnTo>
                  <a:pt x="23744" y="43176"/>
                </a:lnTo>
                <a:lnTo>
                  <a:pt x="23667" y="43407"/>
                </a:lnTo>
                <a:lnTo>
                  <a:pt x="23616" y="43638"/>
                </a:lnTo>
                <a:lnTo>
                  <a:pt x="23564" y="43895"/>
                </a:lnTo>
                <a:lnTo>
                  <a:pt x="23564" y="44177"/>
                </a:lnTo>
                <a:lnTo>
                  <a:pt x="23564" y="44614"/>
                </a:lnTo>
                <a:lnTo>
                  <a:pt x="23590" y="45076"/>
                </a:lnTo>
                <a:lnTo>
                  <a:pt x="23667" y="45512"/>
                </a:lnTo>
                <a:lnTo>
                  <a:pt x="23796" y="45923"/>
                </a:lnTo>
                <a:lnTo>
                  <a:pt x="23821" y="45948"/>
                </a:lnTo>
                <a:lnTo>
                  <a:pt x="23873" y="46077"/>
                </a:lnTo>
                <a:lnTo>
                  <a:pt x="23950" y="46205"/>
                </a:lnTo>
                <a:lnTo>
                  <a:pt x="24104" y="46411"/>
                </a:lnTo>
                <a:lnTo>
                  <a:pt x="24309" y="46590"/>
                </a:lnTo>
                <a:lnTo>
                  <a:pt x="24489" y="46744"/>
                </a:lnTo>
                <a:lnTo>
                  <a:pt x="24745" y="46950"/>
                </a:lnTo>
                <a:lnTo>
                  <a:pt x="24925" y="47155"/>
                </a:lnTo>
                <a:lnTo>
                  <a:pt x="25028" y="47335"/>
                </a:lnTo>
                <a:lnTo>
                  <a:pt x="25053" y="47463"/>
                </a:lnTo>
                <a:lnTo>
                  <a:pt x="25079" y="47566"/>
                </a:lnTo>
                <a:lnTo>
                  <a:pt x="25079" y="47668"/>
                </a:lnTo>
                <a:lnTo>
                  <a:pt x="25053" y="47797"/>
                </a:lnTo>
                <a:lnTo>
                  <a:pt x="25002" y="47976"/>
                </a:lnTo>
                <a:lnTo>
                  <a:pt x="24925" y="48130"/>
                </a:lnTo>
                <a:lnTo>
                  <a:pt x="24797" y="48310"/>
                </a:lnTo>
                <a:lnTo>
                  <a:pt x="24668" y="48464"/>
                </a:lnTo>
                <a:lnTo>
                  <a:pt x="24489" y="48618"/>
                </a:lnTo>
                <a:lnTo>
                  <a:pt x="24309" y="48746"/>
                </a:lnTo>
                <a:lnTo>
                  <a:pt x="24129" y="48849"/>
                </a:lnTo>
                <a:lnTo>
                  <a:pt x="23924" y="48926"/>
                </a:lnTo>
                <a:lnTo>
                  <a:pt x="23000" y="49131"/>
                </a:lnTo>
                <a:lnTo>
                  <a:pt x="22076" y="49285"/>
                </a:lnTo>
                <a:lnTo>
                  <a:pt x="21126" y="49388"/>
                </a:lnTo>
                <a:lnTo>
                  <a:pt x="20176" y="49439"/>
                </a:lnTo>
                <a:lnTo>
                  <a:pt x="20150" y="49439"/>
                </a:lnTo>
                <a:lnTo>
                  <a:pt x="16043" y="49799"/>
                </a:lnTo>
                <a:lnTo>
                  <a:pt x="15581" y="49850"/>
                </a:lnTo>
                <a:lnTo>
                  <a:pt x="15119" y="49927"/>
                </a:lnTo>
                <a:lnTo>
                  <a:pt x="14221" y="50081"/>
                </a:lnTo>
                <a:lnTo>
                  <a:pt x="13322" y="50287"/>
                </a:lnTo>
                <a:lnTo>
                  <a:pt x="12424" y="50492"/>
                </a:lnTo>
                <a:lnTo>
                  <a:pt x="11320" y="50774"/>
                </a:lnTo>
                <a:lnTo>
                  <a:pt x="10216" y="51005"/>
                </a:lnTo>
                <a:lnTo>
                  <a:pt x="8137" y="51365"/>
                </a:lnTo>
                <a:lnTo>
                  <a:pt x="6905" y="51570"/>
                </a:lnTo>
                <a:lnTo>
                  <a:pt x="5647" y="51775"/>
                </a:lnTo>
                <a:lnTo>
                  <a:pt x="4415" y="52032"/>
                </a:lnTo>
                <a:lnTo>
                  <a:pt x="3183" y="52340"/>
                </a:lnTo>
                <a:lnTo>
                  <a:pt x="3106" y="52340"/>
                </a:lnTo>
                <a:lnTo>
                  <a:pt x="2772" y="52443"/>
                </a:lnTo>
                <a:lnTo>
                  <a:pt x="2490" y="52468"/>
                </a:lnTo>
                <a:lnTo>
                  <a:pt x="2336" y="52443"/>
                </a:lnTo>
                <a:lnTo>
                  <a:pt x="2182" y="52391"/>
                </a:lnTo>
                <a:lnTo>
                  <a:pt x="2028" y="52314"/>
                </a:lnTo>
                <a:lnTo>
                  <a:pt x="1900" y="52212"/>
                </a:lnTo>
                <a:lnTo>
                  <a:pt x="1771" y="52083"/>
                </a:lnTo>
                <a:lnTo>
                  <a:pt x="1694" y="51929"/>
                </a:lnTo>
                <a:lnTo>
                  <a:pt x="1643" y="51775"/>
                </a:lnTo>
                <a:lnTo>
                  <a:pt x="1643" y="51596"/>
                </a:lnTo>
                <a:lnTo>
                  <a:pt x="1669" y="51390"/>
                </a:lnTo>
                <a:lnTo>
                  <a:pt x="1694" y="51211"/>
                </a:lnTo>
                <a:lnTo>
                  <a:pt x="1771" y="51005"/>
                </a:lnTo>
                <a:lnTo>
                  <a:pt x="1848" y="50800"/>
                </a:lnTo>
                <a:lnTo>
                  <a:pt x="2079" y="50415"/>
                </a:lnTo>
                <a:lnTo>
                  <a:pt x="2336" y="50056"/>
                </a:lnTo>
                <a:lnTo>
                  <a:pt x="2644" y="49696"/>
                </a:lnTo>
                <a:lnTo>
                  <a:pt x="2952" y="49388"/>
                </a:lnTo>
                <a:lnTo>
                  <a:pt x="3542" y="48823"/>
                </a:lnTo>
                <a:lnTo>
                  <a:pt x="3825" y="48567"/>
                </a:lnTo>
                <a:lnTo>
                  <a:pt x="4107" y="48336"/>
                </a:lnTo>
                <a:lnTo>
                  <a:pt x="4390" y="48156"/>
                </a:lnTo>
                <a:lnTo>
                  <a:pt x="4723" y="47976"/>
                </a:lnTo>
                <a:lnTo>
                  <a:pt x="5057" y="47848"/>
                </a:lnTo>
                <a:lnTo>
                  <a:pt x="5391" y="47771"/>
                </a:lnTo>
                <a:lnTo>
                  <a:pt x="5750" y="47720"/>
                </a:lnTo>
                <a:lnTo>
                  <a:pt x="6109" y="47694"/>
                </a:lnTo>
                <a:lnTo>
                  <a:pt x="6417" y="47720"/>
                </a:lnTo>
                <a:lnTo>
                  <a:pt x="7008" y="47822"/>
                </a:lnTo>
                <a:lnTo>
                  <a:pt x="7675" y="47951"/>
                </a:lnTo>
                <a:lnTo>
                  <a:pt x="8035" y="48002"/>
                </a:lnTo>
                <a:lnTo>
                  <a:pt x="8394" y="48028"/>
                </a:lnTo>
                <a:lnTo>
                  <a:pt x="8728" y="48002"/>
                </a:lnTo>
                <a:lnTo>
                  <a:pt x="9061" y="47951"/>
                </a:lnTo>
                <a:lnTo>
                  <a:pt x="9215" y="47899"/>
                </a:lnTo>
                <a:lnTo>
                  <a:pt x="9395" y="47822"/>
                </a:lnTo>
                <a:lnTo>
                  <a:pt x="9523" y="47745"/>
                </a:lnTo>
                <a:lnTo>
                  <a:pt x="9677" y="47643"/>
                </a:lnTo>
                <a:lnTo>
                  <a:pt x="9985" y="47360"/>
                </a:lnTo>
                <a:lnTo>
                  <a:pt x="10242" y="47078"/>
                </a:lnTo>
                <a:lnTo>
                  <a:pt x="10499" y="46770"/>
                </a:lnTo>
                <a:lnTo>
                  <a:pt x="10730" y="46462"/>
                </a:lnTo>
                <a:lnTo>
                  <a:pt x="11166" y="45820"/>
                </a:lnTo>
                <a:lnTo>
                  <a:pt x="11551" y="45153"/>
                </a:lnTo>
                <a:lnTo>
                  <a:pt x="11885" y="44588"/>
                </a:lnTo>
                <a:lnTo>
                  <a:pt x="12219" y="44075"/>
                </a:lnTo>
                <a:lnTo>
                  <a:pt x="12552" y="43587"/>
                </a:lnTo>
                <a:lnTo>
                  <a:pt x="12758" y="43330"/>
                </a:lnTo>
                <a:lnTo>
                  <a:pt x="12963" y="43125"/>
                </a:lnTo>
                <a:lnTo>
                  <a:pt x="12552" y="42663"/>
                </a:lnTo>
                <a:lnTo>
                  <a:pt x="11757" y="43330"/>
                </a:lnTo>
                <a:lnTo>
                  <a:pt x="10961" y="43946"/>
                </a:lnTo>
                <a:lnTo>
                  <a:pt x="10910" y="43972"/>
                </a:lnTo>
                <a:lnTo>
                  <a:pt x="10602" y="44254"/>
                </a:lnTo>
                <a:lnTo>
                  <a:pt x="10242" y="44511"/>
                </a:lnTo>
                <a:lnTo>
                  <a:pt x="9883" y="44742"/>
                </a:lnTo>
                <a:lnTo>
                  <a:pt x="9523" y="44947"/>
                </a:lnTo>
                <a:lnTo>
                  <a:pt x="9318" y="44999"/>
                </a:lnTo>
                <a:lnTo>
                  <a:pt x="9164" y="45024"/>
                </a:lnTo>
                <a:lnTo>
                  <a:pt x="8984" y="44999"/>
                </a:lnTo>
                <a:lnTo>
                  <a:pt x="8805" y="44947"/>
                </a:lnTo>
                <a:lnTo>
                  <a:pt x="8625" y="44870"/>
                </a:lnTo>
                <a:lnTo>
                  <a:pt x="8445" y="44768"/>
                </a:lnTo>
                <a:lnTo>
                  <a:pt x="8060" y="44511"/>
                </a:lnTo>
                <a:lnTo>
                  <a:pt x="7778" y="44331"/>
                </a:lnTo>
                <a:lnTo>
                  <a:pt x="7521" y="44152"/>
                </a:lnTo>
                <a:lnTo>
                  <a:pt x="7265" y="44023"/>
                </a:lnTo>
                <a:lnTo>
                  <a:pt x="7008" y="43895"/>
                </a:lnTo>
                <a:lnTo>
                  <a:pt x="6751" y="43792"/>
                </a:lnTo>
                <a:lnTo>
                  <a:pt x="6494" y="43715"/>
                </a:lnTo>
                <a:lnTo>
                  <a:pt x="6263" y="43638"/>
                </a:lnTo>
                <a:lnTo>
                  <a:pt x="5750" y="43536"/>
                </a:lnTo>
                <a:lnTo>
                  <a:pt x="5237" y="43484"/>
                </a:lnTo>
                <a:lnTo>
                  <a:pt x="4184" y="43484"/>
                </a:lnTo>
                <a:lnTo>
                  <a:pt x="3645" y="43510"/>
                </a:lnTo>
                <a:lnTo>
                  <a:pt x="3311" y="43510"/>
                </a:lnTo>
                <a:lnTo>
                  <a:pt x="3080" y="43536"/>
                </a:lnTo>
                <a:lnTo>
                  <a:pt x="2875" y="43536"/>
                </a:lnTo>
                <a:lnTo>
                  <a:pt x="2670" y="43510"/>
                </a:lnTo>
                <a:lnTo>
                  <a:pt x="2464" y="43459"/>
                </a:lnTo>
                <a:lnTo>
                  <a:pt x="2285" y="43407"/>
                </a:lnTo>
                <a:lnTo>
                  <a:pt x="2079" y="43305"/>
                </a:lnTo>
                <a:lnTo>
                  <a:pt x="1900" y="43202"/>
                </a:lnTo>
                <a:lnTo>
                  <a:pt x="1746" y="43074"/>
                </a:lnTo>
                <a:lnTo>
                  <a:pt x="1566" y="42817"/>
                </a:lnTo>
                <a:lnTo>
                  <a:pt x="1438" y="42612"/>
                </a:lnTo>
                <a:lnTo>
                  <a:pt x="1412" y="42483"/>
                </a:lnTo>
                <a:lnTo>
                  <a:pt x="1386" y="42380"/>
                </a:lnTo>
                <a:lnTo>
                  <a:pt x="1386" y="42278"/>
                </a:lnTo>
                <a:lnTo>
                  <a:pt x="1386" y="42175"/>
                </a:lnTo>
                <a:lnTo>
                  <a:pt x="1463" y="42021"/>
                </a:lnTo>
                <a:lnTo>
                  <a:pt x="1540" y="41841"/>
                </a:lnTo>
                <a:lnTo>
                  <a:pt x="1694" y="41687"/>
                </a:lnTo>
                <a:lnTo>
                  <a:pt x="1848" y="41508"/>
                </a:lnTo>
                <a:lnTo>
                  <a:pt x="2079" y="41354"/>
                </a:lnTo>
                <a:lnTo>
                  <a:pt x="2310" y="41200"/>
                </a:lnTo>
                <a:lnTo>
                  <a:pt x="2593" y="41046"/>
                </a:lnTo>
                <a:lnTo>
                  <a:pt x="2901" y="40892"/>
                </a:lnTo>
                <a:lnTo>
                  <a:pt x="3465" y="40686"/>
                </a:lnTo>
                <a:lnTo>
                  <a:pt x="4030" y="40507"/>
                </a:lnTo>
                <a:lnTo>
                  <a:pt x="4544" y="40327"/>
                </a:lnTo>
                <a:lnTo>
                  <a:pt x="5057" y="40122"/>
                </a:lnTo>
                <a:lnTo>
                  <a:pt x="5339" y="39968"/>
                </a:lnTo>
                <a:lnTo>
                  <a:pt x="5468" y="39891"/>
                </a:lnTo>
                <a:lnTo>
                  <a:pt x="5570" y="39788"/>
                </a:lnTo>
                <a:lnTo>
                  <a:pt x="5647" y="39711"/>
                </a:lnTo>
                <a:lnTo>
                  <a:pt x="5724" y="39608"/>
                </a:lnTo>
                <a:lnTo>
                  <a:pt x="5750" y="39506"/>
                </a:lnTo>
                <a:lnTo>
                  <a:pt x="5801" y="39377"/>
                </a:lnTo>
                <a:lnTo>
                  <a:pt x="5801" y="39198"/>
                </a:lnTo>
                <a:lnTo>
                  <a:pt x="5750" y="38992"/>
                </a:lnTo>
                <a:lnTo>
                  <a:pt x="5673" y="38812"/>
                </a:lnTo>
                <a:lnTo>
                  <a:pt x="5545" y="38633"/>
                </a:lnTo>
                <a:lnTo>
                  <a:pt x="5391" y="38479"/>
                </a:lnTo>
                <a:lnTo>
                  <a:pt x="5237" y="38299"/>
                </a:lnTo>
                <a:lnTo>
                  <a:pt x="4852" y="37965"/>
                </a:lnTo>
                <a:lnTo>
                  <a:pt x="4544" y="37683"/>
                </a:lnTo>
                <a:lnTo>
                  <a:pt x="4415" y="37555"/>
                </a:lnTo>
                <a:lnTo>
                  <a:pt x="4338" y="37452"/>
                </a:lnTo>
                <a:lnTo>
                  <a:pt x="4236" y="37221"/>
                </a:lnTo>
                <a:lnTo>
                  <a:pt x="4159" y="36990"/>
                </a:lnTo>
                <a:lnTo>
                  <a:pt x="4107" y="36785"/>
                </a:lnTo>
                <a:lnTo>
                  <a:pt x="4082" y="36554"/>
                </a:lnTo>
                <a:lnTo>
                  <a:pt x="4107" y="36348"/>
                </a:lnTo>
                <a:lnTo>
                  <a:pt x="4133" y="36169"/>
                </a:lnTo>
                <a:lnTo>
                  <a:pt x="4184" y="35963"/>
                </a:lnTo>
                <a:lnTo>
                  <a:pt x="4287" y="35784"/>
                </a:lnTo>
                <a:lnTo>
                  <a:pt x="4390" y="35630"/>
                </a:lnTo>
                <a:lnTo>
                  <a:pt x="4518" y="35475"/>
                </a:lnTo>
                <a:lnTo>
                  <a:pt x="4672" y="35347"/>
                </a:lnTo>
                <a:lnTo>
                  <a:pt x="4826" y="35193"/>
                </a:lnTo>
                <a:lnTo>
                  <a:pt x="5211" y="34962"/>
                </a:lnTo>
                <a:lnTo>
                  <a:pt x="5622" y="34757"/>
                </a:lnTo>
                <a:lnTo>
                  <a:pt x="6084" y="34577"/>
                </a:lnTo>
                <a:lnTo>
                  <a:pt x="6546" y="34449"/>
                </a:lnTo>
                <a:lnTo>
                  <a:pt x="7008" y="34346"/>
                </a:lnTo>
                <a:lnTo>
                  <a:pt x="7470" y="34295"/>
                </a:lnTo>
                <a:lnTo>
                  <a:pt x="7983" y="34320"/>
                </a:lnTo>
                <a:lnTo>
                  <a:pt x="8497" y="34320"/>
                </a:lnTo>
                <a:lnTo>
                  <a:pt x="9010" y="34269"/>
                </a:lnTo>
                <a:lnTo>
                  <a:pt x="9523" y="34218"/>
                </a:lnTo>
                <a:lnTo>
                  <a:pt x="9780" y="34141"/>
                </a:lnTo>
                <a:lnTo>
                  <a:pt x="10011" y="34012"/>
                </a:lnTo>
                <a:lnTo>
                  <a:pt x="10037" y="34012"/>
                </a:lnTo>
                <a:lnTo>
                  <a:pt x="10242" y="33833"/>
                </a:lnTo>
                <a:lnTo>
                  <a:pt x="10448" y="33627"/>
                </a:lnTo>
                <a:lnTo>
                  <a:pt x="10627" y="33371"/>
                </a:lnTo>
                <a:lnTo>
                  <a:pt x="10781" y="33140"/>
                </a:lnTo>
                <a:lnTo>
                  <a:pt x="10935" y="32832"/>
                </a:lnTo>
                <a:lnTo>
                  <a:pt x="11192" y="32293"/>
                </a:lnTo>
                <a:lnTo>
                  <a:pt x="11372" y="31753"/>
                </a:lnTo>
                <a:lnTo>
                  <a:pt x="11500" y="31214"/>
                </a:lnTo>
                <a:lnTo>
                  <a:pt x="11603" y="30727"/>
                </a:lnTo>
                <a:lnTo>
                  <a:pt x="11628" y="30496"/>
                </a:lnTo>
                <a:lnTo>
                  <a:pt x="11654" y="30265"/>
                </a:lnTo>
                <a:lnTo>
                  <a:pt x="11603" y="30034"/>
                </a:lnTo>
                <a:lnTo>
                  <a:pt x="11551" y="29803"/>
                </a:lnTo>
                <a:lnTo>
                  <a:pt x="11474" y="29597"/>
                </a:lnTo>
                <a:lnTo>
                  <a:pt x="11346" y="29443"/>
                </a:lnTo>
                <a:lnTo>
                  <a:pt x="11320" y="29418"/>
                </a:lnTo>
                <a:lnTo>
                  <a:pt x="11038" y="29187"/>
                </a:lnTo>
                <a:lnTo>
                  <a:pt x="10730" y="28981"/>
                </a:lnTo>
                <a:lnTo>
                  <a:pt x="10396" y="28827"/>
                </a:lnTo>
                <a:lnTo>
                  <a:pt x="10037" y="28725"/>
                </a:lnTo>
                <a:lnTo>
                  <a:pt x="9754" y="28596"/>
                </a:lnTo>
                <a:lnTo>
                  <a:pt x="9472" y="28442"/>
                </a:lnTo>
                <a:lnTo>
                  <a:pt x="9241" y="28262"/>
                </a:lnTo>
                <a:lnTo>
                  <a:pt x="9036" y="28031"/>
                </a:lnTo>
                <a:lnTo>
                  <a:pt x="8933" y="27903"/>
                </a:lnTo>
                <a:lnTo>
                  <a:pt x="8882" y="27800"/>
                </a:lnTo>
                <a:lnTo>
                  <a:pt x="8830" y="27672"/>
                </a:lnTo>
                <a:lnTo>
                  <a:pt x="8805" y="27569"/>
                </a:lnTo>
                <a:lnTo>
                  <a:pt x="8805" y="27313"/>
                </a:lnTo>
                <a:lnTo>
                  <a:pt x="8830" y="27030"/>
                </a:lnTo>
                <a:lnTo>
                  <a:pt x="8882" y="26645"/>
                </a:lnTo>
                <a:lnTo>
                  <a:pt x="8882" y="26414"/>
                </a:lnTo>
                <a:lnTo>
                  <a:pt x="8882" y="26183"/>
                </a:lnTo>
                <a:lnTo>
                  <a:pt x="8805" y="25850"/>
                </a:lnTo>
                <a:lnTo>
                  <a:pt x="8728" y="25721"/>
                </a:lnTo>
                <a:lnTo>
                  <a:pt x="8676" y="25593"/>
                </a:lnTo>
                <a:lnTo>
                  <a:pt x="8574" y="25490"/>
                </a:lnTo>
                <a:lnTo>
                  <a:pt x="8497" y="25388"/>
                </a:lnTo>
                <a:lnTo>
                  <a:pt x="8394" y="25311"/>
                </a:lnTo>
                <a:lnTo>
                  <a:pt x="8266" y="25234"/>
                </a:lnTo>
                <a:lnTo>
                  <a:pt x="8137" y="25208"/>
                </a:lnTo>
                <a:lnTo>
                  <a:pt x="7983" y="25157"/>
                </a:lnTo>
                <a:lnTo>
                  <a:pt x="7701" y="25157"/>
                </a:lnTo>
                <a:lnTo>
                  <a:pt x="7393" y="25208"/>
                </a:lnTo>
                <a:lnTo>
                  <a:pt x="7085" y="25311"/>
                </a:lnTo>
                <a:lnTo>
                  <a:pt x="6777" y="25465"/>
                </a:lnTo>
                <a:lnTo>
                  <a:pt x="6494" y="25619"/>
                </a:lnTo>
                <a:lnTo>
                  <a:pt x="5955" y="25927"/>
                </a:lnTo>
                <a:lnTo>
                  <a:pt x="5750" y="26055"/>
                </a:lnTo>
                <a:lnTo>
                  <a:pt x="5570" y="26132"/>
                </a:lnTo>
                <a:lnTo>
                  <a:pt x="5416" y="26183"/>
                </a:lnTo>
                <a:lnTo>
                  <a:pt x="5237" y="26209"/>
                </a:lnTo>
                <a:lnTo>
                  <a:pt x="5057" y="26209"/>
                </a:lnTo>
                <a:lnTo>
                  <a:pt x="4903" y="26183"/>
                </a:lnTo>
                <a:lnTo>
                  <a:pt x="4723" y="26158"/>
                </a:lnTo>
                <a:lnTo>
                  <a:pt x="4544" y="26106"/>
                </a:lnTo>
                <a:lnTo>
                  <a:pt x="4390" y="26029"/>
                </a:lnTo>
                <a:lnTo>
                  <a:pt x="4236" y="25952"/>
                </a:lnTo>
                <a:lnTo>
                  <a:pt x="4107" y="25850"/>
                </a:lnTo>
                <a:lnTo>
                  <a:pt x="3979" y="25721"/>
                </a:lnTo>
                <a:lnTo>
                  <a:pt x="3876" y="25593"/>
                </a:lnTo>
                <a:lnTo>
                  <a:pt x="3774" y="25465"/>
                </a:lnTo>
                <a:lnTo>
                  <a:pt x="3697" y="25311"/>
                </a:lnTo>
                <a:lnTo>
                  <a:pt x="3619" y="25157"/>
                </a:lnTo>
                <a:lnTo>
                  <a:pt x="3568" y="24977"/>
                </a:lnTo>
                <a:lnTo>
                  <a:pt x="3594" y="24746"/>
                </a:lnTo>
                <a:lnTo>
                  <a:pt x="3645" y="24515"/>
                </a:lnTo>
                <a:lnTo>
                  <a:pt x="3697" y="24284"/>
                </a:lnTo>
                <a:lnTo>
                  <a:pt x="3799" y="24053"/>
                </a:lnTo>
                <a:lnTo>
                  <a:pt x="4030" y="23616"/>
                </a:lnTo>
                <a:lnTo>
                  <a:pt x="4313" y="23180"/>
                </a:lnTo>
                <a:lnTo>
                  <a:pt x="4544" y="22795"/>
                </a:lnTo>
                <a:lnTo>
                  <a:pt x="4775" y="22384"/>
                </a:lnTo>
                <a:lnTo>
                  <a:pt x="4903" y="22025"/>
                </a:lnTo>
                <a:lnTo>
                  <a:pt x="5006" y="21691"/>
                </a:lnTo>
                <a:lnTo>
                  <a:pt x="5057" y="21332"/>
                </a:lnTo>
                <a:lnTo>
                  <a:pt x="5057" y="20972"/>
                </a:lnTo>
                <a:lnTo>
                  <a:pt x="5031" y="20613"/>
                </a:lnTo>
                <a:lnTo>
                  <a:pt x="4980" y="20254"/>
                </a:lnTo>
                <a:lnTo>
                  <a:pt x="4877" y="19920"/>
                </a:lnTo>
                <a:lnTo>
                  <a:pt x="4749" y="19586"/>
                </a:lnTo>
                <a:lnTo>
                  <a:pt x="4723" y="19561"/>
                </a:lnTo>
                <a:lnTo>
                  <a:pt x="4621" y="19381"/>
                </a:lnTo>
                <a:lnTo>
                  <a:pt x="4467" y="19227"/>
                </a:lnTo>
                <a:lnTo>
                  <a:pt x="4313" y="19099"/>
                </a:lnTo>
                <a:lnTo>
                  <a:pt x="4133" y="18996"/>
                </a:lnTo>
                <a:lnTo>
                  <a:pt x="3774" y="18816"/>
                </a:lnTo>
                <a:lnTo>
                  <a:pt x="3414" y="18688"/>
                </a:lnTo>
                <a:lnTo>
                  <a:pt x="3080" y="18560"/>
                </a:lnTo>
                <a:lnTo>
                  <a:pt x="2926" y="18508"/>
                </a:lnTo>
                <a:lnTo>
                  <a:pt x="2772" y="18431"/>
                </a:lnTo>
                <a:lnTo>
                  <a:pt x="2618" y="18277"/>
                </a:lnTo>
                <a:lnTo>
                  <a:pt x="2490" y="18123"/>
                </a:lnTo>
                <a:lnTo>
                  <a:pt x="2413" y="17943"/>
                </a:lnTo>
                <a:lnTo>
                  <a:pt x="2362" y="17738"/>
                </a:lnTo>
                <a:lnTo>
                  <a:pt x="2362" y="17533"/>
                </a:lnTo>
                <a:lnTo>
                  <a:pt x="2387" y="17302"/>
                </a:lnTo>
                <a:lnTo>
                  <a:pt x="2464" y="16788"/>
                </a:lnTo>
                <a:lnTo>
                  <a:pt x="2644" y="16018"/>
                </a:lnTo>
                <a:lnTo>
                  <a:pt x="2798" y="15248"/>
                </a:lnTo>
                <a:lnTo>
                  <a:pt x="2901" y="14478"/>
                </a:lnTo>
                <a:lnTo>
                  <a:pt x="2978" y="13708"/>
                </a:lnTo>
                <a:lnTo>
                  <a:pt x="2978" y="13682"/>
                </a:lnTo>
                <a:lnTo>
                  <a:pt x="2978" y="13657"/>
                </a:lnTo>
                <a:lnTo>
                  <a:pt x="2901" y="13323"/>
                </a:lnTo>
                <a:lnTo>
                  <a:pt x="2824" y="12989"/>
                </a:lnTo>
                <a:lnTo>
                  <a:pt x="2721" y="12656"/>
                </a:lnTo>
                <a:lnTo>
                  <a:pt x="2593" y="12348"/>
                </a:lnTo>
                <a:lnTo>
                  <a:pt x="2439" y="12065"/>
                </a:lnTo>
                <a:lnTo>
                  <a:pt x="2259" y="11757"/>
                </a:lnTo>
                <a:lnTo>
                  <a:pt x="2079" y="11501"/>
                </a:lnTo>
                <a:lnTo>
                  <a:pt x="1848" y="11218"/>
                </a:lnTo>
                <a:lnTo>
                  <a:pt x="1540" y="10807"/>
                </a:lnTo>
                <a:lnTo>
                  <a:pt x="1078" y="10217"/>
                </a:lnTo>
                <a:lnTo>
                  <a:pt x="950" y="9986"/>
                </a:lnTo>
                <a:lnTo>
                  <a:pt x="822" y="9755"/>
                </a:lnTo>
                <a:lnTo>
                  <a:pt x="719" y="9498"/>
                </a:lnTo>
                <a:lnTo>
                  <a:pt x="668" y="9242"/>
                </a:lnTo>
                <a:lnTo>
                  <a:pt x="616" y="8985"/>
                </a:lnTo>
                <a:lnTo>
                  <a:pt x="616" y="8728"/>
                </a:lnTo>
                <a:lnTo>
                  <a:pt x="616" y="8472"/>
                </a:lnTo>
                <a:lnTo>
                  <a:pt x="668" y="8215"/>
                </a:lnTo>
                <a:lnTo>
                  <a:pt x="693" y="8164"/>
                </a:lnTo>
                <a:lnTo>
                  <a:pt x="693" y="8138"/>
                </a:lnTo>
                <a:lnTo>
                  <a:pt x="1232" y="5982"/>
                </a:lnTo>
                <a:lnTo>
                  <a:pt x="1694" y="4108"/>
                </a:lnTo>
                <a:lnTo>
                  <a:pt x="1823" y="3671"/>
                </a:lnTo>
                <a:lnTo>
                  <a:pt x="1951" y="3261"/>
                </a:lnTo>
                <a:lnTo>
                  <a:pt x="2079" y="2901"/>
                </a:lnTo>
                <a:lnTo>
                  <a:pt x="2233" y="2542"/>
                </a:lnTo>
                <a:lnTo>
                  <a:pt x="2387" y="2234"/>
                </a:lnTo>
                <a:lnTo>
                  <a:pt x="2541" y="1952"/>
                </a:lnTo>
                <a:lnTo>
                  <a:pt x="2721" y="1695"/>
                </a:lnTo>
                <a:lnTo>
                  <a:pt x="2901" y="1464"/>
                </a:lnTo>
                <a:lnTo>
                  <a:pt x="3106" y="1259"/>
                </a:lnTo>
                <a:lnTo>
                  <a:pt x="3311" y="1105"/>
                </a:lnTo>
                <a:lnTo>
                  <a:pt x="3542" y="951"/>
                </a:lnTo>
                <a:lnTo>
                  <a:pt x="3774" y="822"/>
                </a:lnTo>
                <a:lnTo>
                  <a:pt x="4005" y="745"/>
                </a:lnTo>
                <a:lnTo>
                  <a:pt x="4261" y="668"/>
                </a:lnTo>
                <a:lnTo>
                  <a:pt x="4544" y="643"/>
                </a:lnTo>
                <a:lnTo>
                  <a:pt x="4826" y="617"/>
                </a:lnTo>
                <a:close/>
                <a:moveTo>
                  <a:pt x="4569" y="1"/>
                </a:moveTo>
                <a:lnTo>
                  <a:pt x="4338" y="26"/>
                </a:lnTo>
                <a:lnTo>
                  <a:pt x="4107" y="78"/>
                </a:lnTo>
                <a:lnTo>
                  <a:pt x="3876" y="129"/>
                </a:lnTo>
                <a:lnTo>
                  <a:pt x="3671" y="206"/>
                </a:lnTo>
                <a:lnTo>
                  <a:pt x="3491" y="283"/>
                </a:lnTo>
                <a:lnTo>
                  <a:pt x="3132" y="488"/>
                </a:lnTo>
                <a:lnTo>
                  <a:pt x="2798" y="720"/>
                </a:lnTo>
                <a:lnTo>
                  <a:pt x="2516" y="1002"/>
                </a:lnTo>
                <a:lnTo>
                  <a:pt x="2259" y="1284"/>
                </a:lnTo>
                <a:lnTo>
                  <a:pt x="2028" y="1618"/>
                </a:lnTo>
                <a:lnTo>
                  <a:pt x="1848" y="1952"/>
                </a:lnTo>
                <a:lnTo>
                  <a:pt x="1669" y="2260"/>
                </a:lnTo>
                <a:lnTo>
                  <a:pt x="1515" y="2593"/>
                </a:lnTo>
                <a:lnTo>
                  <a:pt x="1412" y="2927"/>
                </a:lnTo>
                <a:lnTo>
                  <a:pt x="1232" y="3492"/>
                </a:lnTo>
                <a:lnTo>
                  <a:pt x="1104" y="3954"/>
                </a:lnTo>
                <a:lnTo>
                  <a:pt x="642" y="5828"/>
                </a:lnTo>
                <a:lnTo>
                  <a:pt x="103" y="7958"/>
                </a:lnTo>
                <a:lnTo>
                  <a:pt x="103" y="7984"/>
                </a:lnTo>
                <a:lnTo>
                  <a:pt x="77" y="8035"/>
                </a:lnTo>
                <a:lnTo>
                  <a:pt x="26" y="8369"/>
                </a:lnTo>
                <a:lnTo>
                  <a:pt x="0" y="8703"/>
                </a:lnTo>
                <a:lnTo>
                  <a:pt x="0" y="9036"/>
                </a:lnTo>
                <a:lnTo>
                  <a:pt x="51" y="9370"/>
                </a:lnTo>
                <a:lnTo>
                  <a:pt x="128" y="9678"/>
                </a:lnTo>
                <a:lnTo>
                  <a:pt x="257" y="10012"/>
                </a:lnTo>
                <a:lnTo>
                  <a:pt x="411" y="10294"/>
                </a:lnTo>
                <a:lnTo>
                  <a:pt x="591" y="10576"/>
                </a:lnTo>
                <a:lnTo>
                  <a:pt x="1053" y="11167"/>
                </a:lnTo>
                <a:lnTo>
                  <a:pt x="1361" y="11603"/>
                </a:lnTo>
                <a:lnTo>
                  <a:pt x="1386" y="11629"/>
                </a:lnTo>
                <a:lnTo>
                  <a:pt x="1566" y="11860"/>
                </a:lnTo>
                <a:lnTo>
                  <a:pt x="1746" y="12091"/>
                </a:lnTo>
                <a:lnTo>
                  <a:pt x="1900" y="12348"/>
                </a:lnTo>
                <a:lnTo>
                  <a:pt x="2028" y="12604"/>
                </a:lnTo>
                <a:lnTo>
                  <a:pt x="2131" y="12861"/>
                </a:lnTo>
                <a:lnTo>
                  <a:pt x="2233" y="13143"/>
                </a:lnTo>
                <a:lnTo>
                  <a:pt x="2310" y="13426"/>
                </a:lnTo>
                <a:lnTo>
                  <a:pt x="2362" y="13708"/>
                </a:lnTo>
                <a:lnTo>
                  <a:pt x="2285" y="14452"/>
                </a:lnTo>
                <a:lnTo>
                  <a:pt x="2182" y="15171"/>
                </a:lnTo>
                <a:lnTo>
                  <a:pt x="2028" y="15916"/>
                </a:lnTo>
                <a:lnTo>
                  <a:pt x="1848" y="16634"/>
                </a:lnTo>
                <a:lnTo>
                  <a:pt x="1848" y="16660"/>
                </a:lnTo>
                <a:lnTo>
                  <a:pt x="1771" y="17199"/>
                </a:lnTo>
                <a:lnTo>
                  <a:pt x="1746" y="17507"/>
                </a:lnTo>
                <a:lnTo>
                  <a:pt x="1746" y="17841"/>
                </a:lnTo>
                <a:lnTo>
                  <a:pt x="1823" y="18149"/>
                </a:lnTo>
                <a:lnTo>
                  <a:pt x="1874" y="18303"/>
                </a:lnTo>
                <a:lnTo>
                  <a:pt x="1951" y="18431"/>
                </a:lnTo>
                <a:lnTo>
                  <a:pt x="2054" y="18585"/>
                </a:lnTo>
                <a:lnTo>
                  <a:pt x="2156" y="18714"/>
                </a:lnTo>
                <a:lnTo>
                  <a:pt x="2285" y="18842"/>
                </a:lnTo>
                <a:lnTo>
                  <a:pt x="2464" y="18945"/>
                </a:lnTo>
                <a:lnTo>
                  <a:pt x="2644" y="19047"/>
                </a:lnTo>
                <a:lnTo>
                  <a:pt x="2824" y="19124"/>
                </a:lnTo>
                <a:lnTo>
                  <a:pt x="3234" y="19278"/>
                </a:lnTo>
                <a:lnTo>
                  <a:pt x="3517" y="19381"/>
                </a:lnTo>
                <a:lnTo>
                  <a:pt x="3799" y="19509"/>
                </a:lnTo>
                <a:lnTo>
                  <a:pt x="3902" y="19561"/>
                </a:lnTo>
                <a:lnTo>
                  <a:pt x="4030" y="19638"/>
                </a:lnTo>
                <a:lnTo>
                  <a:pt x="4107" y="19740"/>
                </a:lnTo>
                <a:lnTo>
                  <a:pt x="4184" y="19843"/>
                </a:lnTo>
                <a:lnTo>
                  <a:pt x="4313" y="20125"/>
                </a:lnTo>
                <a:lnTo>
                  <a:pt x="4390" y="20408"/>
                </a:lnTo>
                <a:lnTo>
                  <a:pt x="4441" y="20690"/>
                </a:lnTo>
                <a:lnTo>
                  <a:pt x="4441" y="20972"/>
                </a:lnTo>
                <a:lnTo>
                  <a:pt x="4441" y="21280"/>
                </a:lnTo>
                <a:lnTo>
                  <a:pt x="4390" y="21563"/>
                </a:lnTo>
                <a:lnTo>
                  <a:pt x="4313" y="21845"/>
                </a:lnTo>
                <a:lnTo>
                  <a:pt x="4210" y="22128"/>
                </a:lnTo>
                <a:lnTo>
                  <a:pt x="4005" y="22487"/>
                </a:lnTo>
                <a:lnTo>
                  <a:pt x="3774" y="22846"/>
                </a:lnTo>
                <a:lnTo>
                  <a:pt x="3491" y="23334"/>
                </a:lnTo>
                <a:lnTo>
                  <a:pt x="3337" y="23591"/>
                </a:lnTo>
                <a:lnTo>
                  <a:pt x="3209" y="23873"/>
                </a:lnTo>
                <a:lnTo>
                  <a:pt x="3106" y="24155"/>
                </a:lnTo>
                <a:lnTo>
                  <a:pt x="3029" y="24438"/>
                </a:lnTo>
                <a:lnTo>
                  <a:pt x="2978" y="24720"/>
                </a:lnTo>
                <a:lnTo>
                  <a:pt x="2952" y="25028"/>
                </a:lnTo>
                <a:lnTo>
                  <a:pt x="2978" y="25079"/>
                </a:lnTo>
                <a:lnTo>
                  <a:pt x="3029" y="25311"/>
                </a:lnTo>
                <a:lnTo>
                  <a:pt x="3106" y="25542"/>
                </a:lnTo>
                <a:lnTo>
                  <a:pt x="3234" y="25747"/>
                </a:lnTo>
                <a:lnTo>
                  <a:pt x="3363" y="25952"/>
                </a:lnTo>
                <a:lnTo>
                  <a:pt x="3517" y="26158"/>
                </a:lnTo>
                <a:lnTo>
                  <a:pt x="3697" y="26312"/>
                </a:lnTo>
                <a:lnTo>
                  <a:pt x="3902" y="26466"/>
                </a:lnTo>
                <a:lnTo>
                  <a:pt x="4107" y="26594"/>
                </a:lnTo>
                <a:lnTo>
                  <a:pt x="4338" y="26697"/>
                </a:lnTo>
                <a:lnTo>
                  <a:pt x="4569" y="26748"/>
                </a:lnTo>
                <a:lnTo>
                  <a:pt x="4826" y="26799"/>
                </a:lnTo>
                <a:lnTo>
                  <a:pt x="5057" y="26825"/>
                </a:lnTo>
                <a:lnTo>
                  <a:pt x="5314" y="26799"/>
                </a:lnTo>
                <a:lnTo>
                  <a:pt x="5545" y="26774"/>
                </a:lnTo>
                <a:lnTo>
                  <a:pt x="5801" y="26697"/>
                </a:lnTo>
                <a:lnTo>
                  <a:pt x="6007" y="26620"/>
                </a:lnTo>
                <a:lnTo>
                  <a:pt x="6032" y="26594"/>
                </a:lnTo>
                <a:lnTo>
                  <a:pt x="6263" y="26466"/>
                </a:lnTo>
                <a:lnTo>
                  <a:pt x="6674" y="26209"/>
                </a:lnTo>
                <a:lnTo>
                  <a:pt x="7162" y="25952"/>
                </a:lnTo>
                <a:lnTo>
                  <a:pt x="7393" y="25850"/>
                </a:lnTo>
                <a:lnTo>
                  <a:pt x="7624" y="25798"/>
                </a:lnTo>
                <a:lnTo>
                  <a:pt x="7829" y="25773"/>
                </a:lnTo>
                <a:lnTo>
                  <a:pt x="7932" y="25773"/>
                </a:lnTo>
                <a:lnTo>
                  <a:pt x="8009" y="25798"/>
                </a:lnTo>
                <a:lnTo>
                  <a:pt x="8112" y="25875"/>
                </a:lnTo>
                <a:lnTo>
                  <a:pt x="8163" y="25978"/>
                </a:lnTo>
                <a:lnTo>
                  <a:pt x="8214" y="26106"/>
                </a:lnTo>
                <a:lnTo>
                  <a:pt x="8266" y="26286"/>
                </a:lnTo>
                <a:lnTo>
                  <a:pt x="8266" y="26440"/>
                </a:lnTo>
                <a:lnTo>
                  <a:pt x="8266" y="26620"/>
                </a:lnTo>
                <a:lnTo>
                  <a:pt x="8240" y="26953"/>
                </a:lnTo>
                <a:lnTo>
                  <a:pt x="8189" y="27287"/>
                </a:lnTo>
                <a:lnTo>
                  <a:pt x="8189" y="27467"/>
                </a:lnTo>
                <a:lnTo>
                  <a:pt x="8189" y="27646"/>
                </a:lnTo>
                <a:lnTo>
                  <a:pt x="8240" y="27852"/>
                </a:lnTo>
                <a:lnTo>
                  <a:pt x="8291" y="28031"/>
                </a:lnTo>
                <a:lnTo>
                  <a:pt x="8420" y="28237"/>
                </a:lnTo>
                <a:lnTo>
                  <a:pt x="8548" y="28442"/>
                </a:lnTo>
                <a:lnTo>
                  <a:pt x="8830" y="28725"/>
                </a:lnTo>
                <a:lnTo>
                  <a:pt x="9138" y="28956"/>
                </a:lnTo>
                <a:lnTo>
                  <a:pt x="9472" y="29161"/>
                </a:lnTo>
                <a:lnTo>
                  <a:pt x="9831" y="29315"/>
                </a:lnTo>
                <a:lnTo>
                  <a:pt x="9883" y="29341"/>
                </a:lnTo>
                <a:lnTo>
                  <a:pt x="10165" y="29418"/>
                </a:lnTo>
                <a:lnTo>
                  <a:pt x="10422" y="29520"/>
                </a:lnTo>
                <a:lnTo>
                  <a:pt x="10679" y="29674"/>
                </a:lnTo>
                <a:lnTo>
                  <a:pt x="10884" y="29854"/>
                </a:lnTo>
                <a:lnTo>
                  <a:pt x="10961" y="29982"/>
                </a:lnTo>
                <a:lnTo>
                  <a:pt x="10961" y="30008"/>
                </a:lnTo>
                <a:lnTo>
                  <a:pt x="11012" y="30136"/>
                </a:lnTo>
                <a:lnTo>
                  <a:pt x="11038" y="30290"/>
                </a:lnTo>
                <a:lnTo>
                  <a:pt x="11038" y="30444"/>
                </a:lnTo>
                <a:lnTo>
                  <a:pt x="11012" y="30598"/>
                </a:lnTo>
                <a:lnTo>
                  <a:pt x="10987" y="30624"/>
                </a:lnTo>
                <a:lnTo>
                  <a:pt x="10910" y="31086"/>
                </a:lnTo>
                <a:lnTo>
                  <a:pt x="10781" y="31574"/>
                </a:lnTo>
                <a:lnTo>
                  <a:pt x="10602" y="32087"/>
                </a:lnTo>
                <a:lnTo>
                  <a:pt x="10396" y="32575"/>
                </a:lnTo>
                <a:lnTo>
                  <a:pt x="10268" y="32832"/>
                </a:lnTo>
                <a:lnTo>
                  <a:pt x="10242" y="32832"/>
                </a:lnTo>
                <a:lnTo>
                  <a:pt x="10139" y="33037"/>
                </a:lnTo>
                <a:lnTo>
                  <a:pt x="9985" y="33217"/>
                </a:lnTo>
                <a:lnTo>
                  <a:pt x="9831" y="33371"/>
                </a:lnTo>
                <a:lnTo>
                  <a:pt x="9677" y="33525"/>
                </a:lnTo>
                <a:lnTo>
                  <a:pt x="9549" y="33576"/>
                </a:lnTo>
                <a:lnTo>
                  <a:pt x="9421" y="33602"/>
                </a:lnTo>
                <a:lnTo>
                  <a:pt x="8959" y="33653"/>
                </a:lnTo>
                <a:lnTo>
                  <a:pt x="8471" y="33704"/>
                </a:lnTo>
                <a:lnTo>
                  <a:pt x="7983" y="33704"/>
                </a:lnTo>
                <a:lnTo>
                  <a:pt x="7496" y="33679"/>
                </a:lnTo>
                <a:lnTo>
                  <a:pt x="7470" y="33679"/>
                </a:lnTo>
                <a:lnTo>
                  <a:pt x="7111" y="33704"/>
                </a:lnTo>
                <a:lnTo>
                  <a:pt x="6777" y="33756"/>
                </a:lnTo>
                <a:lnTo>
                  <a:pt x="6443" y="33833"/>
                </a:lnTo>
                <a:lnTo>
                  <a:pt x="6135" y="33910"/>
                </a:lnTo>
                <a:lnTo>
                  <a:pt x="5853" y="33987"/>
                </a:lnTo>
                <a:lnTo>
                  <a:pt x="5570" y="34089"/>
                </a:lnTo>
                <a:lnTo>
                  <a:pt x="5314" y="34192"/>
                </a:lnTo>
                <a:lnTo>
                  <a:pt x="5083" y="34320"/>
                </a:lnTo>
                <a:lnTo>
                  <a:pt x="4646" y="34577"/>
                </a:lnTo>
                <a:lnTo>
                  <a:pt x="4261" y="34885"/>
                </a:lnTo>
                <a:lnTo>
                  <a:pt x="3979" y="35167"/>
                </a:lnTo>
                <a:lnTo>
                  <a:pt x="3851" y="35321"/>
                </a:lnTo>
                <a:lnTo>
                  <a:pt x="3748" y="35475"/>
                </a:lnTo>
                <a:lnTo>
                  <a:pt x="3619" y="35732"/>
                </a:lnTo>
                <a:lnTo>
                  <a:pt x="3542" y="35989"/>
                </a:lnTo>
                <a:lnTo>
                  <a:pt x="3491" y="36271"/>
                </a:lnTo>
                <a:lnTo>
                  <a:pt x="3465" y="36554"/>
                </a:lnTo>
                <a:lnTo>
                  <a:pt x="3491" y="36836"/>
                </a:lnTo>
                <a:lnTo>
                  <a:pt x="3542" y="37118"/>
                </a:lnTo>
                <a:lnTo>
                  <a:pt x="3645" y="37426"/>
                </a:lnTo>
                <a:lnTo>
                  <a:pt x="3774" y="37709"/>
                </a:lnTo>
                <a:lnTo>
                  <a:pt x="3876" y="37888"/>
                </a:lnTo>
                <a:lnTo>
                  <a:pt x="4056" y="38068"/>
                </a:lnTo>
                <a:lnTo>
                  <a:pt x="4467" y="38453"/>
                </a:lnTo>
                <a:lnTo>
                  <a:pt x="4698" y="38633"/>
                </a:lnTo>
                <a:lnTo>
                  <a:pt x="4929" y="38889"/>
                </a:lnTo>
                <a:lnTo>
                  <a:pt x="5108" y="39095"/>
                </a:lnTo>
                <a:lnTo>
                  <a:pt x="5160" y="39198"/>
                </a:lnTo>
                <a:lnTo>
                  <a:pt x="5185" y="39275"/>
                </a:lnTo>
                <a:lnTo>
                  <a:pt x="5160" y="39326"/>
                </a:lnTo>
                <a:lnTo>
                  <a:pt x="5083" y="39403"/>
                </a:lnTo>
                <a:lnTo>
                  <a:pt x="4980" y="39480"/>
                </a:lnTo>
                <a:lnTo>
                  <a:pt x="4826" y="39557"/>
                </a:lnTo>
                <a:lnTo>
                  <a:pt x="4313" y="39737"/>
                </a:lnTo>
                <a:lnTo>
                  <a:pt x="3825" y="39916"/>
                </a:lnTo>
                <a:lnTo>
                  <a:pt x="3234" y="40122"/>
                </a:lnTo>
                <a:lnTo>
                  <a:pt x="2670" y="40327"/>
                </a:lnTo>
                <a:lnTo>
                  <a:pt x="2387" y="40481"/>
                </a:lnTo>
                <a:lnTo>
                  <a:pt x="2079" y="40635"/>
                </a:lnTo>
                <a:lnTo>
                  <a:pt x="1797" y="40815"/>
                </a:lnTo>
                <a:lnTo>
                  <a:pt x="1515" y="40994"/>
                </a:lnTo>
                <a:lnTo>
                  <a:pt x="1258" y="41225"/>
                </a:lnTo>
                <a:lnTo>
                  <a:pt x="1053" y="41482"/>
                </a:lnTo>
                <a:lnTo>
                  <a:pt x="899" y="41739"/>
                </a:lnTo>
                <a:lnTo>
                  <a:pt x="847" y="41893"/>
                </a:lnTo>
                <a:lnTo>
                  <a:pt x="796" y="42047"/>
                </a:lnTo>
                <a:lnTo>
                  <a:pt x="770" y="42226"/>
                </a:lnTo>
                <a:lnTo>
                  <a:pt x="770" y="42406"/>
                </a:lnTo>
                <a:lnTo>
                  <a:pt x="796" y="42586"/>
                </a:lnTo>
                <a:lnTo>
                  <a:pt x="847" y="42766"/>
                </a:lnTo>
                <a:lnTo>
                  <a:pt x="924" y="42945"/>
                </a:lnTo>
                <a:lnTo>
                  <a:pt x="1027" y="43125"/>
                </a:lnTo>
                <a:lnTo>
                  <a:pt x="1155" y="43305"/>
                </a:lnTo>
                <a:lnTo>
                  <a:pt x="1284" y="43484"/>
                </a:lnTo>
                <a:lnTo>
                  <a:pt x="1309" y="43510"/>
                </a:lnTo>
                <a:lnTo>
                  <a:pt x="1540" y="43690"/>
                </a:lnTo>
                <a:lnTo>
                  <a:pt x="1771" y="43844"/>
                </a:lnTo>
                <a:lnTo>
                  <a:pt x="2028" y="43972"/>
                </a:lnTo>
                <a:lnTo>
                  <a:pt x="2285" y="44049"/>
                </a:lnTo>
                <a:lnTo>
                  <a:pt x="2541" y="44126"/>
                </a:lnTo>
                <a:lnTo>
                  <a:pt x="2824" y="44152"/>
                </a:lnTo>
                <a:lnTo>
                  <a:pt x="3106" y="44152"/>
                </a:lnTo>
                <a:lnTo>
                  <a:pt x="3388" y="44126"/>
                </a:lnTo>
                <a:lnTo>
                  <a:pt x="3671" y="44126"/>
                </a:lnTo>
                <a:lnTo>
                  <a:pt x="4698" y="44100"/>
                </a:lnTo>
                <a:lnTo>
                  <a:pt x="5185" y="44100"/>
                </a:lnTo>
                <a:lnTo>
                  <a:pt x="5647" y="44152"/>
                </a:lnTo>
                <a:lnTo>
                  <a:pt x="6109" y="44229"/>
                </a:lnTo>
                <a:lnTo>
                  <a:pt x="6546" y="44357"/>
                </a:lnTo>
                <a:lnTo>
                  <a:pt x="6982" y="44562"/>
                </a:lnTo>
                <a:lnTo>
                  <a:pt x="7444" y="44845"/>
                </a:lnTo>
                <a:lnTo>
                  <a:pt x="7701" y="44999"/>
                </a:lnTo>
                <a:lnTo>
                  <a:pt x="8137" y="45307"/>
                </a:lnTo>
                <a:lnTo>
                  <a:pt x="8368" y="45435"/>
                </a:lnTo>
                <a:lnTo>
                  <a:pt x="8625" y="45538"/>
                </a:lnTo>
                <a:lnTo>
                  <a:pt x="8882" y="45615"/>
                </a:lnTo>
                <a:lnTo>
                  <a:pt x="9138" y="45640"/>
                </a:lnTo>
                <a:lnTo>
                  <a:pt x="9446" y="45615"/>
                </a:lnTo>
                <a:lnTo>
                  <a:pt x="9754" y="45538"/>
                </a:lnTo>
                <a:lnTo>
                  <a:pt x="9780" y="45512"/>
                </a:lnTo>
                <a:lnTo>
                  <a:pt x="10139" y="45307"/>
                </a:lnTo>
                <a:lnTo>
                  <a:pt x="10499" y="45076"/>
                </a:lnTo>
                <a:lnTo>
                  <a:pt x="10858" y="44845"/>
                </a:lnTo>
                <a:lnTo>
                  <a:pt x="11192" y="44562"/>
                </a:lnTo>
                <a:lnTo>
                  <a:pt x="11012" y="44845"/>
                </a:lnTo>
                <a:lnTo>
                  <a:pt x="10653" y="45486"/>
                </a:lnTo>
                <a:lnTo>
                  <a:pt x="10242" y="46103"/>
                </a:lnTo>
                <a:lnTo>
                  <a:pt x="10037" y="46385"/>
                </a:lnTo>
                <a:lnTo>
                  <a:pt x="9806" y="46667"/>
                </a:lnTo>
                <a:lnTo>
                  <a:pt x="9549" y="46924"/>
                </a:lnTo>
                <a:lnTo>
                  <a:pt x="9292" y="47155"/>
                </a:lnTo>
                <a:lnTo>
                  <a:pt x="9190" y="47232"/>
                </a:lnTo>
                <a:lnTo>
                  <a:pt x="9087" y="47283"/>
                </a:lnTo>
                <a:lnTo>
                  <a:pt x="8830" y="47360"/>
                </a:lnTo>
                <a:lnTo>
                  <a:pt x="8574" y="47386"/>
                </a:lnTo>
                <a:lnTo>
                  <a:pt x="8317" y="47412"/>
                </a:lnTo>
                <a:lnTo>
                  <a:pt x="8009" y="47386"/>
                </a:lnTo>
                <a:lnTo>
                  <a:pt x="7727" y="47335"/>
                </a:lnTo>
                <a:lnTo>
                  <a:pt x="7136" y="47206"/>
                </a:lnTo>
                <a:lnTo>
                  <a:pt x="6494" y="47104"/>
                </a:lnTo>
                <a:lnTo>
                  <a:pt x="6469" y="47104"/>
                </a:lnTo>
                <a:lnTo>
                  <a:pt x="6007" y="47078"/>
                </a:lnTo>
                <a:lnTo>
                  <a:pt x="5545" y="47129"/>
                </a:lnTo>
                <a:lnTo>
                  <a:pt x="5083" y="47206"/>
                </a:lnTo>
                <a:lnTo>
                  <a:pt x="4646" y="47360"/>
                </a:lnTo>
                <a:lnTo>
                  <a:pt x="4210" y="47540"/>
                </a:lnTo>
                <a:lnTo>
                  <a:pt x="3825" y="47771"/>
                </a:lnTo>
                <a:lnTo>
                  <a:pt x="3440" y="48053"/>
                </a:lnTo>
                <a:lnTo>
                  <a:pt x="3106" y="48387"/>
                </a:lnTo>
                <a:lnTo>
                  <a:pt x="2464" y="49003"/>
                </a:lnTo>
                <a:lnTo>
                  <a:pt x="2131" y="49362"/>
                </a:lnTo>
                <a:lnTo>
                  <a:pt x="1797" y="49748"/>
                </a:lnTo>
                <a:lnTo>
                  <a:pt x="1515" y="50184"/>
                </a:lnTo>
                <a:lnTo>
                  <a:pt x="1386" y="50389"/>
                </a:lnTo>
                <a:lnTo>
                  <a:pt x="1258" y="50620"/>
                </a:lnTo>
                <a:lnTo>
                  <a:pt x="1181" y="50851"/>
                </a:lnTo>
                <a:lnTo>
                  <a:pt x="1104" y="51082"/>
                </a:lnTo>
                <a:lnTo>
                  <a:pt x="1053" y="51339"/>
                </a:lnTo>
                <a:lnTo>
                  <a:pt x="1027" y="51570"/>
                </a:lnTo>
                <a:lnTo>
                  <a:pt x="1053" y="51878"/>
                </a:lnTo>
                <a:lnTo>
                  <a:pt x="1130" y="52160"/>
                </a:lnTo>
                <a:lnTo>
                  <a:pt x="1258" y="52417"/>
                </a:lnTo>
                <a:lnTo>
                  <a:pt x="1438" y="52648"/>
                </a:lnTo>
                <a:lnTo>
                  <a:pt x="1669" y="52828"/>
                </a:lnTo>
                <a:lnTo>
                  <a:pt x="1925" y="52982"/>
                </a:lnTo>
                <a:lnTo>
                  <a:pt x="2208" y="53059"/>
                </a:lnTo>
                <a:lnTo>
                  <a:pt x="2516" y="53084"/>
                </a:lnTo>
                <a:lnTo>
                  <a:pt x="2721" y="53059"/>
                </a:lnTo>
                <a:lnTo>
                  <a:pt x="2901" y="53033"/>
                </a:lnTo>
                <a:lnTo>
                  <a:pt x="3286" y="52956"/>
                </a:lnTo>
                <a:lnTo>
                  <a:pt x="3337" y="52930"/>
                </a:lnTo>
                <a:lnTo>
                  <a:pt x="4544" y="52648"/>
                </a:lnTo>
                <a:lnTo>
                  <a:pt x="5776" y="52391"/>
                </a:lnTo>
                <a:lnTo>
                  <a:pt x="7008" y="52160"/>
                </a:lnTo>
                <a:lnTo>
                  <a:pt x="8240" y="51955"/>
                </a:lnTo>
                <a:lnTo>
                  <a:pt x="10319" y="51596"/>
                </a:lnTo>
                <a:lnTo>
                  <a:pt x="11449" y="51365"/>
                </a:lnTo>
                <a:lnTo>
                  <a:pt x="12578" y="51108"/>
                </a:lnTo>
                <a:lnTo>
                  <a:pt x="13451" y="50903"/>
                </a:lnTo>
                <a:lnTo>
                  <a:pt x="14324" y="50697"/>
                </a:lnTo>
                <a:lnTo>
                  <a:pt x="15222" y="50543"/>
                </a:lnTo>
                <a:lnTo>
                  <a:pt x="16095" y="50415"/>
                </a:lnTo>
                <a:lnTo>
                  <a:pt x="20202" y="50056"/>
                </a:lnTo>
                <a:lnTo>
                  <a:pt x="21177" y="50004"/>
                </a:lnTo>
                <a:lnTo>
                  <a:pt x="22153" y="49902"/>
                </a:lnTo>
                <a:lnTo>
                  <a:pt x="23128" y="49748"/>
                </a:lnTo>
                <a:lnTo>
                  <a:pt x="24078" y="49516"/>
                </a:lnTo>
                <a:lnTo>
                  <a:pt x="24104" y="49516"/>
                </a:lnTo>
                <a:lnTo>
                  <a:pt x="24386" y="49414"/>
                </a:lnTo>
                <a:lnTo>
                  <a:pt x="24668" y="49260"/>
                </a:lnTo>
                <a:lnTo>
                  <a:pt x="24899" y="49080"/>
                </a:lnTo>
                <a:lnTo>
                  <a:pt x="25130" y="48875"/>
                </a:lnTo>
                <a:lnTo>
                  <a:pt x="25310" y="48669"/>
                </a:lnTo>
                <a:lnTo>
                  <a:pt x="25464" y="48413"/>
                </a:lnTo>
                <a:lnTo>
                  <a:pt x="25592" y="48182"/>
                </a:lnTo>
                <a:lnTo>
                  <a:pt x="25669" y="47925"/>
                </a:lnTo>
                <a:lnTo>
                  <a:pt x="25695" y="47720"/>
                </a:lnTo>
                <a:lnTo>
                  <a:pt x="25695" y="47540"/>
                </a:lnTo>
                <a:lnTo>
                  <a:pt x="25669" y="47335"/>
                </a:lnTo>
                <a:lnTo>
                  <a:pt x="25618" y="47155"/>
                </a:lnTo>
                <a:lnTo>
                  <a:pt x="25541" y="46975"/>
                </a:lnTo>
                <a:lnTo>
                  <a:pt x="25438" y="46821"/>
                </a:lnTo>
                <a:lnTo>
                  <a:pt x="25310" y="46642"/>
                </a:lnTo>
                <a:lnTo>
                  <a:pt x="25156" y="46488"/>
                </a:lnTo>
                <a:lnTo>
                  <a:pt x="24874" y="46257"/>
                </a:lnTo>
                <a:lnTo>
                  <a:pt x="24720" y="46128"/>
                </a:lnTo>
                <a:lnTo>
                  <a:pt x="24591" y="46000"/>
                </a:lnTo>
                <a:lnTo>
                  <a:pt x="24463" y="45871"/>
                </a:lnTo>
                <a:lnTo>
                  <a:pt x="24386" y="45717"/>
                </a:lnTo>
                <a:lnTo>
                  <a:pt x="24283" y="45358"/>
                </a:lnTo>
                <a:lnTo>
                  <a:pt x="24206" y="44973"/>
                </a:lnTo>
                <a:lnTo>
                  <a:pt x="24181" y="44588"/>
                </a:lnTo>
                <a:lnTo>
                  <a:pt x="24181" y="44203"/>
                </a:lnTo>
                <a:lnTo>
                  <a:pt x="24181" y="44177"/>
                </a:lnTo>
                <a:lnTo>
                  <a:pt x="24181" y="43972"/>
                </a:lnTo>
                <a:lnTo>
                  <a:pt x="24206" y="43767"/>
                </a:lnTo>
                <a:lnTo>
                  <a:pt x="24258" y="43561"/>
                </a:lnTo>
                <a:lnTo>
                  <a:pt x="24335" y="43382"/>
                </a:lnTo>
                <a:lnTo>
                  <a:pt x="24412" y="43176"/>
                </a:lnTo>
                <a:lnTo>
                  <a:pt x="24514" y="43022"/>
                </a:lnTo>
                <a:lnTo>
                  <a:pt x="24745" y="42689"/>
                </a:lnTo>
                <a:lnTo>
                  <a:pt x="25028" y="42380"/>
                </a:lnTo>
                <a:lnTo>
                  <a:pt x="25336" y="42098"/>
                </a:lnTo>
                <a:lnTo>
                  <a:pt x="26003" y="41533"/>
                </a:lnTo>
                <a:lnTo>
                  <a:pt x="26131" y="41431"/>
                </a:lnTo>
                <a:lnTo>
                  <a:pt x="26388" y="41200"/>
                </a:lnTo>
                <a:lnTo>
                  <a:pt x="26619" y="40917"/>
                </a:lnTo>
                <a:lnTo>
                  <a:pt x="26799" y="40635"/>
                </a:lnTo>
                <a:lnTo>
                  <a:pt x="26953" y="40301"/>
                </a:lnTo>
                <a:lnTo>
                  <a:pt x="27081" y="39968"/>
                </a:lnTo>
                <a:lnTo>
                  <a:pt x="27158" y="39634"/>
                </a:lnTo>
                <a:lnTo>
                  <a:pt x="27184" y="39275"/>
                </a:lnTo>
                <a:lnTo>
                  <a:pt x="27184" y="38915"/>
                </a:lnTo>
                <a:lnTo>
                  <a:pt x="27133" y="38556"/>
                </a:lnTo>
                <a:lnTo>
                  <a:pt x="27030" y="38222"/>
                </a:lnTo>
                <a:lnTo>
                  <a:pt x="26901" y="37888"/>
                </a:lnTo>
                <a:lnTo>
                  <a:pt x="26747" y="37580"/>
                </a:lnTo>
                <a:lnTo>
                  <a:pt x="26542" y="37298"/>
                </a:lnTo>
                <a:lnTo>
                  <a:pt x="26311" y="37041"/>
                </a:lnTo>
                <a:lnTo>
                  <a:pt x="26029" y="36810"/>
                </a:lnTo>
                <a:lnTo>
                  <a:pt x="25746" y="36605"/>
                </a:lnTo>
                <a:lnTo>
                  <a:pt x="25695" y="36579"/>
                </a:lnTo>
                <a:lnTo>
                  <a:pt x="25336" y="36451"/>
                </a:lnTo>
                <a:lnTo>
                  <a:pt x="24951" y="36348"/>
                </a:lnTo>
                <a:lnTo>
                  <a:pt x="24591" y="36271"/>
                </a:lnTo>
                <a:lnTo>
                  <a:pt x="24206" y="36220"/>
                </a:lnTo>
                <a:lnTo>
                  <a:pt x="23821" y="36169"/>
                </a:lnTo>
                <a:lnTo>
                  <a:pt x="23462" y="36169"/>
                </a:lnTo>
                <a:lnTo>
                  <a:pt x="23077" y="36194"/>
                </a:lnTo>
                <a:lnTo>
                  <a:pt x="22692" y="36220"/>
                </a:lnTo>
                <a:lnTo>
                  <a:pt x="22409" y="36220"/>
                </a:lnTo>
                <a:lnTo>
                  <a:pt x="22127" y="36246"/>
                </a:lnTo>
                <a:lnTo>
                  <a:pt x="21870" y="36220"/>
                </a:lnTo>
                <a:lnTo>
                  <a:pt x="21639" y="36169"/>
                </a:lnTo>
                <a:lnTo>
                  <a:pt x="21537" y="36117"/>
                </a:lnTo>
                <a:lnTo>
                  <a:pt x="21434" y="36066"/>
                </a:lnTo>
                <a:lnTo>
                  <a:pt x="21331" y="35938"/>
                </a:lnTo>
                <a:lnTo>
                  <a:pt x="21254" y="35784"/>
                </a:lnTo>
                <a:lnTo>
                  <a:pt x="21203" y="35604"/>
                </a:lnTo>
                <a:lnTo>
                  <a:pt x="21203" y="35424"/>
                </a:lnTo>
                <a:lnTo>
                  <a:pt x="21203" y="35398"/>
                </a:lnTo>
                <a:lnTo>
                  <a:pt x="21177" y="34885"/>
                </a:lnTo>
                <a:lnTo>
                  <a:pt x="21203" y="34295"/>
                </a:lnTo>
                <a:lnTo>
                  <a:pt x="21203" y="34192"/>
                </a:lnTo>
                <a:lnTo>
                  <a:pt x="19791" y="31625"/>
                </a:lnTo>
                <a:lnTo>
                  <a:pt x="19534" y="30958"/>
                </a:lnTo>
                <a:lnTo>
                  <a:pt x="19072" y="29700"/>
                </a:lnTo>
                <a:lnTo>
                  <a:pt x="18867" y="29187"/>
                </a:lnTo>
                <a:lnTo>
                  <a:pt x="18764" y="28853"/>
                </a:lnTo>
                <a:lnTo>
                  <a:pt x="18739" y="28725"/>
                </a:lnTo>
                <a:lnTo>
                  <a:pt x="18662" y="28596"/>
                </a:lnTo>
                <a:lnTo>
                  <a:pt x="18508" y="28314"/>
                </a:lnTo>
                <a:lnTo>
                  <a:pt x="18277" y="28006"/>
                </a:lnTo>
                <a:lnTo>
                  <a:pt x="17994" y="27698"/>
                </a:lnTo>
                <a:lnTo>
                  <a:pt x="17481" y="27133"/>
                </a:lnTo>
                <a:lnTo>
                  <a:pt x="17096" y="26774"/>
                </a:lnTo>
                <a:lnTo>
                  <a:pt x="15658" y="24207"/>
                </a:lnTo>
                <a:lnTo>
                  <a:pt x="15581" y="24001"/>
                </a:lnTo>
                <a:lnTo>
                  <a:pt x="15504" y="23745"/>
                </a:lnTo>
                <a:lnTo>
                  <a:pt x="15453" y="23462"/>
                </a:lnTo>
                <a:lnTo>
                  <a:pt x="15376" y="22898"/>
                </a:lnTo>
                <a:lnTo>
                  <a:pt x="15325" y="22410"/>
                </a:lnTo>
                <a:lnTo>
                  <a:pt x="15222" y="21922"/>
                </a:lnTo>
                <a:lnTo>
                  <a:pt x="15119" y="21511"/>
                </a:lnTo>
                <a:lnTo>
                  <a:pt x="14991" y="21126"/>
                </a:lnTo>
                <a:lnTo>
                  <a:pt x="14837" y="20741"/>
                </a:lnTo>
                <a:lnTo>
                  <a:pt x="14632" y="20356"/>
                </a:lnTo>
                <a:lnTo>
                  <a:pt x="14401" y="19997"/>
                </a:lnTo>
                <a:lnTo>
                  <a:pt x="14170" y="19663"/>
                </a:lnTo>
                <a:lnTo>
                  <a:pt x="13887" y="19355"/>
                </a:lnTo>
                <a:lnTo>
                  <a:pt x="13579" y="19047"/>
                </a:lnTo>
                <a:lnTo>
                  <a:pt x="12912" y="18534"/>
                </a:lnTo>
                <a:lnTo>
                  <a:pt x="12398" y="18123"/>
                </a:lnTo>
                <a:lnTo>
                  <a:pt x="12219" y="17969"/>
                </a:lnTo>
                <a:lnTo>
                  <a:pt x="11705" y="17558"/>
                </a:lnTo>
                <a:lnTo>
                  <a:pt x="11192" y="17148"/>
                </a:lnTo>
                <a:lnTo>
                  <a:pt x="11166" y="17148"/>
                </a:lnTo>
                <a:lnTo>
                  <a:pt x="11012" y="17019"/>
                </a:lnTo>
                <a:lnTo>
                  <a:pt x="10858" y="16865"/>
                </a:lnTo>
                <a:lnTo>
                  <a:pt x="10756" y="16711"/>
                </a:lnTo>
                <a:lnTo>
                  <a:pt x="10679" y="16506"/>
                </a:lnTo>
                <a:lnTo>
                  <a:pt x="10653" y="16326"/>
                </a:lnTo>
                <a:lnTo>
                  <a:pt x="10704" y="16121"/>
                </a:lnTo>
                <a:lnTo>
                  <a:pt x="10756" y="15916"/>
                </a:lnTo>
                <a:lnTo>
                  <a:pt x="10858" y="15685"/>
                </a:lnTo>
                <a:lnTo>
                  <a:pt x="10961" y="15479"/>
                </a:lnTo>
                <a:lnTo>
                  <a:pt x="11115" y="15274"/>
                </a:lnTo>
                <a:lnTo>
                  <a:pt x="11397" y="14863"/>
                </a:lnTo>
                <a:lnTo>
                  <a:pt x="11603" y="14607"/>
                </a:lnTo>
                <a:lnTo>
                  <a:pt x="11757" y="14350"/>
                </a:lnTo>
                <a:lnTo>
                  <a:pt x="12347" y="13374"/>
                </a:lnTo>
                <a:lnTo>
                  <a:pt x="12886" y="12399"/>
                </a:lnTo>
                <a:lnTo>
                  <a:pt x="13374" y="11398"/>
                </a:lnTo>
                <a:lnTo>
                  <a:pt x="13810" y="10345"/>
                </a:lnTo>
                <a:lnTo>
                  <a:pt x="13939" y="9986"/>
                </a:lnTo>
                <a:lnTo>
                  <a:pt x="14016" y="9627"/>
                </a:lnTo>
                <a:lnTo>
                  <a:pt x="14067" y="9267"/>
                </a:lnTo>
                <a:lnTo>
                  <a:pt x="14093" y="8908"/>
                </a:lnTo>
                <a:lnTo>
                  <a:pt x="14067" y="8574"/>
                </a:lnTo>
                <a:lnTo>
                  <a:pt x="14016" y="8266"/>
                </a:lnTo>
                <a:lnTo>
                  <a:pt x="13939" y="7958"/>
                </a:lnTo>
                <a:lnTo>
                  <a:pt x="13836" y="7676"/>
                </a:lnTo>
                <a:lnTo>
                  <a:pt x="13733" y="7496"/>
                </a:lnTo>
                <a:lnTo>
                  <a:pt x="13605" y="7291"/>
                </a:lnTo>
                <a:lnTo>
                  <a:pt x="13451" y="7137"/>
                </a:lnTo>
                <a:lnTo>
                  <a:pt x="13297" y="6983"/>
                </a:lnTo>
                <a:lnTo>
                  <a:pt x="13117" y="6854"/>
                </a:lnTo>
                <a:lnTo>
                  <a:pt x="12937" y="6726"/>
                </a:lnTo>
                <a:lnTo>
                  <a:pt x="12706" y="6623"/>
                </a:lnTo>
                <a:lnTo>
                  <a:pt x="12475" y="6546"/>
                </a:lnTo>
                <a:lnTo>
                  <a:pt x="12167" y="6469"/>
                </a:lnTo>
                <a:lnTo>
                  <a:pt x="11859" y="6418"/>
                </a:lnTo>
                <a:lnTo>
                  <a:pt x="11551" y="6418"/>
                </a:lnTo>
                <a:lnTo>
                  <a:pt x="11218" y="6469"/>
                </a:lnTo>
                <a:lnTo>
                  <a:pt x="9806" y="6752"/>
                </a:lnTo>
                <a:lnTo>
                  <a:pt x="9549" y="6803"/>
                </a:lnTo>
                <a:lnTo>
                  <a:pt x="9061" y="6906"/>
                </a:lnTo>
                <a:lnTo>
                  <a:pt x="8420" y="7060"/>
                </a:lnTo>
                <a:lnTo>
                  <a:pt x="8163" y="7085"/>
                </a:lnTo>
                <a:lnTo>
                  <a:pt x="7932" y="7085"/>
                </a:lnTo>
                <a:lnTo>
                  <a:pt x="7701" y="7060"/>
                </a:lnTo>
                <a:lnTo>
                  <a:pt x="7496" y="6983"/>
                </a:lnTo>
                <a:lnTo>
                  <a:pt x="7316" y="6854"/>
                </a:lnTo>
                <a:lnTo>
                  <a:pt x="7162" y="6675"/>
                </a:lnTo>
                <a:lnTo>
                  <a:pt x="7085" y="6546"/>
                </a:lnTo>
                <a:lnTo>
                  <a:pt x="7008" y="6392"/>
                </a:lnTo>
                <a:lnTo>
                  <a:pt x="6982" y="6264"/>
                </a:lnTo>
                <a:lnTo>
                  <a:pt x="6956" y="6136"/>
                </a:lnTo>
                <a:lnTo>
                  <a:pt x="6956" y="6033"/>
                </a:lnTo>
                <a:lnTo>
                  <a:pt x="6982" y="5905"/>
                </a:lnTo>
                <a:lnTo>
                  <a:pt x="7034" y="5776"/>
                </a:lnTo>
                <a:lnTo>
                  <a:pt x="7085" y="5648"/>
                </a:lnTo>
                <a:lnTo>
                  <a:pt x="7239" y="5417"/>
                </a:lnTo>
                <a:lnTo>
                  <a:pt x="7470" y="5160"/>
                </a:lnTo>
                <a:lnTo>
                  <a:pt x="7727" y="4904"/>
                </a:lnTo>
                <a:lnTo>
                  <a:pt x="8060" y="4621"/>
                </a:lnTo>
                <a:lnTo>
                  <a:pt x="8394" y="4313"/>
                </a:lnTo>
                <a:lnTo>
                  <a:pt x="8625" y="4108"/>
                </a:lnTo>
                <a:lnTo>
                  <a:pt x="8830" y="3902"/>
                </a:lnTo>
                <a:lnTo>
                  <a:pt x="9036" y="3671"/>
                </a:lnTo>
                <a:lnTo>
                  <a:pt x="9241" y="3440"/>
                </a:lnTo>
                <a:lnTo>
                  <a:pt x="9421" y="3184"/>
                </a:lnTo>
                <a:lnTo>
                  <a:pt x="9575" y="2927"/>
                </a:lnTo>
                <a:lnTo>
                  <a:pt x="9729" y="2645"/>
                </a:lnTo>
                <a:lnTo>
                  <a:pt x="9857" y="2362"/>
                </a:lnTo>
                <a:lnTo>
                  <a:pt x="9908" y="2157"/>
                </a:lnTo>
                <a:lnTo>
                  <a:pt x="9960" y="1952"/>
                </a:lnTo>
                <a:lnTo>
                  <a:pt x="9960" y="1746"/>
                </a:lnTo>
                <a:lnTo>
                  <a:pt x="9960" y="1541"/>
                </a:lnTo>
                <a:lnTo>
                  <a:pt x="9908" y="1336"/>
                </a:lnTo>
                <a:lnTo>
                  <a:pt x="9857" y="1130"/>
                </a:lnTo>
                <a:lnTo>
                  <a:pt x="9754" y="925"/>
                </a:lnTo>
                <a:lnTo>
                  <a:pt x="9652" y="745"/>
                </a:lnTo>
                <a:lnTo>
                  <a:pt x="9523" y="591"/>
                </a:lnTo>
                <a:lnTo>
                  <a:pt x="9369" y="437"/>
                </a:lnTo>
                <a:lnTo>
                  <a:pt x="9215" y="309"/>
                </a:lnTo>
                <a:lnTo>
                  <a:pt x="9036" y="206"/>
                </a:lnTo>
                <a:lnTo>
                  <a:pt x="8830" y="129"/>
                </a:lnTo>
                <a:lnTo>
                  <a:pt x="8651" y="52"/>
                </a:lnTo>
                <a:lnTo>
                  <a:pt x="8445" y="26"/>
                </a:lnTo>
                <a:lnTo>
                  <a:pt x="821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70" name="Google Shape;2170;p47"/>
          <p:cNvCxnSpPr/>
          <p:nvPr/>
        </p:nvCxnSpPr>
        <p:spPr>
          <a:xfrm rot="10800000">
            <a:off x="1795450" y="1459700"/>
            <a:ext cx="6568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71" name="Google Shape;2171;p47"/>
          <p:cNvCxnSpPr/>
          <p:nvPr/>
        </p:nvCxnSpPr>
        <p:spPr>
          <a:xfrm rot="10800000">
            <a:off x="2715850" y="3923850"/>
            <a:ext cx="56478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72" name="Google Shape;2172;p47"/>
          <p:cNvCxnSpPr/>
          <p:nvPr/>
        </p:nvCxnSpPr>
        <p:spPr>
          <a:xfrm rot="10800000">
            <a:off x="2111050" y="2697800"/>
            <a:ext cx="6252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73" name="Google Shape;2173;p47"/>
          <p:cNvSpPr txBox="1"/>
          <p:nvPr/>
        </p:nvSpPr>
        <p:spPr>
          <a:xfrm>
            <a:off x="6250650" y="2416063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4" name="Google Shape;2174;p47"/>
          <p:cNvSpPr txBox="1"/>
          <p:nvPr/>
        </p:nvSpPr>
        <p:spPr>
          <a:xfrm>
            <a:off x="5560150" y="2908675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5" name="Google Shape;2175;p47"/>
          <p:cNvSpPr txBox="1"/>
          <p:nvPr/>
        </p:nvSpPr>
        <p:spPr>
          <a:xfrm>
            <a:off x="4196700" y="2396794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6" name="Google Shape;2176;p47"/>
          <p:cNvSpPr txBox="1"/>
          <p:nvPr/>
        </p:nvSpPr>
        <p:spPr>
          <a:xfrm>
            <a:off x="6250650" y="363673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7" name="Google Shape;2177;p47"/>
          <p:cNvSpPr txBox="1"/>
          <p:nvPr/>
        </p:nvSpPr>
        <p:spPr>
          <a:xfrm>
            <a:off x="5560150" y="4061388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it’s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8" name="Google Shape;2178;p47"/>
          <p:cNvSpPr txBox="1"/>
          <p:nvPr/>
        </p:nvSpPr>
        <p:spPr>
          <a:xfrm>
            <a:off x="4196700" y="3617469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9" name="Google Shape;2179;p47"/>
          <p:cNvSpPr txBox="1"/>
          <p:nvPr/>
        </p:nvSpPr>
        <p:spPr>
          <a:xfrm>
            <a:off x="6250650" y="1183088"/>
            <a:ext cx="209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0" name="Google Shape;2180;p47"/>
          <p:cNvSpPr txBox="1"/>
          <p:nvPr/>
        </p:nvSpPr>
        <p:spPr>
          <a:xfrm>
            <a:off x="5560150" y="1679275"/>
            <a:ext cx="27846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it’s cold and it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1" name="Google Shape;2181;p47"/>
          <p:cNvSpPr txBox="1"/>
          <p:nvPr/>
        </p:nvSpPr>
        <p:spPr>
          <a:xfrm>
            <a:off x="4196700" y="1163819"/>
            <a:ext cx="7506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182" name="Google Shape;2182;p47"/>
          <p:cNvGrpSpPr/>
          <p:nvPr/>
        </p:nvGrpSpPr>
        <p:grpSpPr>
          <a:xfrm>
            <a:off x="4352390" y="1765156"/>
            <a:ext cx="411478" cy="205738"/>
            <a:chOff x="3157250" y="1818550"/>
            <a:chExt cx="480250" cy="238675"/>
          </a:xfrm>
        </p:grpSpPr>
        <p:sp>
          <p:nvSpPr>
            <p:cNvPr id="2183" name="Google Shape;2183;p47"/>
            <p:cNvSpPr/>
            <p:nvPr/>
          </p:nvSpPr>
          <p:spPr>
            <a:xfrm>
              <a:off x="3157250" y="1818550"/>
              <a:ext cx="480250" cy="238675"/>
            </a:xfrm>
            <a:custGeom>
              <a:avLst/>
              <a:gdLst/>
              <a:ahLst/>
              <a:cxnLst/>
              <a:rect l="l" t="t" r="r" b="b"/>
              <a:pathLst>
                <a:path w="19210" h="9547" extrusionOk="0">
                  <a:moveTo>
                    <a:pt x="9547" y="0"/>
                  </a:moveTo>
                  <a:lnTo>
                    <a:pt x="8616" y="117"/>
                  </a:lnTo>
                  <a:lnTo>
                    <a:pt x="7684" y="233"/>
                  </a:lnTo>
                  <a:lnTo>
                    <a:pt x="6753" y="466"/>
                  </a:lnTo>
                  <a:lnTo>
                    <a:pt x="5822" y="815"/>
                  </a:lnTo>
                  <a:lnTo>
                    <a:pt x="5007" y="1164"/>
                  </a:lnTo>
                  <a:lnTo>
                    <a:pt x="4308" y="1630"/>
                  </a:lnTo>
                  <a:lnTo>
                    <a:pt x="3493" y="2212"/>
                  </a:lnTo>
                  <a:lnTo>
                    <a:pt x="2795" y="2794"/>
                  </a:lnTo>
                  <a:lnTo>
                    <a:pt x="2213" y="3493"/>
                  </a:lnTo>
                  <a:lnTo>
                    <a:pt x="1631" y="4308"/>
                  </a:lnTo>
                  <a:lnTo>
                    <a:pt x="1165" y="5006"/>
                  </a:lnTo>
                  <a:lnTo>
                    <a:pt x="816" y="5937"/>
                  </a:lnTo>
                  <a:lnTo>
                    <a:pt x="466" y="6752"/>
                  </a:lnTo>
                  <a:lnTo>
                    <a:pt x="234" y="7684"/>
                  </a:lnTo>
                  <a:lnTo>
                    <a:pt x="117" y="8615"/>
                  </a:lnTo>
                  <a:lnTo>
                    <a:pt x="1" y="9546"/>
                  </a:lnTo>
                  <a:lnTo>
                    <a:pt x="1398" y="9546"/>
                  </a:lnTo>
                  <a:lnTo>
                    <a:pt x="1514" y="8731"/>
                  </a:lnTo>
                  <a:lnTo>
                    <a:pt x="1631" y="7917"/>
                  </a:lnTo>
                  <a:lnTo>
                    <a:pt x="1747" y="7218"/>
                  </a:lnTo>
                  <a:lnTo>
                    <a:pt x="2096" y="6403"/>
                  </a:lnTo>
                  <a:lnTo>
                    <a:pt x="2446" y="5705"/>
                  </a:lnTo>
                  <a:lnTo>
                    <a:pt x="2795" y="5006"/>
                  </a:lnTo>
                  <a:lnTo>
                    <a:pt x="3260" y="4424"/>
                  </a:lnTo>
                  <a:lnTo>
                    <a:pt x="3843" y="3842"/>
                  </a:lnTo>
                  <a:lnTo>
                    <a:pt x="4425" y="3260"/>
                  </a:lnTo>
                  <a:lnTo>
                    <a:pt x="5007" y="2794"/>
                  </a:lnTo>
                  <a:lnTo>
                    <a:pt x="5705" y="2445"/>
                  </a:lnTo>
                  <a:lnTo>
                    <a:pt x="6404" y="2096"/>
                  </a:lnTo>
                  <a:lnTo>
                    <a:pt x="7219" y="1746"/>
                  </a:lnTo>
                  <a:lnTo>
                    <a:pt x="7917" y="1630"/>
                  </a:lnTo>
                  <a:lnTo>
                    <a:pt x="8732" y="1397"/>
                  </a:lnTo>
                  <a:lnTo>
                    <a:pt x="10478" y="1397"/>
                  </a:lnTo>
                  <a:lnTo>
                    <a:pt x="11293" y="1630"/>
                  </a:lnTo>
                  <a:lnTo>
                    <a:pt x="11992" y="1746"/>
                  </a:lnTo>
                  <a:lnTo>
                    <a:pt x="12807" y="2096"/>
                  </a:lnTo>
                  <a:lnTo>
                    <a:pt x="13505" y="2445"/>
                  </a:lnTo>
                  <a:lnTo>
                    <a:pt x="14204" y="2794"/>
                  </a:lnTo>
                  <a:lnTo>
                    <a:pt x="14786" y="3260"/>
                  </a:lnTo>
                  <a:lnTo>
                    <a:pt x="15368" y="3842"/>
                  </a:lnTo>
                  <a:lnTo>
                    <a:pt x="15950" y="4424"/>
                  </a:lnTo>
                  <a:lnTo>
                    <a:pt x="16416" y="5006"/>
                  </a:lnTo>
                  <a:lnTo>
                    <a:pt x="16765" y="5705"/>
                  </a:lnTo>
                  <a:lnTo>
                    <a:pt x="17114" y="6403"/>
                  </a:lnTo>
                  <a:lnTo>
                    <a:pt x="17347" y="7218"/>
                  </a:lnTo>
                  <a:lnTo>
                    <a:pt x="17580" y="7917"/>
                  </a:lnTo>
                  <a:lnTo>
                    <a:pt x="17696" y="8731"/>
                  </a:lnTo>
                  <a:lnTo>
                    <a:pt x="17813" y="9546"/>
                  </a:lnTo>
                  <a:lnTo>
                    <a:pt x="19210" y="9546"/>
                  </a:lnTo>
                  <a:lnTo>
                    <a:pt x="19093" y="8615"/>
                  </a:lnTo>
                  <a:lnTo>
                    <a:pt x="18977" y="7684"/>
                  </a:lnTo>
                  <a:lnTo>
                    <a:pt x="18744" y="6752"/>
                  </a:lnTo>
                  <a:lnTo>
                    <a:pt x="18395" y="5937"/>
                  </a:lnTo>
                  <a:lnTo>
                    <a:pt x="18045" y="5006"/>
                  </a:lnTo>
                  <a:lnTo>
                    <a:pt x="17580" y="4308"/>
                  </a:lnTo>
                  <a:lnTo>
                    <a:pt x="16998" y="3493"/>
                  </a:lnTo>
                  <a:lnTo>
                    <a:pt x="16416" y="2794"/>
                  </a:lnTo>
                  <a:lnTo>
                    <a:pt x="15717" y="2212"/>
                  </a:lnTo>
                  <a:lnTo>
                    <a:pt x="14902" y="1630"/>
                  </a:lnTo>
                  <a:lnTo>
                    <a:pt x="14204" y="1164"/>
                  </a:lnTo>
                  <a:lnTo>
                    <a:pt x="13272" y="815"/>
                  </a:lnTo>
                  <a:lnTo>
                    <a:pt x="12457" y="466"/>
                  </a:lnTo>
                  <a:lnTo>
                    <a:pt x="11526" y="233"/>
                  </a:lnTo>
                  <a:lnTo>
                    <a:pt x="10595" y="117"/>
                  </a:lnTo>
                  <a:lnTo>
                    <a:pt x="95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7"/>
            <p:cNvSpPr/>
            <p:nvPr/>
          </p:nvSpPr>
          <p:spPr>
            <a:xfrm>
              <a:off x="3212550" y="1870925"/>
              <a:ext cx="369650" cy="186300"/>
            </a:xfrm>
            <a:custGeom>
              <a:avLst/>
              <a:gdLst/>
              <a:ahLst/>
              <a:cxnLst/>
              <a:rect l="l" t="t" r="r" b="b"/>
              <a:pathLst>
                <a:path w="14786" h="7452" extrusionOk="0">
                  <a:moveTo>
                    <a:pt x="6636" y="1"/>
                  </a:moveTo>
                  <a:lnTo>
                    <a:pt x="5938" y="117"/>
                  </a:lnTo>
                  <a:lnTo>
                    <a:pt x="5239" y="350"/>
                  </a:lnTo>
                  <a:lnTo>
                    <a:pt x="4541" y="583"/>
                  </a:lnTo>
                  <a:lnTo>
                    <a:pt x="3842" y="816"/>
                  </a:lnTo>
                  <a:lnTo>
                    <a:pt x="3260" y="1281"/>
                  </a:lnTo>
                  <a:lnTo>
                    <a:pt x="2096" y="2213"/>
                  </a:lnTo>
                  <a:lnTo>
                    <a:pt x="1281" y="3260"/>
                  </a:lnTo>
                  <a:lnTo>
                    <a:pt x="816" y="3842"/>
                  </a:lnTo>
                  <a:lnTo>
                    <a:pt x="583" y="4541"/>
                  </a:lnTo>
                  <a:lnTo>
                    <a:pt x="350" y="5239"/>
                  </a:lnTo>
                  <a:lnTo>
                    <a:pt x="117" y="5938"/>
                  </a:lnTo>
                  <a:lnTo>
                    <a:pt x="1" y="6753"/>
                  </a:lnTo>
                  <a:lnTo>
                    <a:pt x="1" y="7451"/>
                  </a:lnTo>
                  <a:lnTo>
                    <a:pt x="932" y="7451"/>
                  </a:lnTo>
                  <a:lnTo>
                    <a:pt x="1048" y="6171"/>
                  </a:lnTo>
                  <a:lnTo>
                    <a:pt x="1398" y="4890"/>
                  </a:lnTo>
                  <a:lnTo>
                    <a:pt x="1980" y="3842"/>
                  </a:lnTo>
                  <a:lnTo>
                    <a:pt x="2795" y="2795"/>
                  </a:lnTo>
                  <a:lnTo>
                    <a:pt x="3726" y="1980"/>
                  </a:lnTo>
                  <a:lnTo>
                    <a:pt x="4890" y="1398"/>
                  </a:lnTo>
                  <a:lnTo>
                    <a:pt x="6054" y="1048"/>
                  </a:lnTo>
                  <a:lnTo>
                    <a:pt x="7335" y="932"/>
                  </a:lnTo>
                  <a:lnTo>
                    <a:pt x="8732" y="1048"/>
                  </a:lnTo>
                  <a:lnTo>
                    <a:pt x="9896" y="1398"/>
                  </a:lnTo>
                  <a:lnTo>
                    <a:pt x="10944" y="1980"/>
                  </a:lnTo>
                  <a:lnTo>
                    <a:pt x="11992" y="2795"/>
                  </a:lnTo>
                  <a:lnTo>
                    <a:pt x="12690" y="3842"/>
                  </a:lnTo>
                  <a:lnTo>
                    <a:pt x="13389" y="4890"/>
                  </a:lnTo>
                  <a:lnTo>
                    <a:pt x="13738" y="6171"/>
                  </a:lnTo>
                  <a:lnTo>
                    <a:pt x="13854" y="7451"/>
                  </a:lnTo>
                  <a:lnTo>
                    <a:pt x="14786" y="7451"/>
                  </a:lnTo>
                  <a:lnTo>
                    <a:pt x="14786" y="6753"/>
                  </a:lnTo>
                  <a:lnTo>
                    <a:pt x="14669" y="5938"/>
                  </a:lnTo>
                  <a:lnTo>
                    <a:pt x="14436" y="5239"/>
                  </a:lnTo>
                  <a:lnTo>
                    <a:pt x="14204" y="4541"/>
                  </a:lnTo>
                  <a:lnTo>
                    <a:pt x="13854" y="3842"/>
                  </a:lnTo>
                  <a:lnTo>
                    <a:pt x="13505" y="3260"/>
                  </a:lnTo>
                  <a:lnTo>
                    <a:pt x="12574" y="2213"/>
                  </a:lnTo>
                  <a:lnTo>
                    <a:pt x="11526" y="1281"/>
                  </a:lnTo>
                  <a:lnTo>
                    <a:pt x="10944" y="816"/>
                  </a:lnTo>
                  <a:lnTo>
                    <a:pt x="10245" y="583"/>
                  </a:lnTo>
                  <a:lnTo>
                    <a:pt x="9547" y="350"/>
                  </a:lnTo>
                  <a:lnTo>
                    <a:pt x="8848" y="117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7"/>
            <p:cNvSpPr/>
            <p:nvPr/>
          </p:nvSpPr>
          <p:spPr>
            <a:xfrm>
              <a:off x="3253300" y="1914575"/>
              <a:ext cx="288150" cy="142650"/>
            </a:xfrm>
            <a:custGeom>
              <a:avLst/>
              <a:gdLst/>
              <a:ahLst/>
              <a:cxnLst/>
              <a:rect l="l" t="t" r="r" b="b"/>
              <a:pathLst>
                <a:path w="11526" h="5706" extrusionOk="0">
                  <a:moveTo>
                    <a:pt x="5705" y="1"/>
                  </a:moveTo>
                  <a:lnTo>
                    <a:pt x="4657" y="117"/>
                  </a:lnTo>
                  <a:lnTo>
                    <a:pt x="3493" y="467"/>
                  </a:lnTo>
                  <a:lnTo>
                    <a:pt x="2562" y="932"/>
                  </a:lnTo>
                  <a:lnTo>
                    <a:pt x="1747" y="1631"/>
                  </a:lnTo>
                  <a:lnTo>
                    <a:pt x="1048" y="2562"/>
                  </a:lnTo>
                  <a:lnTo>
                    <a:pt x="466" y="3493"/>
                  </a:lnTo>
                  <a:lnTo>
                    <a:pt x="117" y="4541"/>
                  </a:lnTo>
                  <a:lnTo>
                    <a:pt x="1" y="5705"/>
                  </a:lnTo>
                  <a:lnTo>
                    <a:pt x="699" y="5705"/>
                  </a:lnTo>
                  <a:lnTo>
                    <a:pt x="815" y="4774"/>
                  </a:lnTo>
                  <a:lnTo>
                    <a:pt x="1048" y="3726"/>
                  </a:lnTo>
                  <a:lnTo>
                    <a:pt x="1514" y="2911"/>
                  </a:lnTo>
                  <a:lnTo>
                    <a:pt x="2212" y="2213"/>
                  </a:lnTo>
                  <a:lnTo>
                    <a:pt x="2911" y="1514"/>
                  </a:lnTo>
                  <a:lnTo>
                    <a:pt x="3842" y="1049"/>
                  </a:lnTo>
                  <a:lnTo>
                    <a:pt x="4774" y="816"/>
                  </a:lnTo>
                  <a:lnTo>
                    <a:pt x="5705" y="699"/>
                  </a:lnTo>
                  <a:lnTo>
                    <a:pt x="6753" y="816"/>
                  </a:lnTo>
                  <a:lnTo>
                    <a:pt x="7684" y="1049"/>
                  </a:lnTo>
                  <a:lnTo>
                    <a:pt x="8615" y="1514"/>
                  </a:lnTo>
                  <a:lnTo>
                    <a:pt x="9314" y="2213"/>
                  </a:lnTo>
                  <a:lnTo>
                    <a:pt x="9896" y="2911"/>
                  </a:lnTo>
                  <a:lnTo>
                    <a:pt x="10362" y="3726"/>
                  </a:lnTo>
                  <a:lnTo>
                    <a:pt x="10711" y="4774"/>
                  </a:lnTo>
                  <a:lnTo>
                    <a:pt x="10827" y="5705"/>
                  </a:lnTo>
                  <a:lnTo>
                    <a:pt x="11526" y="5705"/>
                  </a:lnTo>
                  <a:lnTo>
                    <a:pt x="11409" y="4541"/>
                  </a:lnTo>
                  <a:lnTo>
                    <a:pt x="11060" y="3493"/>
                  </a:lnTo>
                  <a:lnTo>
                    <a:pt x="10478" y="2562"/>
                  </a:lnTo>
                  <a:lnTo>
                    <a:pt x="9780" y="1631"/>
                  </a:lnTo>
                  <a:lnTo>
                    <a:pt x="8965" y="932"/>
                  </a:lnTo>
                  <a:lnTo>
                    <a:pt x="8033" y="467"/>
                  </a:lnTo>
                  <a:lnTo>
                    <a:pt x="6869" y="117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6" name="Google Shape;2186;p47"/>
          <p:cNvSpPr/>
          <p:nvPr/>
        </p:nvSpPr>
        <p:spPr>
          <a:xfrm rot="10800000">
            <a:off x="4196700" y="2693813"/>
            <a:ext cx="750600" cy="808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47"/>
          <p:cNvSpPr/>
          <p:nvPr/>
        </p:nvSpPr>
        <p:spPr>
          <a:xfrm rot="10800000">
            <a:off x="4196700" y="3923863"/>
            <a:ext cx="750600" cy="808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8" name="Google Shape;2188;p47"/>
          <p:cNvGrpSpPr/>
          <p:nvPr/>
        </p:nvGrpSpPr>
        <p:grpSpPr>
          <a:xfrm>
            <a:off x="4421325" y="4165113"/>
            <a:ext cx="273600" cy="326000"/>
            <a:chOff x="6174675" y="3887775"/>
            <a:chExt cx="273600" cy="326000"/>
          </a:xfrm>
        </p:grpSpPr>
        <p:sp>
          <p:nvSpPr>
            <p:cNvPr id="2189" name="Google Shape;2189;p47"/>
            <p:cNvSpPr/>
            <p:nvPr/>
          </p:nvSpPr>
          <p:spPr>
            <a:xfrm>
              <a:off x="6174675" y="3887775"/>
              <a:ext cx="273600" cy="116450"/>
            </a:xfrm>
            <a:custGeom>
              <a:avLst/>
              <a:gdLst/>
              <a:ahLst/>
              <a:cxnLst/>
              <a:rect l="l" t="t" r="r" b="b"/>
              <a:pathLst>
                <a:path w="10944" h="4658" extrusionOk="0">
                  <a:moveTo>
                    <a:pt x="5705" y="1"/>
                  </a:moveTo>
                  <a:lnTo>
                    <a:pt x="4774" y="117"/>
                  </a:lnTo>
                  <a:lnTo>
                    <a:pt x="4075" y="466"/>
                  </a:lnTo>
                  <a:lnTo>
                    <a:pt x="3493" y="932"/>
                  </a:lnTo>
                  <a:lnTo>
                    <a:pt x="3028" y="1630"/>
                  </a:lnTo>
                  <a:lnTo>
                    <a:pt x="2329" y="1514"/>
                  </a:lnTo>
                  <a:lnTo>
                    <a:pt x="1864" y="1630"/>
                  </a:lnTo>
                  <a:lnTo>
                    <a:pt x="1398" y="1747"/>
                  </a:lnTo>
                  <a:lnTo>
                    <a:pt x="1049" y="1980"/>
                  </a:lnTo>
                  <a:lnTo>
                    <a:pt x="699" y="2212"/>
                  </a:lnTo>
                  <a:lnTo>
                    <a:pt x="350" y="2562"/>
                  </a:lnTo>
                  <a:lnTo>
                    <a:pt x="117" y="3027"/>
                  </a:lnTo>
                  <a:lnTo>
                    <a:pt x="1" y="3377"/>
                  </a:lnTo>
                  <a:lnTo>
                    <a:pt x="1" y="3842"/>
                  </a:lnTo>
                  <a:lnTo>
                    <a:pt x="117" y="4657"/>
                  </a:lnTo>
                  <a:lnTo>
                    <a:pt x="10711" y="4657"/>
                  </a:lnTo>
                  <a:lnTo>
                    <a:pt x="10828" y="4308"/>
                  </a:lnTo>
                  <a:lnTo>
                    <a:pt x="10944" y="3842"/>
                  </a:lnTo>
                  <a:lnTo>
                    <a:pt x="10828" y="3493"/>
                  </a:lnTo>
                  <a:lnTo>
                    <a:pt x="10711" y="3144"/>
                  </a:lnTo>
                  <a:lnTo>
                    <a:pt x="10362" y="2562"/>
                  </a:lnTo>
                  <a:lnTo>
                    <a:pt x="9780" y="2212"/>
                  </a:lnTo>
                  <a:lnTo>
                    <a:pt x="9431" y="2096"/>
                  </a:lnTo>
                  <a:lnTo>
                    <a:pt x="9081" y="1980"/>
                  </a:lnTo>
                  <a:lnTo>
                    <a:pt x="8499" y="2096"/>
                  </a:lnTo>
                  <a:lnTo>
                    <a:pt x="8266" y="1630"/>
                  </a:lnTo>
                  <a:lnTo>
                    <a:pt x="8034" y="1281"/>
                  </a:lnTo>
                  <a:lnTo>
                    <a:pt x="7801" y="932"/>
                  </a:lnTo>
                  <a:lnTo>
                    <a:pt x="7452" y="583"/>
                  </a:lnTo>
                  <a:lnTo>
                    <a:pt x="6986" y="350"/>
                  </a:lnTo>
                  <a:lnTo>
                    <a:pt x="6637" y="117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7"/>
            <p:cNvSpPr/>
            <p:nvPr/>
          </p:nvSpPr>
          <p:spPr>
            <a:xfrm>
              <a:off x="6203800" y="4036200"/>
              <a:ext cx="29125" cy="40775"/>
            </a:xfrm>
            <a:custGeom>
              <a:avLst/>
              <a:gdLst/>
              <a:ahLst/>
              <a:cxnLst/>
              <a:rect l="l" t="t" r="r" b="b"/>
              <a:pathLst>
                <a:path w="1165" h="1631" extrusionOk="0">
                  <a:moveTo>
                    <a:pt x="582" y="1"/>
                  </a:moveTo>
                  <a:lnTo>
                    <a:pt x="233" y="350"/>
                  </a:lnTo>
                  <a:lnTo>
                    <a:pt x="116" y="816"/>
                  </a:lnTo>
                  <a:lnTo>
                    <a:pt x="0" y="1049"/>
                  </a:lnTo>
                  <a:lnTo>
                    <a:pt x="0" y="1281"/>
                  </a:lnTo>
                  <a:lnTo>
                    <a:pt x="116" y="1514"/>
                  </a:lnTo>
                  <a:lnTo>
                    <a:pt x="349" y="1631"/>
                  </a:lnTo>
                  <a:lnTo>
                    <a:pt x="815" y="1631"/>
                  </a:lnTo>
                  <a:lnTo>
                    <a:pt x="931" y="1514"/>
                  </a:lnTo>
                  <a:lnTo>
                    <a:pt x="1164" y="1281"/>
                  </a:lnTo>
                  <a:lnTo>
                    <a:pt x="1164" y="1049"/>
                  </a:lnTo>
                  <a:lnTo>
                    <a:pt x="1048" y="816"/>
                  </a:lnTo>
                  <a:lnTo>
                    <a:pt x="815" y="350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7"/>
            <p:cNvSpPr/>
            <p:nvPr/>
          </p:nvSpPr>
          <p:spPr>
            <a:xfrm>
              <a:off x="6203800" y="4103150"/>
              <a:ext cx="29125" cy="43675"/>
            </a:xfrm>
            <a:custGeom>
              <a:avLst/>
              <a:gdLst/>
              <a:ahLst/>
              <a:cxnLst/>
              <a:rect l="l" t="t" r="r" b="b"/>
              <a:pathLst>
                <a:path w="1165" h="1747" extrusionOk="0">
                  <a:moveTo>
                    <a:pt x="582" y="0"/>
                  </a:moveTo>
                  <a:lnTo>
                    <a:pt x="233" y="466"/>
                  </a:lnTo>
                  <a:lnTo>
                    <a:pt x="116" y="815"/>
                  </a:lnTo>
                  <a:lnTo>
                    <a:pt x="0" y="1048"/>
                  </a:lnTo>
                  <a:lnTo>
                    <a:pt x="0" y="1281"/>
                  </a:lnTo>
                  <a:lnTo>
                    <a:pt x="116" y="1514"/>
                  </a:lnTo>
                  <a:lnTo>
                    <a:pt x="349" y="1630"/>
                  </a:lnTo>
                  <a:lnTo>
                    <a:pt x="582" y="1747"/>
                  </a:lnTo>
                  <a:lnTo>
                    <a:pt x="815" y="1630"/>
                  </a:lnTo>
                  <a:lnTo>
                    <a:pt x="931" y="1514"/>
                  </a:lnTo>
                  <a:lnTo>
                    <a:pt x="1164" y="1281"/>
                  </a:lnTo>
                  <a:lnTo>
                    <a:pt x="1164" y="1048"/>
                  </a:lnTo>
                  <a:lnTo>
                    <a:pt x="1048" y="815"/>
                  </a:lnTo>
                  <a:lnTo>
                    <a:pt x="815" y="466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7"/>
            <p:cNvSpPr/>
            <p:nvPr/>
          </p:nvSpPr>
          <p:spPr>
            <a:xfrm>
              <a:off x="6203800" y="4170075"/>
              <a:ext cx="29125" cy="43700"/>
            </a:xfrm>
            <a:custGeom>
              <a:avLst/>
              <a:gdLst/>
              <a:ahLst/>
              <a:cxnLst/>
              <a:rect l="l" t="t" r="r" b="b"/>
              <a:pathLst>
                <a:path w="1165" h="1748" extrusionOk="0">
                  <a:moveTo>
                    <a:pt x="582" y="1"/>
                  </a:moveTo>
                  <a:lnTo>
                    <a:pt x="233" y="467"/>
                  </a:lnTo>
                  <a:lnTo>
                    <a:pt x="116" y="816"/>
                  </a:lnTo>
                  <a:lnTo>
                    <a:pt x="0" y="1165"/>
                  </a:lnTo>
                  <a:lnTo>
                    <a:pt x="0" y="1398"/>
                  </a:lnTo>
                  <a:lnTo>
                    <a:pt x="116" y="1514"/>
                  </a:lnTo>
                  <a:lnTo>
                    <a:pt x="349" y="1631"/>
                  </a:lnTo>
                  <a:lnTo>
                    <a:pt x="582" y="1747"/>
                  </a:lnTo>
                  <a:lnTo>
                    <a:pt x="815" y="1631"/>
                  </a:lnTo>
                  <a:lnTo>
                    <a:pt x="931" y="1514"/>
                  </a:lnTo>
                  <a:lnTo>
                    <a:pt x="1164" y="1398"/>
                  </a:lnTo>
                  <a:lnTo>
                    <a:pt x="1164" y="1165"/>
                  </a:lnTo>
                  <a:lnTo>
                    <a:pt x="1048" y="816"/>
                  </a:lnTo>
                  <a:lnTo>
                    <a:pt x="815" y="467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7"/>
            <p:cNvSpPr/>
            <p:nvPr/>
          </p:nvSpPr>
          <p:spPr>
            <a:xfrm>
              <a:off x="6250350" y="4074050"/>
              <a:ext cx="29125" cy="40750"/>
            </a:xfrm>
            <a:custGeom>
              <a:avLst/>
              <a:gdLst/>
              <a:ahLst/>
              <a:cxnLst/>
              <a:rect l="l" t="t" r="r" b="b"/>
              <a:pathLst>
                <a:path w="1165" h="1630" extrusionOk="0">
                  <a:moveTo>
                    <a:pt x="583" y="0"/>
                  </a:moveTo>
                  <a:lnTo>
                    <a:pt x="234" y="349"/>
                  </a:lnTo>
                  <a:lnTo>
                    <a:pt x="117" y="699"/>
                  </a:lnTo>
                  <a:lnTo>
                    <a:pt x="1" y="1048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0"/>
                  </a:lnTo>
                  <a:lnTo>
                    <a:pt x="816" y="1630"/>
                  </a:lnTo>
                  <a:lnTo>
                    <a:pt x="932" y="1514"/>
                  </a:lnTo>
                  <a:lnTo>
                    <a:pt x="1165" y="1281"/>
                  </a:lnTo>
                  <a:lnTo>
                    <a:pt x="1165" y="1048"/>
                  </a:lnTo>
                  <a:lnTo>
                    <a:pt x="1048" y="699"/>
                  </a:lnTo>
                  <a:lnTo>
                    <a:pt x="816" y="349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7"/>
            <p:cNvSpPr/>
            <p:nvPr/>
          </p:nvSpPr>
          <p:spPr>
            <a:xfrm>
              <a:off x="6250350" y="4140975"/>
              <a:ext cx="29125" cy="40775"/>
            </a:xfrm>
            <a:custGeom>
              <a:avLst/>
              <a:gdLst/>
              <a:ahLst/>
              <a:cxnLst/>
              <a:rect l="l" t="t" r="r" b="b"/>
              <a:pathLst>
                <a:path w="1165" h="1631" extrusionOk="0">
                  <a:moveTo>
                    <a:pt x="583" y="1"/>
                  </a:moveTo>
                  <a:lnTo>
                    <a:pt x="234" y="350"/>
                  </a:lnTo>
                  <a:lnTo>
                    <a:pt x="117" y="816"/>
                  </a:lnTo>
                  <a:lnTo>
                    <a:pt x="1" y="1049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1"/>
                  </a:lnTo>
                  <a:lnTo>
                    <a:pt x="816" y="1631"/>
                  </a:lnTo>
                  <a:lnTo>
                    <a:pt x="932" y="1514"/>
                  </a:lnTo>
                  <a:lnTo>
                    <a:pt x="1165" y="1281"/>
                  </a:lnTo>
                  <a:lnTo>
                    <a:pt x="1165" y="1049"/>
                  </a:lnTo>
                  <a:lnTo>
                    <a:pt x="1048" y="816"/>
                  </a:lnTo>
                  <a:lnTo>
                    <a:pt x="816" y="350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5" name="Google Shape;2195;p47"/>
          <p:cNvGrpSpPr/>
          <p:nvPr/>
        </p:nvGrpSpPr>
        <p:grpSpPr>
          <a:xfrm>
            <a:off x="4409675" y="2951075"/>
            <a:ext cx="296900" cy="293975"/>
            <a:chOff x="5083275" y="1213100"/>
            <a:chExt cx="296900" cy="293975"/>
          </a:xfrm>
        </p:grpSpPr>
        <p:sp>
          <p:nvSpPr>
            <p:cNvPr id="2196" name="Google Shape;2196;p47"/>
            <p:cNvSpPr/>
            <p:nvPr/>
          </p:nvSpPr>
          <p:spPr>
            <a:xfrm>
              <a:off x="5228800" y="1213100"/>
              <a:ext cx="5850" cy="14575"/>
            </a:xfrm>
            <a:custGeom>
              <a:avLst/>
              <a:gdLst/>
              <a:ahLst/>
              <a:cxnLst/>
              <a:rect l="l" t="t" r="r" b="b"/>
              <a:pathLst>
                <a:path w="234" h="583" extrusionOk="0">
                  <a:moveTo>
                    <a:pt x="1" y="1"/>
                  </a:moveTo>
                  <a:lnTo>
                    <a:pt x="1" y="117"/>
                  </a:lnTo>
                  <a:lnTo>
                    <a:pt x="1" y="583"/>
                  </a:lnTo>
                  <a:lnTo>
                    <a:pt x="233" y="583"/>
                  </a:lnTo>
                  <a:lnTo>
                    <a:pt x="233" y="117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7"/>
            <p:cNvSpPr/>
            <p:nvPr/>
          </p:nvSpPr>
          <p:spPr>
            <a:xfrm>
              <a:off x="5202600" y="1361525"/>
              <a:ext cx="32050" cy="145550"/>
            </a:xfrm>
            <a:custGeom>
              <a:avLst/>
              <a:gdLst/>
              <a:ahLst/>
              <a:cxnLst/>
              <a:rect l="l" t="t" r="r" b="b"/>
              <a:pathLst>
                <a:path w="1282" h="5822" extrusionOk="0">
                  <a:moveTo>
                    <a:pt x="1049" y="1"/>
                  </a:moveTo>
                  <a:lnTo>
                    <a:pt x="1049" y="4890"/>
                  </a:lnTo>
                  <a:lnTo>
                    <a:pt x="1049" y="5007"/>
                  </a:lnTo>
                  <a:lnTo>
                    <a:pt x="1049" y="5240"/>
                  </a:lnTo>
                  <a:lnTo>
                    <a:pt x="932" y="5472"/>
                  </a:lnTo>
                  <a:lnTo>
                    <a:pt x="583" y="5589"/>
                  </a:lnTo>
                  <a:lnTo>
                    <a:pt x="350" y="5472"/>
                  </a:lnTo>
                  <a:lnTo>
                    <a:pt x="234" y="5240"/>
                  </a:lnTo>
                  <a:lnTo>
                    <a:pt x="234" y="5007"/>
                  </a:lnTo>
                  <a:lnTo>
                    <a:pt x="117" y="4890"/>
                  </a:lnTo>
                  <a:lnTo>
                    <a:pt x="1" y="5007"/>
                  </a:lnTo>
                  <a:lnTo>
                    <a:pt x="1" y="5240"/>
                  </a:lnTo>
                  <a:lnTo>
                    <a:pt x="117" y="5472"/>
                  </a:lnTo>
                  <a:lnTo>
                    <a:pt x="234" y="5705"/>
                  </a:lnTo>
                  <a:lnTo>
                    <a:pt x="350" y="5822"/>
                  </a:lnTo>
                  <a:lnTo>
                    <a:pt x="816" y="5822"/>
                  </a:lnTo>
                  <a:lnTo>
                    <a:pt x="1049" y="5705"/>
                  </a:lnTo>
                  <a:lnTo>
                    <a:pt x="1165" y="5356"/>
                  </a:lnTo>
                  <a:lnTo>
                    <a:pt x="1281" y="5007"/>
                  </a:lnTo>
                  <a:lnTo>
                    <a:pt x="1281" y="1"/>
                  </a:lnTo>
                  <a:lnTo>
                    <a:pt x="1165" y="583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7"/>
            <p:cNvSpPr/>
            <p:nvPr/>
          </p:nvSpPr>
          <p:spPr>
            <a:xfrm>
              <a:off x="5083275" y="1227650"/>
              <a:ext cx="296900" cy="148450"/>
            </a:xfrm>
            <a:custGeom>
              <a:avLst/>
              <a:gdLst/>
              <a:ahLst/>
              <a:cxnLst/>
              <a:rect l="l" t="t" r="r" b="b"/>
              <a:pathLst>
                <a:path w="11876" h="5938" extrusionOk="0">
                  <a:moveTo>
                    <a:pt x="5822" y="1"/>
                  </a:moveTo>
                  <a:lnTo>
                    <a:pt x="4657" y="117"/>
                  </a:lnTo>
                  <a:lnTo>
                    <a:pt x="3493" y="466"/>
                  </a:lnTo>
                  <a:lnTo>
                    <a:pt x="2562" y="1048"/>
                  </a:lnTo>
                  <a:lnTo>
                    <a:pt x="1631" y="1747"/>
                  </a:lnTo>
                  <a:lnTo>
                    <a:pt x="932" y="2678"/>
                  </a:lnTo>
                  <a:lnTo>
                    <a:pt x="466" y="3610"/>
                  </a:lnTo>
                  <a:lnTo>
                    <a:pt x="117" y="4774"/>
                  </a:lnTo>
                  <a:lnTo>
                    <a:pt x="1" y="5938"/>
                  </a:lnTo>
                  <a:lnTo>
                    <a:pt x="117" y="5356"/>
                  </a:lnTo>
                  <a:lnTo>
                    <a:pt x="466" y="4890"/>
                  </a:lnTo>
                  <a:lnTo>
                    <a:pt x="932" y="4541"/>
                  </a:lnTo>
                  <a:lnTo>
                    <a:pt x="1514" y="4425"/>
                  </a:lnTo>
                  <a:lnTo>
                    <a:pt x="1980" y="4541"/>
                  </a:lnTo>
                  <a:lnTo>
                    <a:pt x="2562" y="4890"/>
                  </a:lnTo>
                  <a:lnTo>
                    <a:pt x="2795" y="5356"/>
                  </a:lnTo>
                  <a:lnTo>
                    <a:pt x="2911" y="5938"/>
                  </a:lnTo>
                  <a:lnTo>
                    <a:pt x="3028" y="5356"/>
                  </a:lnTo>
                  <a:lnTo>
                    <a:pt x="3377" y="4890"/>
                  </a:lnTo>
                  <a:lnTo>
                    <a:pt x="3842" y="4541"/>
                  </a:lnTo>
                  <a:lnTo>
                    <a:pt x="4425" y="4425"/>
                  </a:lnTo>
                  <a:lnTo>
                    <a:pt x="4890" y="4541"/>
                  </a:lnTo>
                  <a:lnTo>
                    <a:pt x="5239" y="4657"/>
                  </a:lnTo>
                  <a:lnTo>
                    <a:pt x="5589" y="5007"/>
                  </a:lnTo>
                  <a:lnTo>
                    <a:pt x="5822" y="5356"/>
                  </a:lnTo>
                  <a:lnTo>
                    <a:pt x="5938" y="5938"/>
                  </a:lnTo>
                  <a:lnTo>
                    <a:pt x="6054" y="5356"/>
                  </a:lnTo>
                  <a:lnTo>
                    <a:pt x="6287" y="5007"/>
                  </a:lnTo>
                  <a:lnTo>
                    <a:pt x="6520" y="4657"/>
                  </a:lnTo>
                  <a:lnTo>
                    <a:pt x="6986" y="4541"/>
                  </a:lnTo>
                  <a:lnTo>
                    <a:pt x="7335" y="4425"/>
                  </a:lnTo>
                  <a:lnTo>
                    <a:pt x="7917" y="4541"/>
                  </a:lnTo>
                  <a:lnTo>
                    <a:pt x="8383" y="4890"/>
                  </a:lnTo>
                  <a:lnTo>
                    <a:pt x="8732" y="5356"/>
                  </a:lnTo>
                  <a:lnTo>
                    <a:pt x="8848" y="5938"/>
                  </a:lnTo>
                  <a:lnTo>
                    <a:pt x="8965" y="5356"/>
                  </a:lnTo>
                  <a:lnTo>
                    <a:pt x="9314" y="4890"/>
                  </a:lnTo>
                  <a:lnTo>
                    <a:pt x="9780" y="4541"/>
                  </a:lnTo>
                  <a:lnTo>
                    <a:pt x="10362" y="4425"/>
                  </a:lnTo>
                  <a:lnTo>
                    <a:pt x="10944" y="4541"/>
                  </a:lnTo>
                  <a:lnTo>
                    <a:pt x="11410" y="4890"/>
                  </a:lnTo>
                  <a:lnTo>
                    <a:pt x="11759" y="5356"/>
                  </a:lnTo>
                  <a:lnTo>
                    <a:pt x="11875" y="5938"/>
                  </a:lnTo>
                  <a:lnTo>
                    <a:pt x="11759" y="4774"/>
                  </a:lnTo>
                  <a:lnTo>
                    <a:pt x="11410" y="3610"/>
                  </a:lnTo>
                  <a:lnTo>
                    <a:pt x="10827" y="2678"/>
                  </a:lnTo>
                  <a:lnTo>
                    <a:pt x="10129" y="1747"/>
                  </a:lnTo>
                  <a:lnTo>
                    <a:pt x="9314" y="1048"/>
                  </a:lnTo>
                  <a:lnTo>
                    <a:pt x="8266" y="466"/>
                  </a:lnTo>
                  <a:lnTo>
                    <a:pt x="7219" y="117"/>
                  </a:lnTo>
                  <a:lnTo>
                    <a:pt x="6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p48"/>
          <p:cNvSpPr/>
          <p:nvPr/>
        </p:nvSpPr>
        <p:spPr>
          <a:xfrm>
            <a:off x="3754325" y="2141767"/>
            <a:ext cx="1635300" cy="163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4" name="Google Shape;2204;p48"/>
          <p:cNvGrpSpPr/>
          <p:nvPr/>
        </p:nvGrpSpPr>
        <p:grpSpPr>
          <a:xfrm>
            <a:off x="2941647" y="2086468"/>
            <a:ext cx="3212818" cy="1752296"/>
            <a:chOff x="9913822" y="1935256"/>
            <a:chExt cx="3212818" cy="1752296"/>
          </a:xfrm>
        </p:grpSpPr>
        <p:grpSp>
          <p:nvGrpSpPr>
            <p:cNvPr id="2205" name="Google Shape;2205;p48"/>
            <p:cNvGrpSpPr/>
            <p:nvPr/>
          </p:nvGrpSpPr>
          <p:grpSpPr>
            <a:xfrm>
              <a:off x="9913822" y="1935256"/>
              <a:ext cx="3212818" cy="1752296"/>
              <a:chOff x="9913822" y="1935256"/>
              <a:chExt cx="3212818" cy="1752296"/>
            </a:xfrm>
          </p:grpSpPr>
          <p:sp>
            <p:nvSpPr>
              <p:cNvPr id="2206" name="Google Shape;2206;p48"/>
              <p:cNvSpPr/>
              <p:nvPr/>
            </p:nvSpPr>
            <p:spPr>
              <a:xfrm>
                <a:off x="11811971" y="2255818"/>
                <a:ext cx="122476" cy="77443"/>
              </a:xfrm>
              <a:custGeom>
                <a:avLst/>
                <a:gdLst/>
                <a:ahLst/>
                <a:cxnLst/>
                <a:rect l="l" t="t" r="r" b="b"/>
                <a:pathLst>
                  <a:path w="10887" h="6884" extrusionOk="0">
                    <a:moveTo>
                      <a:pt x="8165" y="0"/>
                    </a:moveTo>
                    <a:lnTo>
                      <a:pt x="641" y="1441"/>
                    </a:lnTo>
                    <a:lnTo>
                      <a:pt x="1" y="6244"/>
                    </a:lnTo>
                    <a:lnTo>
                      <a:pt x="7204" y="6884"/>
                    </a:lnTo>
                    <a:lnTo>
                      <a:pt x="10886" y="3522"/>
                    </a:lnTo>
                    <a:lnTo>
                      <a:pt x="816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48"/>
              <p:cNvSpPr/>
              <p:nvPr/>
            </p:nvSpPr>
            <p:spPr>
              <a:xfrm>
                <a:off x="11927225" y="2302640"/>
                <a:ext cx="88266" cy="37833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3363" extrusionOk="0">
                    <a:moveTo>
                      <a:pt x="4483" y="0"/>
                    </a:moveTo>
                    <a:lnTo>
                      <a:pt x="1" y="3362"/>
                    </a:lnTo>
                    <a:lnTo>
                      <a:pt x="7845" y="2722"/>
                    </a:lnTo>
                    <a:lnTo>
                      <a:pt x="4483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48"/>
              <p:cNvSpPr/>
              <p:nvPr/>
            </p:nvSpPr>
            <p:spPr>
              <a:xfrm>
                <a:off x="12485516" y="2005489"/>
                <a:ext cx="333173" cy="115265"/>
              </a:xfrm>
              <a:custGeom>
                <a:avLst/>
                <a:gdLst/>
                <a:ahLst/>
                <a:cxnLst/>
                <a:rect l="l" t="t" r="r" b="b"/>
                <a:pathLst>
                  <a:path w="29616" h="10246" extrusionOk="0">
                    <a:moveTo>
                      <a:pt x="16969" y="1"/>
                    </a:moveTo>
                    <a:lnTo>
                      <a:pt x="11366" y="321"/>
                    </a:lnTo>
                    <a:lnTo>
                      <a:pt x="11206" y="801"/>
                    </a:lnTo>
                    <a:lnTo>
                      <a:pt x="10566" y="1761"/>
                    </a:lnTo>
                    <a:lnTo>
                      <a:pt x="10085" y="2402"/>
                    </a:lnTo>
                    <a:lnTo>
                      <a:pt x="9765" y="2722"/>
                    </a:lnTo>
                    <a:lnTo>
                      <a:pt x="9125" y="3042"/>
                    </a:lnTo>
                    <a:lnTo>
                      <a:pt x="8645" y="3042"/>
                    </a:lnTo>
                    <a:lnTo>
                      <a:pt x="6083" y="2562"/>
                    </a:lnTo>
                    <a:lnTo>
                      <a:pt x="4642" y="2402"/>
                    </a:lnTo>
                    <a:lnTo>
                      <a:pt x="1921" y="4003"/>
                    </a:lnTo>
                    <a:lnTo>
                      <a:pt x="320" y="5123"/>
                    </a:lnTo>
                    <a:lnTo>
                      <a:pt x="0" y="5604"/>
                    </a:lnTo>
                    <a:lnTo>
                      <a:pt x="0" y="5764"/>
                    </a:lnTo>
                    <a:lnTo>
                      <a:pt x="160" y="5764"/>
                    </a:lnTo>
                    <a:lnTo>
                      <a:pt x="3202" y="6724"/>
                    </a:lnTo>
                    <a:lnTo>
                      <a:pt x="6563" y="7525"/>
                    </a:lnTo>
                    <a:lnTo>
                      <a:pt x="8484" y="8165"/>
                    </a:lnTo>
                    <a:lnTo>
                      <a:pt x="11206" y="9125"/>
                    </a:lnTo>
                    <a:lnTo>
                      <a:pt x="13927" y="10086"/>
                    </a:lnTo>
                    <a:lnTo>
                      <a:pt x="14888" y="10246"/>
                    </a:lnTo>
                    <a:lnTo>
                      <a:pt x="15528" y="10246"/>
                    </a:lnTo>
                    <a:lnTo>
                      <a:pt x="17289" y="9446"/>
                    </a:lnTo>
                    <a:lnTo>
                      <a:pt x="18410" y="9125"/>
                    </a:lnTo>
                    <a:lnTo>
                      <a:pt x="19690" y="8965"/>
                    </a:lnTo>
                    <a:lnTo>
                      <a:pt x="21131" y="8965"/>
                    </a:lnTo>
                    <a:lnTo>
                      <a:pt x="22572" y="9285"/>
                    </a:lnTo>
                    <a:lnTo>
                      <a:pt x="25133" y="9285"/>
                    </a:lnTo>
                    <a:lnTo>
                      <a:pt x="26414" y="8805"/>
                    </a:lnTo>
                    <a:lnTo>
                      <a:pt x="27855" y="8165"/>
                    </a:lnTo>
                    <a:lnTo>
                      <a:pt x="29616" y="7204"/>
                    </a:lnTo>
                    <a:lnTo>
                      <a:pt x="23372" y="2402"/>
                    </a:lnTo>
                    <a:lnTo>
                      <a:pt x="17929" y="3362"/>
                    </a:lnTo>
                    <a:lnTo>
                      <a:pt x="1696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8"/>
              <p:cNvSpPr/>
              <p:nvPr/>
            </p:nvSpPr>
            <p:spPr>
              <a:xfrm>
                <a:off x="12348641" y="2106343"/>
                <a:ext cx="205319" cy="138676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12327" extrusionOk="0">
                    <a:moveTo>
                      <a:pt x="9125" y="0"/>
                    </a:moveTo>
                    <a:lnTo>
                      <a:pt x="5443" y="320"/>
                    </a:lnTo>
                    <a:lnTo>
                      <a:pt x="5443" y="3042"/>
                    </a:lnTo>
                    <a:lnTo>
                      <a:pt x="321" y="5123"/>
                    </a:lnTo>
                    <a:lnTo>
                      <a:pt x="1" y="5283"/>
                    </a:lnTo>
                    <a:lnTo>
                      <a:pt x="1" y="5763"/>
                    </a:lnTo>
                    <a:lnTo>
                      <a:pt x="161" y="6884"/>
                    </a:lnTo>
                    <a:lnTo>
                      <a:pt x="481" y="8165"/>
                    </a:lnTo>
                    <a:lnTo>
                      <a:pt x="481" y="8805"/>
                    </a:lnTo>
                    <a:lnTo>
                      <a:pt x="321" y="9125"/>
                    </a:lnTo>
                    <a:lnTo>
                      <a:pt x="161" y="9605"/>
                    </a:lnTo>
                    <a:lnTo>
                      <a:pt x="321" y="10086"/>
                    </a:lnTo>
                    <a:lnTo>
                      <a:pt x="641" y="10566"/>
                    </a:lnTo>
                    <a:lnTo>
                      <a:pt x="1121" y="11206"/>
                    </a:lnTo>
                    <a:lnTo>
                      <a:pt x="1922" y="12007"/>
                    </a:lnTo>
                    <a:lnTo>
                      <a:pt x="2402" y="12327"/>
                    </a:lnTo>
                    <a:lnTo>
                      <a:pt x="7525" y="10566"/>
                    </a:lnTo>
                    <a:lnTo>
                      <a:pt x="8805" y="7524"/>
                    </a:lnTo>
                    <a:lnTo>
                      <a:pt x="15369" y="5123"/>
                    </a:lnTo>
                    <a:lnTo>
                      <a:pt x="17130" y="3362"/>
                    </a:lnTo>
                    <a:lnTo>
                      <a:pt x="18090" y="2402"/>
                    </a:lnTo>
                    <a:lnTo>
                      <a:pt x="18250" y="2081"/>
                    </a:lnTo>
                    <a:lnTo>
                      <a:pt x="18250" y="1921"/>
                    </a:lnTo>
                    <a:lnTo>
                      <a:pt x="18090" y="1921"/>
                    </a:lnTo>
                    <a:lnTo>
                      <a:pt x="16970" y="2241"/>
                    </a:lnTo>
                    <a:lnTo>
                      <a:pt x="15209" y="2562"/>
                    </a:lnTo>
                    <a:lnTo>
                      <a:pt x="13288" y="2722"/>
                    </a:lnTo>
                    <a:lnTo>
                      <a:pt x="12007" y="2722"/>
                    </a:lnTo>
                    <a:lnTo>
                      <a:pt x="11367" y="2402"/>
                    </a:lnTo>
                    <a:lnTo>
                      <a:pt x="10886" y="2081"/>
                    </a:lnTo>
                    <a:lnTo>
                      <a:pt x="10086" y="1121"/>
                    </a:lnTo>
                    <a:lnTo>
                      <a:pt x="912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8"/>
              <p:cNvSpPr/>
              <p:nvPr/>
            </p:nvSpPr>
            <p:spPr>
              <a:xfrm>
                <a:off x="9913822" y="2178375"/>
                <a:ext cx="3212818" cy="1509177"/>
              </a:xfrm>
              <a:custGeom>
                <a:avLst/>
                <a:gdLst/>
                <a:ahLst/>
                <a:cxnLst/>
                <a:rect l="l" t="t" r="r" b="b"/>
                <a:pathLst>
                  <a:path w="285590" h="134152" extrusionOk="0">
                    <a:moveTo>
                      <a:pt x="241727" y="1"/>
                    </a:moveTo>
                    <a:lnTo>
                      <a:pt x="241087" y="161"/>
                    </a:lnTo>
                    <a:lnTo>
                      <a:pt x="240286" y="481"/>
                    </a:lnTo>
                    <a:lnTo>
                      <a:pt x="239166" y="1281"/>
                    </a:lnTo>
                    <a:lnTo>
                      <a:pt x="238045" y="2242"/>
                    </a:lnTo>
                    <a:lnTo>
                      <a:pt x="237405" y="2562"/>
                    </a:lnTo>
                    <a:lnTo>
                      <a:pt x="236924" y="2722"/>
                    </a:lnTo>
                    <a:lnTo>
                      <a:pt x="235644" y="3042"/>
                    </a:lnTo>
                    <a:lnTo>
                      <a:pt x="233883" y="3202"/>
                    </a:lnTo>
                    <a:lnTo>
                      <a:pt x="232122" y="3202"/>
                    </a:lnTo>
                    <a:lnTo>
                      <a:pt x="230841" y="3522"/>
                    </a:lnTo>
                    <a:lnTo>
                      <a:pt x="229721" y="3683"/>
                    </a:lnTo>
                    <a:lnTo>
                      <a:pt x="228760" y="4003"/>
                    </a:lnTo>
                    <a:lnTo>
                      <a:pt x="228280" y="4163"/>
                    </a:lnTo>
                    <a:lnTo>
                      <a:pt x="227960" y="4483"/>
                    </a:lnTo>
                    <a:lnTo>
                      <a:pt x="227800" y="4963"/>
                    </a:lnTo>
                    <a:lnTo>
                      <a:pt x="227640" y="5604"/>
                    </a:lnTo>
                    <a:lnTo>
                      <a:pt x="227640" y="6084"/>
                    </a:lnTo>
                    <a:lnTo>
                      <a:pt x="227319" y="6724"/>
                    </a:lnTo>
                    <a:lnTo>
                      <a:pt x="226999" y="7204"/>
                    </a:lnTo>
                    <a:lnTo>
                      <a:pt x="226519" y="7525"/>
                    </a:lnTo>
                    <a:lnTo>
                      <a:pt x="226039" y="7845"/>
                    </a:lnTo>
                    <a:lnTo>
                      <a:pt x="225398" y="8005"/>
                    </a:lnTo>
                    <a:lnTo>
                      <a:pt x="223958" y="8005"/>
                    </a:lnTo>
                    <a:lnTo>
                      <a:pt x="221716" y="7685"/>
                    </a:lnTo>
                    <a:lnTo>
                      <a:pt x="218675" y="7525"/>
                    </a:lnTo>
                    <a:lnTo>
                      <a:pt x="215313" y="7365"/>
                    </a:lnTo>
                    <a:lnTo>
                      <a:pt x="212271" y="6884"/>
                    </a:lnTo>
                    <a:lnTo>
                      <a:pt x="209870" y="6564"/>
                    </a:lnTo>
                    <a:lnTo>
                      <a:pt x="208109" y="6244"/>
                    </a:lnTo>
                    <a:lnTo>
                      <a:pt x="206508" y="5924"/>
                    </a:lnTo>
                    <a:lnTo>
                      <a:pt x="205868" y="5604"/>
                    </a:lnTo>
                    <a:lnTo>
                      <a:pt x="205388" y="5123"/>
                    </a:lnTo>
                    <a:lnTo>
                      <a:pt x="204908" y="4803"/>
                    </a:lnTo>
                    <a:lnTo>
                      <a:pt x="204267" y="4643"/>
                    </a:lnTo>
                    <a:lnTo>
                      <a:pt x="202987" y="4643"/>
                    </a:lnTo>
                    <a:lnTo>
                      <a:pt x="201706" y="4963"/>
                    </a:lnTo>
                    <a:lnTo>
                      <a:pt x="200585" y="5123"/>
                    </a:lnTo>
                    <a:lnTo>
                      <a:pt x="199145" y="5443"/>
                    </a:lnTo>
                    <a:lnTo>
                      <a:pt x="197384" y="5764"/>
                    </a:lnTo>
                    <a:lnTo>
                      <a:pt x="195623" y="6564"/>
                    </a:lnTo>
                    <a:lnTo>
                      <a:pt x="194982" y="6884"/>
                    </a:lnTo>
                    <a:lnTo>
                      <a:pt x="194502" y="7204"/>
                    </a:lnTo>
                    <a:lnTo>
                      <a:pt x="194182" y="7365"/>
                    </a:lnTo>
                    <a:lnTo>
                      <a:pt x="193382" y="7365"/>
                    </a:lnTo>
                    <a:lnTo>
                      <a:pt x="192261" y="6564"/>
                    </a:lnTo>
                    <a:lnTo>
                      <a:pt x="191621" y="6244"/>
                    </a:lnTo>
                    <a:lnTo>
                      <a:pt x="190980" y="5924"/>
                    </a:lnTo>
                    <a:lnTo>
                      <a:pt x="190820" y="5924"/>
                    </a:lnTo>
                    <a:lnTo>
                      <a:pt x="190660" y="6084"/>
                    </a:lnTo>
                    <a:lnTo>
                      <a:pt x="190500" y="6244"/>
                    </a:lnTo>
                    <a:lnTo>
                      <a:pt x="190340" y="6564"/>
                    </a:lnTo>
                    <a:lnTo>
                      <a:pt x="190020" y="7845"/>
                    </a:lnTo>
                    <a:lnTo>
                      <a:pt x="189860" y="8805"/>
                    </a:lnTo>
                    <a:lnTo>
                      <a:pt x="189860" y="9766"/>
                    </a:lnTo>
                    <a:lnTo>
                      <a:pt x="190020" y="10406"/>
                    </a:lnTo>
                    <a:lnTo>
                      <a:pt x="190340" y="11046"/>
                    </a:lnTo>
                    <a:lnTo>
                      <a:pt x="190820" y="11527"/>
                    </a:lnTo>
                    <a:lnTo>
                      <a:pt x="191300" y="11847"/>
                    </a:lnTo>
                    <a:lnTo>
                      <a:pt x="192101" y="12007"/>
                    </a:lnTo>
                    <a:lnTo>
                      <a:pt x="193382" y="12327"/>
                    </a:lnTo>
                    <a:lnTo>
                      <a:pt x="194342" y="12807"/>
                    </a:lnTo>
                    <a:lnTo>
                      <a:pt x="195463" y="12807"/>
                    </a:lnTo>
                    <a:lnTo>
                      <a:pt x="196263" y="12647"/>
                    </a:lnTo>
                    <a:lnTo>
                      <a:pt x="197224" y="12327"/>
                    </a:lnTo>
                    <a:lnTo>
                      <a:pt x="198024" y="12007"/>
                    </a:lnTo>
                    <a:lnTo>
                      <a:pt x="198664" y="11527"/>
                    </a:lnTo>
                    <a:lnTo>
                      <a:pt x="199625" y="10726"/>
                    </a:lnTo>
                    <a:lnTo>
                      <a:pt x="200105" y="10566"/>
                    </a:lnTo>
                    <a:lnTo>
                      <a:pt x="200425" y="10406"/>
                    </a:lnTo>
                    <a:lnTo>
                      <a:pt x="200905" y="10406"/>
                    </a:lnTo>
                    <a:lnTo>
                      <a:pt x="201546" y="10726"/>
                    </a:lnTo>
                    <a:lnTo>
                      <a:pt x="202346" y="10886"/>
                    </a:lnTo>
                    <a:lnTo>
                      <a:pt x="202826" y="10886"/>
                    </a:lnTo>
                    <a:lnTo>
                      <a:pt x="203147" y="10726"/>
                    </a:lnTo>
                    <a:lnTo>
                      <a:pt x="203467" y="10566"/>
                    </a:lnTo>
                    <a:lnTo>
                      <a:pt x="203627" y="10406"/>
                    </a:lnTo>
                    <a:lnTo>
                      <a:pt x="203627" y="10566"/>
                    </a:lnTo>
                    <a:lnTo>
                      <a:pt x="203627" y="11687"/>
                    </a:lnTo>
                    <a:lnTo>
                      <a:pt x="203467" y="12647"/>
                    </a:lnTo>
                    <a:lnTo>
                      <a:pt x="203147" y="13448"/>
                    </a:lnTo>
                    <a:lnTo>
                      <a:pt x="202666" y="14088"/>
                    </a:lnTo>
                    <a:lnTo>
                      <a:pt x="202026" y="14568"/>
                    </a:lnTo>
                    <a:lnTo>
                      <a:pt x="200745" y="15209"/>
                    </a:lnTo>
                    <a:lnTo>
                      <a:pt x="200265" y="15529"/>
                    </a:lnTo>
                    <a:lnTo>
                      <a:pt x="196103" y="15689"/>
                    </a:lnTo>
                    <a:lnTo>
                      <a:pt x="193221" y="15849"/>
                    </a:lnTo>
                    <a:lnTo>
                      <a:pt x="191941" y="15689"/>
                    </a:lnTo>
                    <a:lnTo>
                      <a:pt x="191300" y="15529"/>
                    </a:lnTo>
                    <a:lnTo>
                      <a:pt x="190820" y="15209"/>
                    </a:lnTo>
                    <a:lnTo>
                      <a:pt x="190660" y="15529"/>
                    </a:lnTo>
                    <a:lnTo>
                      <a:pt x="190180" y="16009"/>
                    </a:lnTo>
                    <a:lnTo>
                      <a:pt x="189700" y="16169"/>
                    </a:lnTo>
                    <a:lnTo>
                      <a:pt x="188899" y="16489"/>
                    </a:lnTo>
                    <a:lnTo>
                      <a:pt x="186498" y="17130"/>
                    </a:lnTo>
                    <a:lnTo>
                      <a:pt x="184097" y="17130"/>
                    </a:lnTo>
                    <a:lnTo>
                      <a:pt x="182976" y="17290"/>
                    </a:lnTo>
                    <a:lnTo>
                      <a:pt x="181535" y="17770"/>
                    </a:lnTo>
                    <a:lnTo>
                      <a:pt x="177853" y="18730"/>
                    </a:lnTo>
                    <a:lnTo>
                      <a:pt x="175932" y="19051"/>
                    </a:lnTo>
                    <a:lnTo>
                      <a:pt x="174171" y="19371"/>
                    </a:lnTo>
                    <a:lnTo>
                      <a:pt x="172411" y="19371"/>
                    </a:lnTo>
                    <a:lnTo>
                      <a:pt x="171770" y="19211"/>
                    </a:lnTo>
                    <a:lnTo>
                      <a:pt x="171130" y="18891"/>
                    </a:lnTo>
                    <a:lnTo>
                      <a:pt x="170009" y="18410"/>
                    </a:lnTo>
                    <a:lnTo>
                      <a:pt x="168729" y="18090"/>
                    </a:lnTo>
                    <a:lnTo>
                      <a:pt x="167608" y="18090"/>
                    </a:lnTo>
                    <a:lnTo>
                      <a:pt x="166647" y="18250"/>
                    </a:lnTo>
                    <a:lnTo>
                      <a:pt x="165687" y="18410"/>
                    </a:lnTo>
                    <a:lnTo>
                      <a:pt x="164887" y="18891"/>
                    </a:lnTo>
                    <a:lnTo>
                      <a:pt x="164246" y="19211"/>
                    </a:lnTo>
                    <a:lnTo>
                      <a:pt x="163926" y="19531"/>
                    </a:lnTo>
                    <a:lnTo>
                      <a:pt x="163286" y="20812"/>
                    </a:lnTo>
                    <a:lnTo>
                      <a:pt x="163126" y="21612"/>
                    </a:lnTo>
                    <a:lnTo>
                      <a:pt x="162966" y="22252"/>
                    </a:lnTo>
                    <a:lnTo>
                      <a:pt x="162966" y="23053"/>
                    </a:lnTo>
                    <a:lnTo>
                      <a:pt x="163286" y="23533"/>
                    </a:lnTo>
                    <a:lnTo>
                      <a:pt x="163446" y="23693"/>
                    </a:lnTo>
                    <a:lnTo>
                      <a:pt x="163766" y="23853"/>
                    </a:lnTo>
                    <a:lnTo>
                      <a:pt x="164566" y="23693"/>
                    </a:lnTo>
                    <a:lnTo>
                      <a:pt x="166968" y="23053"/>
                    </a:lnTo>
                    <a:lnTo>
                      <a:pt x="169689" y="22092"/>
                    </a:lnTo>
                    <a:lnTo>
                      <a:pt x="172090" y="21452"/>
                    </a:lnTo>
                    <a:lnTo>
                      <a:pt x="172891" y="21292"/>
                    </a:lnTo>
                    <a:lnTo>
                      <a:pt x="173531" y="21292"/>
                    </a:lnTo>
                    <a:lnTo>
                      <a:pt x="174652" y="21452"/>
                    </a:lnTo>
                    <a:lnTo>
                      <a:pt x="176413" y="21612"/>
                    </a:lnTo>
                    <a:lnTo>
                      <a:pt x="178174" y="21452"/>
                    </a:lnTo>
                    <a:lnTo>
                      <a:pt x="179294" y="21292"/>
                    </a:lnTo>
                    <a:lnTo>
                      <a:pt x="183456" y="20011"/>
                    </a:lnTo>
                    <a:lnTo>
                      <a:pt x="183136" y="22733"/>
                    </a:lnTo>
                    <a:lnTo>
                      <a:pt x="187618" y="23053"/>
                    </a:lnTo>
                    <a:lnTo>
                      <a:pt x="187618" y="23373"/>
                    </a:lnTo>
                    <a:lnTo>
                      <a:pt x="187779" y="23693"/>
                    </a:lnTo>
                    <a:lnTo>
                      <a:pt x="187618" y="24013"/>
                    </a:lnTo>
                    <a:lnTo>
                      <a:pt x="187458" y="24493"/>
                    </a:lnTo>
                    <a:lnTo>
                      <a:pt x="187138" y="24974"/>
                    </a:lnTo>
                    <a:lnTo>
                      <a:pt x="186498" y="25294"/>
                    </a:lnTo>
                    <a:lnTo>
                      <a:pt x="185537" y="25774"/>
                    </a:lnTo>
                    <a:lnTo>
                      <a:pt x="180095" y="27375"/>
                    </a:lnTo>
                    <a:lnTo>
                      <a:pt x="178814" y="27855"/>
                    </a:lnTo>
                    <a:lnTo>
                      <a:pt x="177853" y="28175"/>
                    </a:lnTo>
                    <a:lnTo>
                      <a:pt x="177213" y="28656"/>
                    </a:lnTo>
                    <a:lnTo>
                      <a:pt x="177053" y="28976"/>
                    </a:lnTo>
                    <a:lnTo>
                      <a:pt x="176893" y="29136"/>
                    </a:lnTo>
                    <a:lnTo>
                      <a:pt x="176893" y="29616"/>
                    </a:lnTo>
                    <a:lnTo>
                      <a:pt x="176733" y="29936"/>
                    </a:lnTo>
                    <a:lnTo>
                      <a:pt x="176413" y="30257"/>
                    </a:lnTo>
                    <a:lnTo>
                      <a:pt x="175932" y="30417"/>
                    </a:lnTo>
                    <a:lnTo>
                      <a:pt x="174652" y="30577"/>
                    </a:lnTo>
                    <a:lnTo>
                      <a:pt x="172891" y="30577"/>
                    </a:lnTo>
                    <a:lnTo>
                      <a:pt x="171770" y="30417"/>
                    </a:lnTo>
                    <a:lnTo>
                      <a:pt x="170490" y="30096"/>
                    </a:lnTo>
                    <a:lnTo>
                      <a:pt x="168088" y="28976"/>
                    </a:lnTo>
                    <a:lnTo>
                      <a:pt x="166808" y="28496"/>
                    </a:lnTo>
                    <a:lnTo>
                      <a:pt x="165687" y="28336"/>
                    </a:lnTo>
                    <a:lnTo>
                      <a:pt x="164566" y="28336"/>
                    </a:lnTo>
                    <a:lnTo>
                      <a:pt x="164086" y="28496"/>
                    </a:lnTo>
                    <a:lnTo>
                      <a:pt x="163606" y="28816"/>
                    </a:lnTo>
                    <a:lnTo>
                      <a:pt x="162645" y="29456"/>
                    </a:lnTo>
                    <a:lnTo>
                      <a:pt x="162005" y="29936"/>
                    </a:lnTo>
                    <a:lnTo>
                      <a:pt x="161205" y="30096"/>
                    </a:lnTo>
                    <a:lnTo>
                      <a:pt x="160564" y="30257"/>
                    </a:lnTo>
                    <a:lnTo>
                      <a:pt x="160084" y="30257"/>
                    </a:lnTo>
                    <a:lnTo>
                      <a:pt x="159444" y="30096"/>
                    </a:lnTo>
                    <a:lnTo>
                      <a:pt x="158483" y="29616"/>
                    </a:lnTo>
                    <a:lnTo>
                      <a:pt x="157523" y="28976"/>
                    </a:lnTo>
                    <a:lnTo>
                      <a:pt x="156882" y="28656"/>
                    </a:lnTo>
                    <a:lnTo>
                      <a:pt x="156562" y="28496"/>
                    </a:lnTo>
                    <a:lnTo>
                      <a:pt x="156082" y="28656"/>
                    </a:lnTo>
                    <a:lnTo>
                      <a:pt x="155442" y="28816"/>
                    </a:lnTo>
                    <a:lnTo>
                      <a:pt x="154641" y="29136"/>
                    </a:lnTo>
                    <a:lnTo>
                      <a:pt x="153681" y="29776"/>
                    </a:lnTo>
                    <a:lnTo>
                      <a:pt x="152880" y="30577"/>
                    </a:lnTo>
                    <a:lnTo>
                      <a:pt x="151440" y="32178"/>
                    </a:lnTo>
                    <a:lnTo>
                      <a:pt x="150319" y="33938"/>
                    </a:lnTo>
                    <a:lnTo>
                      <a:pt x="149839" y="35059"/>
                    </a:lnTo>
                    <a:lnTo>
                      <a:pt x="149839" y="35379"/>
                    </a:lnTo>
                    <a:lnTo>
                      <a:pt x="149839" y="35699"/>
                    </a:lnTo>
                    <a:lnTo>
                      <a:pt x="150159" y="36020"/>
                    </a:lnTo>
                    <a:lnTo>
                      <a:pt x="150479" y="36180"/>
                    </a:lnTo>
                    <a:lnTo>
                      <a:pt x="150959" y="36340"/>
                    </a:lnTo>
                    <a:lnTo>
                      <a:pt x="152240" y="36340"/>
                    </a:lnTo>
                    <a:lnTo>
                      <a:pt x="152880" y="36020"/>
                    </a:lnTo>
                    <a:lnTo>
                      <a:pt x="154161" y="35539"/>
                    </a:lnTo>
                    <a:lnTo>
                      <a:pt x="154961" y="35059"/>
                    </a:lnTo>
                    <a:lnTo>
                      <a:pt x="156402" y="33938"/>
                    </a:lnTo>
                    <a:lnTo>
                      <a:pt x="156562" y="33938"/>
                    </a:lnTo>
                    <a:lnTo>
                      <a:pt x="156562" y="34099"/>
                    </a:lnTo>
                    <a:lnTo>
                      <a:pt x="156242" y="35219"/>
                    </a:lnTo>
                    <a:lnTo>
                      <a:pt x="155762" y="36660"/>
                    </a:lnTo>
                    <a:lnTo>
                      <a:pt x="155602" y="37300"/>
                    </a:lnTo>
                    <a:lnTo>
                      <a:pt x="155602" y="37780"/>
                    </a:lnTo>
                    <a:lnTo>
                      <a:pt x="156082" y="38581"/>
                    </a:lnTo>
                    <a:lnTo>
                      <a:pt x="156722" y="39221"/>
                    </a:lnTo>
                    <a:lnTo>
                      <a:pt x="157683" y="39701"/>
                    </a:lnTo>
                    <a:lnTo>
                      <a:pt x="158323" y="39862"/>
                    </a:lnTo>
                    <a:lnTo>
                      <a:pt x="159124" y="39862"/>
                    </a:lnTo>
                    <a:lnTo>
                      <a:pt x="159924" y="39701"/>
                    </a:lnTo>
                    <a:lnTo>
                      <a:pt x="160564" y="39701"/>
                    </a:lnTo>
                    <a:lnTo>
                      <a:pt x="161685" y="39221"/>
                    </a:lnTo>
                    <a:lnTo>
                      <a:pt x="162645" y="38741"/>
                    </a:lnTo>
                    <a:lnTo>
                      <a:pt x="162805" y="38421"/>
                    </a:lnTo>
                    <a:lnTo>
                      <a:pt x="163606" y="42903"/>
                    </a:lnTo>
                    <a:lnTo>
                      <a:pt x="163286" y="43383"/>
                    </a:lnTo>
                    <a:lnTo>
                      <a:pt x="162966" y="43704"/>
                    </a:lnTo>
                    <a:lnTo>
                      <a:pt x="162966" y="44184"/>
                    </a:lnTo>
                    <a:lnTo>
                      <a:pt x="162966" y="44664"/>
                    </a:lnTo>
                    <a:lnTo>
                      <a:pt x="163446" y="45304"/>
                    </a:lnTo>
                    <a:lnTo>
                      <a:pt x="164246" y="45625"/>
                    </a:lnTo>
                    <a:lnTo>
                      <a:pt x="165687" y="45945"/>
                    </a:lnTo>
                    <a:lnTo>
                      <a:pt x="167768" y="46265"/>
                    </a:lnTo>
                    <a:lnTo>
                      <a:pt x="168408" y="46425"/>
                    </a:lnTo>
                    <a:lnTo>
                      <a:pt x="170009" y="46745"/>
                    </a:lnTo>
                    <a:lnTo>
                      <a:pt x="172090" y="47385"/>
                    </a:lnTo>
                    <a:lnTo>
                      <a:pt x="172891" y="47866"/>
                    </a:lnTo>
                    <a:lnTo>
                      <a:pt x="173691" y="48346"/>
                    </a:lnTo>
                    <a:lnTo>
                      <a:pt x="174171" y="48826"/>
                    </a:lnTo>
                    <a:lnTo>
                      <a:pt x="174492" y="49307"/>
                    </a:lnTo>
                    <a:lnTo>
                      <a:pt x="174492" y="49787"/>
                    </a:lnTo>
                    <a:lnTo>
                      <a:pt x="174171" y="50107"/>
                    </a:lnTo>
                    <a:lnTo>
                      <a:pt x="173211" y="50907"/>
                    </a:lnTo>
                    <a:lnTo>
                      <a:pt x="172891" y="51228"/>
                    </a:lnTo>
                    <a:lnTo>
                      <a:pt x="172411" y="51388"/>
                    </a:lnTo>
                    <a:lnTo>
                      <a:pt x="171770" y="51548"/>
                    </a:lnTo>
                    <a:lnTo>
                      <a:pt x="171130" y="51388"/>
                    </a:lnTo>
                    <a:lnTo>
                      <a:pt x="170169" y="51228"/>
                    </a:lnTo>
                    <a:lnTo>
                      <a:pt x="169049" y="50747"/>
                    </a:lnTo>
                    <a:lnTo>
                      <a:pt x="166487" y="49787"/>
                    </a:lnTo>
                    <a:lnTo>
                      <a:pt x="164246" y="48666"/>
                    </a:lnTo>
                    <a:lnTo>
                      <a:pt x="163286" y="48346"/>
                    </a:lnTo>
                    <a:lnTo>
                      <a:pt x="162325" y="48026"/>
                    </a:lnTo>
                    <a:lnTo>
                      <a:pt x="161525" y="47866"/>
                    </a:lnTo>
                    <a:lnTo>
                      <a:pt x="160884" y="48026"/>
                    </a:lnTo>
                    <a:lnTo>
                      <a:pt x="158483" y="48986"/>
                    </a:lnTo>
                    <a:lnTo>
                      <a:pt x="157523" y="49627"/>
                    </a:lnTo>
                    <a:lnTo>
                      <a:pt x="156722" y="50427"/>
                    </a:lnTo>
                    <a:lnTo>
                      <a:pt x="156242" y="50907"/>
                    </a:lnTo>
                    <a:lnTo>
                      <a:pt x="155442" y="51228"/>
                    </a:lnTo>
                    <a:lnTo>
                      <a:pt x="153521" y="51868"/>
                    </a:lnTo>
                    <a:lnTo>
                      <a:pt x="151279" y="52508"/>
                    </a:lnTo>
                    <a:lnTo>
                      <a:pt x="150319" y="52988"/>
                    </a:lnTo>
                    <a:lnTo>
                      <a:pt x="149518" y="53629"/>
                    </a:lnTo>
                    <a:lnTo>
                      <a:pt x="148878" y="53949"/>
                    </a:lnTo>
                    <a:lnTo>
                      <a:pt x="148238" y="53949"/>
                    </a:lnTo>
                    <a:lnTo>
                      <a:pt x="147918" y="53789"/>
                    </a:lnTo>
                    <a:lnTo>
                      <a:pt x="147597" y="53629"/>
                    </a:lnTo>
                    <a:lnTo>
                      <a:pt x="147437" y="53469"/>
                    </a:lnTo>
                    <a:lnTo>
                      <a:pt x="147277" y="53629"/>
                    </a:lnTo>
                    <a:lnTo>
                      <a:pt x="147437" y="55230"/>
                    </a:lnTo>
                    <a:lnTo>
                      <a:pt x="147437" y="56510"/>
                    </a:lnTo>
                    <a:lnTo>
                      <a:pt x="147277" y="57471"/>
                    </a:lnTo>
                    <a:lnTo>
                      <a:pt x="146957" y="58111"/>
                    </a:lnTo>
                    <a:lnTo>
                      <a:pt x="146637" y="58431"/>
                    </a:lnTo>
                    <a:lnTo>
                      <a:pt x="146477" y="58751"/>
                    </a:lnTo>
                    <a:lnTo>
                      <a:pt x="146637" y="58912"/>
                    </a:lnTo>
                    <a:lnTo>
                      <a:pt x="147758" y="59072"/>
                    </a:lnTo>
                    <a:lnTo>
                      <a:pt x="148878" y="59072"/>
                    </a:lnTo>
                    <a:lnTo>
                      <a:pt x="149839" y="58912"/>
                    </a:lnTo>
                    <a:lnTo>
                      <a:pt x="151440" y="58591"/>
                    </a:lnTo>
                    <a:lnTo>
                      <a:pt x="151920" y="58431"/>
                    </a:lnTo>
                    <a:lnTo>
                      <a:pt x="151920" y="58591"/>
                    </a:lnTo>
                    <a:lnTo>
                      <a:pt x="150479" y="59392"/>
                    </a:lnTo>
                    <a:lnTo>
                      <a:pt x="148238" y="60672"/>
                    </a:lnTo>
                    <a:lnTo>
                      <a:pt x="146477" y="61313"/>
                    </a:lnTo>
                    <a:lnTo>
                      <a:pt x="144876" y="61633"/>
                    </a:lnTo>
                    <a:lnTo>
                      <a:pt x="143275" y="61473"/>
                    </a:lnTo>
                    <a:lnTo>
                      <a:pt x="142635" y="61313"/>
                    </a:lnTo>
                    <a:lnTo>
                      <a:pt x="141834" y="60993"/>
                    </a:lnTo>
                    <a:lnTo>
                      <a:pt x="140554" y="60352"/>
                    </a:lnTo>
                    <a:lnTo>
                      <a:pt x="140074" y="60192"/>
                    </a:lnTo>
                    <a:lnTo>
                      <a:pt x="139433" y="59872"/>
                    </a:lnTo>
                    <a:lnTo>
                      <a:pt x="138793" y="59872"/>
                    </a:lnTo>
                    <a:lnTo>
                      <a:pt x="138153" y="60032"/>
                    </a:lnTo>
                    <a:lnTo>
                      <a:pt x="136232" y="60833"/>
                    </a:lnTo>
                    <a:lnTo>
                      <a:pt x="135271" y="61313"/>
                    </a:lnTo>
                    <a:lnTo>
                      <a:pt x="133990" y="62433"/>
                    </a:lnTo>
                    <a:lnTo>
                      <a:pt x="133190" y="63074"/>
                    </a:lnTo>
                    <a:lnTo>
                      <a:pt x="132229" y="63394"/>
                    </a:lnTo>
                    <a:lnTo>
                      <a:pt x="131269" y="63554"/>
                    </a:lnTo>
                    <a:lnTo>
                      <a:pt x="130308" y="63394"/>
                    </a:lnTo>
                    <a:lnTo>
                      <a:pt x="129188" y="63234"/>
                    </a:lnTo>
                    <a:lnTo>
                      <a:pt x="128227" y="62914"/>
                    </a:lnTo>
                    <a:lnTo>
                      <a:pt x="126466" y="62113"/>
                    </a:lnTo>
                    <a:lnTo>
                      <a:pt x="125186" y="61633"/>
                    </a:lnTo>
                    <a:lnTo>
                      <a:pt x="124705" y="61473"/>
                    </a:lnTo>
                    <a:lnTo>
                      <a:pt x="123745" y="61473"/>
                    </a:lnTo>
                    <a:lnTo>
                      <a:pt x="123265" y="61633"/>
                    </a:lnTo>
                    <a:lnTo>
                      <a:pt x="121664" y="62433"/>
                    </a:lnTo>
                    <a:lnTo>
                      <a:pt x="120223" y="63234"/>
                    </a:lnTo>
                    <a:lnTo>
                      <a:pt x="119423" y="63234"/>
                    </a:lnTo>
                    <a:lnTo>
                      <a:pt x="119263" y="63074"/>
                    </a:lnTo>
                    <a:lnTo>
                      <a:pt x="119103" y="62754"/>
                    </a:lnTo>
                    <a:lnTo>
                      <a:pt x="118942" y="61793"/>
                    </a:lnTo>
                    <a:lnTo>
                      <a:pt x="118942" y="60352"/>
                    </a:lnTo>
                    <a:lnTo>
                      <a:pt x="118942" y="59072"/>
                    </a:lnTo>
                    <a:lnTo>
                      <a:pt x="118782" y="58431"/>
                    </a:lnTo>
                    <a:lnTo>
                      <a:pt x="118462" y="57791"/>
                    </a:lnTo>
                    <a:lnTo>
                      <a:pt x="117982" y="57311"/>
                    </a:lnTo>
                    <a:lnTo>
                      <a:pt x="117182" y="56991"/>
                    </a:lnTo>
                    <a:lnTo>
                      <a:pt x="116541" y="56670"/>
                    </a:lnTo>
                    <a:lnTo>
                      <a:pt x="116061" y="56350"/>
                    </a:lnTo>
                    <a:lnTo>
                      <a:pt x="115581" y="56030"/>
                    </a:lnTo>
                    <a:lnTo>
                      <a:pt x="115261" y="55550"/>
                    </a:lnTo>
                    <a:lnTo>
                      <a:pt x="114940" y="54749"/>
                    </a:lnTo>
                    <a:lnTo>
                      <a:pt x="114780" y="53949"/>
                    </a:lnTo>
                    <a:lnTo>
                      <a:pt x="114940" y="53469"/>
                    </a:lnTo>
                    <a:lnTo>
                      <a:pt x="115100" y="53309"/>
                    </a:lnTo>
                    <a:lnTo>
                      <a:pt x="115581" y="52668"/>
                    </a:lnTo>
                    <a:lnTo>
                      <a:pt x="116381" y="52028"/>
                    </a:lnTo>
                    <a:lnTo>
                      <a:pt x="117182" y="51228"/>
                    </a:lnTo>
                    <a:lnTo>
                      <a:pt x="118142" y="50267"/>
                    </a:lnTo>
                    <a:lnTo>
                      <a:pt x="118302" y="49787"/>
                    </a:lnTo>
                    <a:lnTo>
                      <a:pt x="118462" y="49467"/>
                    </a:lnTo>
                    <a:lnTo>
                      <a:pt x="118302" y="49146"/>
                    </a:lnTo>
                    <a:lnTo>
                      <a:pt x="118142" y="48826"/>
                    </a:lnTo>
                    <a:lnTo>
                      <a:pt x="117822" y="48506"/>
                    </a:lnTo>
                    <a:lnTo>
                      <a:pt x="117182" y="48026"/>
                    </a:lnTo>
                    <a:lnTo>
                      <a:pt x="115581" y="47225"/>
                    </a:lnTo>
                    <a:lnTo>
                      <a:pt x="113500" y="46425"/>
                    </a:lnTo>
                    <a:lnTo>
                      <a:pt x="111098" y="45625"/>
                    </a:lnTo>
                    <a:lnTo>
                      <a:pt x="108057" y="49787"/>
                    </a:lnTo>
                    <a:lnTo>
                      <a:pt x="107737" y="50427"/>
                    </a:lnTo>
                    <a:lnTo>
                      <a:pt x="106776" y="51708"/>
                    </a:lnTo>
                    <a:lnTo>
                      <a:pt x="106296" y="52348"/>
                    </a:lnTo>
                    <a:lnTo>
                      <a:pt x="105495" y="52828"/>
                    </a:lnTo>
                    <a:lnTo>
                      <a:pt x="104695" y="52988"/>
                    </a:lnTo>
                    <a:lnTo>
                      <a:pt x="104375" y="52988"/>
                    </a:lnTo>
                    <a:lnTo>
                      <a:pt x="103895" y="52828"/>
                    </a:lnTo>
                    <a:lnTo>
                      <a:pt x="102294" y="52188"/>
                    </a:lnTo>
                    <a:lnTo>
                      <a:pt x="101333" y="51708"/>
                    </a:lnTo>
                    <a:lnTo>
                      <a:pt x="100373" y="51067"/>
                    </a:lnTo>
                    <a:lnTo>
                      <a:pt x="99412" y="49787"/>
                    </a:lnTo>
                    <a:lnTo>
                      <a:pt x="98772" y="49146"/>
                    </a:lnTo>
                    <a:lnTo>
                      <a:pt x="98132" y="48666"/>
                    </a:lnTo>
                    <a:lnTo>
                      <a:pt x="97491" y="48506"/>
                    </a:lnTo>
                    <a:lnTo>
                      <a:pt x="95890" y="48506"/>
                    </a:lnTo>
                    <a:lnTo>
                      <a:pt x="95250" y="48826"/>
                    </a:lnTo>
                    <a:lnTo>
                      <a:pt x="94450" y="49146"/>
                    </a:lnTo>
                    <a:lnTo>
                      <a:pt x="93969" y="49467"/>
                    </a:lnTo>
                    <a:lnTo>
                      <a:pt x="93489" y="49627"/>
                    </a:lnTo>
                    <a:lnTo>
                      <a:pt x="93009" y="49627"/>
                    </a:lnTo>
                    <a:lnTo>
                      <a:pt x="92208" y="49467"/>
                    </a:lnTo>
                    <a:lnTo>
                      <a:pt x="92048" y="49307"/>
                    </a:lnTo>
                    <a:lnTo>
                      <a:pt x="92048" y="49467"/>
                    </a:lnTo>
                    <a:lnTo>
                      <a:pt x="92529" y="50427"/>
                    </a:lnTo>
                    <a:lnTo>
                      <a:pt x="93169" y="51228"/>
                    </a:lnTo>
                    <a:lnTo>
                      <a:pt x="93809" y="51868"/>
                    </a:lnTo>
                    <a:lnTo>
                      <a:pt x="94450" y="52348"/>
                    </a:lnTo>
                    <a:lnTo>
                      <a:pt x="95090" y="52668"/>
                    </a:lnTo>
                    <a:lnTo>
                      <a:pt x="96211" y="53309"/>
                    </a:lnTo>
                    <a:lnTo>
                      <a:pt x="96691" y="53629"/>
                    </a:lnTo>
                    <a:lnTo>
                      <a:pt x="97011" y="53949"/>
                    </a:lnTo>
                    <a:lnTo>
                      <a:pt x="97491" y="54269"/>
                    </a:lnTo>
                    <a:lnTo>
                      <a:pt x="97971" y="54429"/>
                    </a:lnTo>
                    <a:lnTo>
                      <a:pt x="99412" y="54589"/>
                    </a:lnTo>
                    <a:lnTo>
                      <a:pt x="99892" y="54749"/>
                    </a:lnTo>
                    <a:lnTo>
                      <a:pt x="100213" y="54909"/>
                    </a:lnTo>
                    <a:lnTo>
                      <a:pt x="100053" y="55390"/>
                    </a:lnTo>
                    <a:lnTo>
                      <a:pt x="99412" y="56030"/>
                    </a:lnTo>
                    <a:lnTo>
                      <a:pt x="98452" y="56670"/>
                    </a:lnTo>
                    <a:lnTo>
                      <a:pt x="97651" y="57151"/>
                    </a:lnTo>
                    <a:lnTo>
                      <a:pt x="96050" y="57951"/>
                    </a:lnTo>
                    <a:lnTo>
                      <a:pt x="95090" y="58271"/>
                    </a:lnTo>
                    <a:lnTo>
                      <a:pt x="94610" y="58431"/>
                    </a:lnTo>
                    <a:lnTo>
                      <a:pt x="94289" y="58111"/>
                    </a:lnTo>
                    <a:lnTo>
                      <a:pt x="93329" y="57631"/>
                    </a:lnTo>
                    <a:lnTo>
                      <a:pt x="92689" y="57471"/>
                    </a:lnTo>
                    <a:lnTo>
                      <a:pt x="92048" y="57471"/>
                    </a:lnTo>
                    <a:lnTo>
                      <a:pt x="91248" y="57791"/>
                    </a:lnTo>
                    <a:lnTo>
                      <a:pt x="90447" y="58431"/>
                    </a:lnTo>
                    <a:lnTo>
                      <a:pt x="89967" y="59072"/>
                    </a:lnTo>
                    <a:lnTo>
                      <a:pt x="89807" y="59552"/>
                    </a:lnTo>
                    <a:lnTo>
                      <a:pt x="89807" y="60192"/>
                    </a:lnTo>
                    <a:lnTo>
                      <a:pt x="89487" y="60352"/>
                    </a:lnTo>
                    <a:lnTo>
                      <a:pt x="89007" y="60512"/>
                    </a:lnTo>
                    <a:lnTo>
                      <a:pt x="86445" y="60833"/>
                    </a:lnTo>
                    <a:lnTo>
                      <a:pt x="83084" y="60833"/>
                    </a:lnTo>
                    <a:lnTo>
                      <a:pt x="81963" y="60672"/>
                    </a:lnTo>
                    <a:lnTo>
                      <a:pt x="81003" y="60352"/>
                    </a:lnTo>
                    <a:lnTo>
                      <a:pt x="79242" y="59872"/>
                    </a:lnTo>
                    <a:lnTo>
                      <a:pt x="76840" y="59072"/>
                    </a:lnTo>
                    <a:lnTo>
                      <a:pt x="75400" y="58431"/>
                    </a:lnTo>
                    <a:lnTo>
                      <a:pt x="74119" y="57791"/>
                    </a:lnTo>
                    <a:lnTo>
                      <a:pt x="73158" y="56830"/>
                    </a:lnTo>
                    <a:lnTo>
                      <a:pt x="72038" y="55870"/>
                    </a:lnTo>
                    <a:lnTo>
                      <a:pt x="71237" y="54909"/>
                    </a:lnTo>
                    <a:lnTo>
                      <a:pt x="70277" y="53949"/>
                    </a:lnTo>
                    <a:lnTo>
                      <a:pt x="69316" y="53309"/>
                    </a:lnTo>
                    <a:lnTo>
                      <a:pt x="68196" y="52828"/>
                    </a:lnTo>
                    <a:lnTo>
                      <a:pt x="67075" y="52828"/>
                    </a:lnTo>
                    <a:lnTo>
                      <a:pt x="66115" y="52988"/>
                    </a:lnTo>
                    <a:lnTo>
                      <a:pt x="65314" y="53309"/>
                    </a:lnTo>
                    <a:lnTo>
                      <a:pt x="64514" y="53629"/>
                    </a:lnTo>
                    <a:lnTo>
                      <a:pt x="63713" y="53949"/>
                    </a:lnTo>
                    <a:lnTo>
                      <a:pt x="63073" y="54109"/>
                    </a:lnTo>
                    <a:lnTo>
                      <a:pt x="62273" y="53949"/>
                    </a:lnTo>
                    <a:lnTo>
                      <a:pt x="61312" y="53629"/>
                    </a:lnTo>
                    <a:lnTo>
                      <a:pt x="60832" y="53309"/>
                    </a:lnTo>
                    <a:lnTo>
                      <a:pt x="60352" y="53149"/>
                    </a:lnTo>
                    <a:lnTo>
                      <a:pt x="59871" y="53149"/>
                    </a:lnTo>
                    <a:lnTo>
                      <a:pt x="59391" y="53309"/>
                    </a:lnTo>
                    <a:lnTo>
                      <a:pt x="58271" y="53789"/>
                    </a:lnTo>
                    <a:lnTo>
                      <a:pt x="57310" y="54749"/>
                    </a:lnTo>
                    <a:lnTo>
                      <a:pt x="56670" y="55710"/>
                    </a:lnTo>
                    <a:lnTo>
                      <a:pt x="56029" y="56991"/>
                    </a:lnTo>
                    <a:lnTo>
                      <a:pt x="56029" y="57631"/>
                    </a:lnTo>
                    <a:lnTo>
                      <a:pt x="55869" y="58111"/>
                    </a:lnTo>
                    <a:lnTo>
                      <a:pt x="56029" y="58751"/>
                    </a:lnTo>
                    <a:lnTo>
                      <a:pt x="56189" y="59392"/>
                    </a:lnTo>
                    <a:lnTo>
                      <a:pt x="56510" y="59872"/>
                    </a:lnTo>
                    <a:lnTo>
                      <a:pt x="56830" y="60192"/>
                    </a:lnTo>
                    <a:lnTo>
                      <a:pt x="57150" y="60352"/>
                    </a:lnTo>
                    <a:lnTo>
                      <a:pt x="57470" y="60512"/>
                    </a:lnTo>
                    <a:lnTo>
                      <a:pt x="58431" y="60512"/>
                    </a:lnTo>
                    <a:lnTo>
                      <a:pt x="59231" y="60352"/>
                    </a:lnTo>
                    <a:lnTo>
                      <a:pt x="60352" y="60352"/>
                    </a:lnTo>
                    <a:lnTo>
                      <a:pt x="60672" y="60512"/>
                    </a:lnTo>
                    <a:lnTo>
                      <a:pt x="60832" y="60833"/>
                    </a:lnTo>
                    <a:lnTo>
                      <a:pt x="61152" y="61313"/>
                    </a:lnTo>
                    <a:lnTo>
                      <a:pt x="61312" y="61953"/>
                    </a:lnTo>
                    <a:lnTo>
                      <a:pt x="61312" y="62754"/>
                    </a:lnTo>
                    <a:lnTo>
                      <a:pt x="61632" y="65955"/>
                    </a:lnTo>
                    <a:lnTo>
                      <a:pt x="62113" y="68196"/>
                    </a:lnTo>
                    <a:lnTo>
                      <a:pt x="62273" y="68997"/>
                    </a:lnTo>
                    <a:lnTo>
                      <a:pt x="62753" y="69797"/>
                    </a:lnTo>
                    <a:lnTo>
                      <a:pt x="63233" y="70438"/>
                    </a:lnTo>
                    <a:lnTo>
                      <a:pt x="63713" y="71078"/>
                    </a:lnTo>
                    <a:lnTo>
                      <a:pt x="64674" y="72038"/>
                    </a:lnTo>
                    <a:lnTo>
                      <a:pt x="64834" y="72519"/>
                    </a:lnTo>
                    <a:lnTo>
                      <a:pt x="64994" y="72839"/>
                    </a:lnTo>
                    <a:lnTo>
                      <a:pt x="64834" y="73959"/>
                    </a:lnTo>
                    <a:lnTo>
                      <a:pt x="64514" y="75560"/>
                    </a:lnTo>
                    <a:lnTo>
                      <a:pt x="64034" y="77321"/>
                    </a:lnTo>
                    <a:lnTo>
                      <a:pt x="64034" y="77962"/>
                    </a:lnTo>
                    <a:lnTo>
                      <a:pt x="64194" y="78442"/>
                    </a:lnTo>
                    <a:lnTo>
                      <a:pt x="64514" y="78922"/>
                    </a:lnTo>
                    <a:lnTo>
                      <a:pt x="64994" y="79242"/>
                    </a:lnTo>
                    <a:lnTo>
                      <a:pt x="65955" y="79402"/>
                    </a:lnTo>
                    <a:lnTo>
                      <a:pt x="67235" y="79562"/>
                    </a:lnTo>
                    <a:lnTo>
                      <a:pt x="68356" y="79562"/>
                    </a:lnTo>
                    <a:lnTo>
                      <a:pt x="68676" y="79402"/>
                    </a:lnTo>
                    <a:lnTo>
                      <a:pt x="68996" y="79242"/>
                    </a:lnTo>
                    <a:lnTo>
                      <a:pt x="69156" y="78762"/>
                    </a:lnTo>
                    <a:lnTo>
                      <a:pt x="69316" y="78442"/>
                    </a:lnTo>
                    <a:lnTo>
                      <a:pt x="69476" y="78122"/>
                    </a:lnTo>
                    <a:lnTo>
                      <a:pt x="69637" y="78282"/>
                    </a:lnTo>
                    <a:lnTo>
                      <a:pt x="70917" y="80043"/>
                    </a:lnTo>
                    <a:lnTo>
                      <a:pt x="71878" y="81323"/>
                    </a:lnTo>
                    <a:lnTo>
                      <a:pt x="72518" y="82444"/>
                    </a:lnTo>
                    <a:lnTo>
                      <a:pt x="72838" y="83404"/>
                    </a:lnTo>
                    <a:lnTo>
                      <a:pt x="72838" y="83725"/>
                    </a:lnTo>
                    <a:lnTo>
                      <a:pt x="72678" y="83885"/>
                    </a:lnTo>
                    <a:lnTo>
                      <a:pt x="72518" y="84045"/>
                    </a:lnTo>
                    <a:lnTo>
                      <a:pt x="72198" y="84205"/>
                    </a:lnTo>
                    <a:lnTo>
                      <a:pt x="71397" y="84365"/>
                    </a:lnTo>
                    <a:lnTo>
                      <a:pt x="70117" y="84205"/>
                    </a:lnTo>
                    <a:lnTo>
                      <a:pt x="68516" y="83725"/>
                    </a:lnTo>
                    <a:lnTo>
                      <a:pt x="65154" y="82764"/>
                    </a:lnTo>
                    <a:lnTo>
                      <a:pt x="62273" y="81483"/>
                    </a:lnTo>
                    <a:lnTo>
                      <a:pt x="61152" y="80843"/>
                    </a:lnTo>
                    <a:lnTo>
                      <a:pt x="60032" y="80203"/>
                    </a:lnTo>
                    <a:lnTo>
                      <a:pt x="59231" y="79402"/>
                    </a:lnTo>
                    <a:lnTo>
                      <a:pt x="58591" y="78602"/>
                    </a:lnTo>
                    <a:lnTo>
                      <a:pt x="58271" y="77641"/>
                    </a:lnTo>
                    <a:lnTo>
                      <a:pt x="58111" y="76841"/>
                    </a:lnTo>
                    <a:lnTo>
                      <a:pt x="57790" y="75240"/>
                    </a:lnTo>
                    <a:lnTo>
                      <a:pt x="57630" y="74440"/>
                    </a:lnTo>
                    <a:lnTo>
                      <a:pt x="57310" y="73799"/>
                    </a:lnTo>
                    <a:lnTo>
                      <a:pt x="56510" y="73159"/>
                    </a:lnTo>
                    <a:lnTo>
                      <a:pt x="55549" y="72839"/>
                    </a:lnTo>
                    <a:lnTo>
                      <a:pt x="53308" y="72199"/>
                    </a:lnTo>
                    <a:lnTo>
                      <a:pt x="51707" y="72038"/>
                    </a:lnTo>
                    <a:lnTo>
                      <a:pt x="50426" y="72038"/>
                    </a:lnTo>
                    <a:lnTo>
                      <a:pt x="49946" y="71878"/>
                    </a:lnTo>
                    <a:lnTo>
                      <a:pt x="48666" y="71238"/>
                    </a:lnTo>
                    <a:lnTo>
                      <a:pt x="47865" y="70758"/>
                    </a:lnTo>
                    <a:lnTo>
                      <a:pt x="47065" y="70117"/>
                    </a:lnTo>
                    <a:lnTo>
                      <a:pt x="46264" y="69317"/>
                    </a:lnTo>
                    <a:lnTo>
                      <a:pt x="45624" y="68356"/>
                    </a:lnTo>
                    <a:lnTo>
                      <a:pt x="44343" y="66596"/>
                    </a:lnTo>
                    <a:lnTo>
                      <a:pt x="43703" y="65955"/>
                    </a:lnTo>
                    <a:lnTo>
                      <a:pt x="43063" y="65635"/>
                    </a:lnTo>
                    <a:lnTo>
                      <a:pt x="42262" y="65315"/>
                    </a:lnTo>
                    <a:lnTo>
                      <a:pt x="41462" y="64995"/>
                    </a:lnTo>
                    <a:lnTo>
                      <a:pt x="40341" y="64835"/>
                    </a:lnTo>
                    <a:lnTo>
                      <a:pt x="39061" y="64835"/>
                    </a:lnTo>
                    <a:lnTo>
                      <a:pt x="37780" y="64995"/>
                    </a:lnTo>
                    <a:lnTo>
                      <a:pt x="36499" y="65155"/>
                    </a:lnTo>
                    <a:lnTo>
                      <a:pt x="34418" y="65795"/>
                    </a:lnTo>
                    <a:lnTo>
                      <a:pt x="33297" y="66115"/>
                    </a:lnTo>
                    <a:lnTo>
                      <a:pt x="32017" y="66115"/>
                    </a:lnTo>
                    <a:lnTo>
                      <a:pt x="30736" y="65955"/>
                    </a:lnTo>
                    <a:lnTo>
                      <a:pt x="29135" y="65635"/>
                    </a:lnTo>
                    <a:lnTo>
                      <a:pt x="26094" y="64514"/>
                    </a:lnTo>
                    <a:lnTo>
                      <a:pt x="23372" y="63874"/>
                    </a:lnTo>
                    <a:lnTo>
                      <a:pt x="20971" y="63074"/>
                    </a:lnTo>
                    <a:lnTo>
                      <a:pt x="19850" y="62433"/>
                    </a:lnTo>
                    <a:lnTo>
                      <a:pt x="18890" y="61793"/>
                    </a:lnTo>
                    <a:lnTo>
                      <a:pt x="17929" y="61153"/>
                    </a:lnTo>
                    <a:lnTo>
                      <a:pt x="17129" y="60993"/>
                    </a:lnTo>
                    <a:lnTo>
                      <a:pt x="16649" y="60993"/>
                    </a:lnTo>
                    <a:lnTo>
                      <a:pt x="16008" y="61153"/>
                    </a:lnTo>
                    <a:lnTo>
                      <a:pt x="14888" y="61793"/>
                    </a:lnTo>
                    <a:lnTo>
                      <a:pt x="14087" y="62113"/>
                    </a:lnTo>
                    <a:lnTo>
                      <a:pt x="12967" y="62433"/>
                    </a:lnTo>
                    <a:lnTo>
                      <a:pt x="11206" y="62914"/>
                    </a:lnTo>
                    <a:lnTo>
                      <a:pt x="9925" y="62914"/>
                    </a:lnTo>
                    <a:lnTo>
                      <a:pt x="9445" y="62754"/>
                    </a:lnTo>
                    <a:lnTo>
                      <a:pt x="8965" y="62433"/>
                    </a:lnTo>
                    <a:lnTo>
                      <a:pt x="7844" y="61153"/>
                    </a:lnTo>
                    <a:lnTo>
                      <a:pt x="7204" y="60352"/>
                    </a:lnTo>
                    <a:lnTo>
                      <a:pt x="6563" y="59712"/>
                    </a:lnTo>
                    <a:lnTo>
                      <a:pt x="5283" y="58751"/>
                    </a:lnTo>
                    <a:lnTo>
                      <a:pt x="4482" y="58431"/>
                    </a:lnTo>
                    <a:lnTo>
                      <a:pt x="4002" y="58431"/>
                    </a:lnTo>
                    <a:lnTo>
                      <a:pt x="0" y="59072"/>
                    </a:lnTo>
                    <a:lnTo>
                      <a:pt x="480" y="59392"/>
                    </a:lnTo>
                    <a:lnTo>
                      <a:pt x="1441" y="60352"/>
                    </a:lnTo>
                    <a:lnTo>
                      <a:pt x="2561" y="61633"/>
                    </a:lnTo>
                    <a:lnTo>
                      <a:pt x="2882" y="62273"/>
                    </a:lnTo>
                    <a:lnTo>
                      <a:pt x="3042" y="62754"/>
                    </a:lnTo>
                    <a:lnTo>
                      <a:pt x="2882" y="63394"/>
                    </a:lnTo>
                    <a:lnTo>
                      <a:pt x="2561" y="63874"/>
                    </a:lnTo>
                    <a:lnTo>
                      <a:pt x="1761" y="64675"/>
                    </a:lnTo>
                    <a:lnTo>
                      <a:pt x="1441" y="65315"/>
                    </a:lnTo>
                    <a:lnTo>
                      <a:pt x="1121" y="65795"/>
                    </a:lnTo>
                    <a:lnTo>
                      <a:pt x="1281" y="66275"/>
                    </a:lnTo>
                    <a:lnTo>
                      <a:pt x="1761" y="66916"/>
                    </a:lnTo>
                    <a:lnTo>
                      <a:pt x="2401" y="67556"/>
                    </a:lnTo>
                    <a:lnTo>
                      <a:pt x="3042" y="67876"/>
                    </a:lnTo>
                    <a:lnTo>
                      <a:pt x="3842" y="68196"/>
                    </a:lnTo>
                    <a:lnTo>
                      <a:pt x="4482" y="68356"/>
                    </a:lnTo>
                    <a:lnTo>
                      <a:pt x="5923" y="68677"/>
                    </a:lnTo>
                    <a:lnTo>
                      <a:pt x="7204" y="68677"/>
                    </a:lnTo>
                    <a:lnTo>
                      <a:pt x="8484" y="68517"/>
                    </a:lnTo>
                    <a:lnTo>
                      <a:pt x="10245" y="68356"/>
                    </a:lnTo>
                    <a:lnTo>
                      <a:pt x="11206" y="68356"/>
                    </a:lnTo>
                    <a:lnTo>
                      <a:pt x="12166" y="68517"/>
                    </a:lnTo>
                    <a:lnTo>
                      <a:pt x="12967" y="68837"/>
                    </a:lnTo>
                    <a:lnTo>
                      <a:pt x="13607" y="69317"/>
                    </a:lnTo>
                    <a:lnTo>
                      <a:pt x="15048" y="70598"/>
                    </a:lnTo>
                    <a:lnTo>
                      <a:pt x="16809" y="71878"/>
                    </a:lnTo>
                    <a:lnTo>
                      <a:pt x="18730" y="72839"/>
                    </a:lnTo>
                    <a:lnTo>
                      <a:pt x="20811" y="73799"/>
                    </a:lnTo>
                    <a:lnTo>
                      <a:pt x="23052" y="74760"/>
                    </a:lnTo>
                    <a:lnTo>
                      <a:pt x="23853" y="75240"/>
                    </a:lnTo>
                    <a:lnTo>
                      <a:pt x="24653" y="75720"/>
                    </a:lnTo>
                    <a:lnTo>
                      <a:pt x="25133" y="76361"/>
                    </a:lnTo>
                    <a:lnTo>
                      <a:pt x="25453" y="77001"/>
                    </a:lnTo>
                    <a:lnTo>
                      <a:pt x="25613" y="77641"/>
                    </a:lnTo>
                    <a:lnTo>
                      <a:pt x="25293" y="78282"/>
                    </a:lnTo>
                    <a:lnTo>
                      <a:pt x="24493" y="79562"/>
                    </a:lnTo>
                    <a:lnTo>
                      <a:pt x="24013" y="80203"/>
                    </a:lnTo>
                    <a:lnTo>
                      <a:pt x="23692" y="81003"/>
                    </a:lnTo>
                    <a:lnTo>
                      <a:pt x="23692" y="81643"/>
                    </a:lnTo>
                    <a:lnTo>
                      <a:pt x="23692" y="82284"/>
                    </a:lnTo>
                    <a:lnTo>
                      <a:pt x="24173" y="82924"/>
                    </a:lnTo>
                    <a:lnTo>
                      <a:pt x="24973" y="83404"/>
                    </a:lnTo>
                    <a:lnTo>
                      <a:pt x="25934" y="83725"/>
                    </a:lnTo>
                    <a:lnTo>
                      <a:pt x="26734" y="83885"/>
                    </a:lnTo>
                    <a:lnTo>
                      <a:pt x="28175" y="83885"/>
                    </a:lnTo>
                    <a:lnTo>
                      <a:pt x="29295" y="83725"/>
                    </a:lnTo>
                    <a:lnTo>
                      <a:pt x="29936" y="83885"/>
                    </a:lnTo>
                    <a:lnTo>
                      <a:pt x="30416" y="84045"/>
                    </a:lnTo>
                    <a:lnTo>
                      <a:pt x="31056" y="84365"/>
                    </a:lnTo>
                    <a:lnTo>
                      <a:pt x="31537" y="84525"/>
                    </a:lnTo>
                    <a:lnTo>
                      <a:pt x="32497" y="84365"/>
                    </a:lnTo>
                    <a:lnTo>
                      <a:pt x="33938" y="84045"/>
                    </a:lnTo>
                    <a:lnTo>
                      <a:pt x="36339" y="84045"/>
                    </a:lnTo>
                    <a:lnTo>
                      <a:pt x="39541" y="84525"/>
                    </a:lnTo>
                    <a:lnTo>
                      <a:pt x="41142" y="84845"/>
                    </a:lnTo>
                    <a:lnTo>
                      <a:pt x="42742" y="85325"/>
                    </a:lnTo>
                    <a:lnTo>
                      <a:pt x="44183" y="85966"/>
                    </a:lnTo>
                    <a:lnTo>
                      <a:pt x="45304" y="86606"/>
                    </a:lnTo>
                    <a:lnTo>
                      <a:pt x="46104" y="87406"/>
                    </a:lnTo>
                    <a:lnTo>
                      <a:pt x="46424" y="87727"/>
                    </a:lnTo>
                    <a:lnTo>
                      <a:pt x="46584" y="88207"/>
                    </a:lnTo>
                    <a:lnTo>
                      <a:pt x="46745" y="89007"/>
                    </a:lnTo>
                    <a:lnTo>
                      <a:pt x="46584" y="89648"/>
                    </a:lnTo>
                    <a:lnTo>
                      <a:pt x="46104" y="90288"/>
                    </a:lnTo>
                    <a:lnTo>
                      <a:pt x="45784" y="90768"/>
                    </a:lnTo>
                    <a:lnTo>
                      <a:pt x="45464" y="91249"/>
                    </a:lnTo>
                    <a:lnTo>
                      <a:pt x="45464" y="91889"/>
                    </a:lnTo>
                    <a:lnTo>
                      <a:pt x="45624" y="92529"/>
                    </a:lnTo>
                    <a:lnTo>
                      <a:pt x="46264" y="93330"/>
                    </a:lnTo>
                    <a:lnTo>
                      <a:pt x="50266" y="97172"/>
                    </a:lnTo>
                    <a:lnTo>
                      <a:pt x="52187" y="98933"/>
                    </a:lnTo>
                    <a:lnTo>
                      <a:pt x="53148" y="99413"/>
                    </a:lnTo>
                    <a:lnTo>
                      <a:pt x="53788" y="99893"/>
                    </a:lnTo>
                    <a:lnTo>
                      <a:pt x="54429" y="100053"/>
                    </a:lnTo>
                    <a:lnTo>
                      <a:pt x="54909" y="99893"/>
                    </a:lnTo>
                    <a:lnTo>
                      <a:pt x="55709" y="99413"/>
                    </a:lnTo>
                    <a:lnTo>
                      <a:pt x="56189" y="99253"/>
                    </a:lnTo>
                    <a:lnTo>
                      <a:pt x="56670" y="99253"/>
                    </a:lnTo>
                    <a:lnTo>
                      <a:pt x="57150" y="99413"/>
                    </a:lnTo>
                    <a:lnTo>
                      <a:pt x="57950" y="99893"/>
                    </a:lnTo>
                    <a:lnTo>
                      <a:pt x="58431" y="100533"/>
                    </a:lnTo>
                    <a:lnTo>
                      <a:pt x="58751" y="101174"/>
                    </a:lnTo>
                    <a:lnTo>
                      <a:pt x="58751" y="101654"/>
                    </a:lnTo>
                    <a:lnTo>
                      <a:pt x="58591" y="102454"/>
                    </a:lnTo>
                    <a:lnTo>
                      <a:pt x="58271" y="103895"/>
                    </a:lnTo>
                    <a:lnTo>
                      <a:pt x="58111" y="104696"/>
                    </a:lnTo>
                    <a:lnTo>
                      <a:pt x="58271" y="105656"/>
                    </a:lnTo>
                    <a:lnTo>
                      <a:pt x="58591" y="107417"/>
                    </a:lnTo>
                    <a:lnTo>
                      <a:pt x="58751" y="108217"/>
                    </a:lnTo>
                    <a:lnTo>
                      <a:pt x="58911" y="108698"/>
                    </a:lnTo>
                    <a:lnTo>
                      <a:pt x="59231" y="109178"/>
                    </a:lnTo>
                    <a:lnTo>
                      <a:pt x="59871" y="109338"/>
                    </a:lnTo>
                    <a:lnTo>
                      <a:pt x="60672" y="109498"/>
                    </a:lnTo>
                    <a:lnTo>
                      <a:pt x="61632" y="109498"/>
                    </a:lnTo>
                    <a:lnTo>
                      <a:pt x="62753" y="109338"/>
                    </a:lnTo>
                    <a:lnTo>
                      <a:pt x="63393" y="109018"/>
                    </a:lnTo>
                    <a:lnTo>
                      <a:pt x="63713" y="108698"/>
                    </a:lnTo>
                    <a:lnTo>
                      <a:pt x="63874" y="108538"/>
                    </a:lnTo>
                    <a:lnTo>
                      <a:pt x="64194" y="108217"/>
                    </a:lnTo>
                    <a:lnTo>
                      <a:pt x="64514" y="107897"/>
                    </a:lnTo>
                    <a:lnTo>
                      <a:pt x="65154" y="107737"/>
                    </a:lnTo>
                    <a:lnTo>
                      <a:pt x="69476" y="107737"/>
                    </a:lnTo>
                    <a:lnTo>
                      <a:pt x="69476" y="108057"/>
                    </a:lnTo>
                    <a:lnTo>
                      <a:pt x="68836" y="109178"/>
                    </a:lnTo>
                    <a:lnTo>
                      <a:pt x="68356" y="109658"/>
                    </a:lnTo>
                    <a:lnTo>
                      <a:pt x="67876" y="109978"/>
                    </a:lnTo>
                    <a:lnTo>
                      <a:pt x="67075" y="109978"/>
                    </a:lnTo>
                    <a:lnTo>
                      <a:pt x="66915" y="110138"/>
                    </a:lnTo>
                    <a:lnTo>
                      <a:pt x="67555" y="111099"/>
                    </a:lnTo>
                    <a:lnTo>
                      <a:pt x="67876" y="111579"/>
                    </a:lnTo>
                    <a:lnTo>
                      <a:pt x="68196" y="112059"/>
                    </a:lnTo>
                    <a:lnTo>
                      <a:pt x="69316" y="112700"/>
                    </a:lnTo>
                    <a:lnTo>
                      <a:pt x="71878" y="114141"/>
                    </a:lnTo>
                    <a:lnTo>
                      <a:pt x="73318" y="114941"/>
                    </a:lnTo>
                    <a:lnTo>
                      <a:pt x="74599" y="115741"/>
                    </a:lnTo>
                    <a:lnTo>
                      <a:pt x="75560" y="116542"/>
                    </a:lnTo>
                    <a:lnTo>
                      <a:pt x="75880" y="117182"/>
                    </a:lnTo>
                    <a:lnTo>
                      <a:pt x="76040" y="117662"/>
                    </a:lnTo>
                    <a:lnTo>
                      <a:pt x="76200" y="118303"/>
                    </a:lnTo>
                    <a:lnTo>
                      <a:pt x="76360" y="118783"/>
                    </a:lnTo>
                    <a:lnTo>
                      <a:pt x="76200" y="120064"/>
                    </a:lnTo>
                    <a:lnTo>
                      <a:pt x="75720" y="122305"/>
                    </a:lnTo>
                    <a:lnTo>
                      <a:pt x="75720" y="123265"/>
                    </a:lnTo>
                    <a:lnTo>
                      <a:pt x="75720" y="123585"/>
                    </a:lnTo>
                    <a:lnTo>
                      <a:pt x="75880" y="124066"/>
                    </a:lnTo>
                    <a:lnTo>
                      <a:pt x="76200" y="124386"/>
                    </a:lnTo>
                    <a:lnTo>
                      <a:pt x="76680" y="124706"/>
                    </a:lnTo>
                    <a:lnTo>
                      <a:pt x="77321" y="125026"/>
                    </a:lnTo>
                    <a:lnTo>
                      <a:pt x="78121" y="125186"/>
                    </a:lnTo>
                    <a:lnTo>
                      <a:pt x="81003" y="125987"/>
                    </a:lnTo>
                    <a:lnTo>
                      <a:pt x="82763" y="126627"/>
                    </a:lnTo>
                    <a:lnTo>
                      <a:pt x="84204" y="127107"/>
                    </a:lnTo>
                    <a:lnTo>
                      <a:pt x="85645" y="127588"/>
                    </a:lnTo>
                    <a:lnTo>
                      <a:pt x="86605" y="128068"/>
                    </a:lnTo>
                    <a:lnTo>
                      <a:pt x="87246" y="128548"/>
                    </a:lnTo>
                    <a:lnTo>
                      <a:pt x="88687" y="129829"/>
                    </a:lnTo>
                    <a:lnTo>
                      <a:pt x="89327" y="130469"/>
                    </a:lnTo>
                    <a:lnTo>
                      <a:pt x="89967" y="130949"/>
                    </a:lnTo>
                    <a:lnTo>
                      <a:pt x="90768" y="131269"/>
                    </a:lnTo>
                    <a:lnTo>
                      <a:pt x="91568" y="131430"/>
                    </a:lnTo>
                    <a:lnTo>
                      <a:pt x="93969" y="131430"/>
                    </a:lnTo>
                    <a:lnTo>
                      <a:pt x="95570" y="131269"/>
                    </a:lnTo>
                    <a:lnTo>
                      <a:pt x="96851" y="131269"/>
                    </a:lnTo>
                    <a:lnTo>
                      <a:pt x="97331" y="131430"/>
                    </a:lnTo>
                    <a:lnTo>
                      <a:pt x="97811" y="131590"/>
                    </a:lnTo>
                    <a:lnTo>
                      <a:pt x="98292" y="131910"/>
                    </a:lnTo>
                    <a:lnTo>
                      <a:pt x="98772" y="132390"/>
                    </a:lnTo>
                    <a:lnTo>
                      <a:pt x="99092" y="133030"/>
                    </a:lnTo>
                    <a:lnTo>
                      <a:pt x="99732" y="133351"/>
                    </a:lnTo>
                    <a:lnTo>
                      <a:pt x="100693" y="133991"/>
                    </a:lnTo>
                    <a:lnTo>
                      <a:pt x="101493" y="134151"/>
                    </a:lnTo>
                    <a:lnTo>
                      <a:pt x="101813" y="134151"/>
                    </a:lnTo>
                    <a:lnTo>
                      <a:pt x="108377" y="133191"/>
                    </a:lnTo>
                    <a:lnTo>
                      <a:pt x="100053" y="123906"/>
                    </a:lnTo>
                    <a:lnTo>
                      <a:pt x="102454" y="121504"/>
                    </a:lnTo>
                    <a:lnTo>
                      <a:pt x="100853" y="117342"/>
                    </a:lnTo>
                    <a:lnTo>
                      <a:pt x="101974" y="117342"/>
                    </a:lnTo>
                    <a:lnTo>
                      <a:pt x="102774" y="117502"/>
                    </a:lnTo>
                    <a:lnTo>
                      <a:pt x="103574" y="117662"/>
                    </a:lnTo>
                    <a:lnTo>
                      <a:pt x="104375" y="118143"/>
                    </a:lnTo>
                    <a:lnTo>
                      <a:pt x="105175" y="118943"/>
                    </a:lnTo>
                    <a:lnTo>
                      <a:pt x="105976" y="120064"/>
                    </a:lnTo>
                    <a:lnTo>
                      <a:pt x="107096" y="122305"/>
                    </a:lnTo>
                    <a:lnTo>
                      <a:pt x="107576" y="123265"/>
                    </a:lnTo>
                    <a:lnTo>
                      <a:pt x="108057" y="124066"/>
                    </a:lnTo>
                    <a:lnTo>
                      <a:pt x="108537" y="124546"/>
                    </a:lnTo>
                    <a:lnTo>
                      <a:pt x="109177" y="124866"/>
                    </a:lnTo>
                    <a:lnTo>
                      <a:pt x="109978" y="125026"/>
                    </a:lnTo>
                    <a:lnTo>
                      <a:pt x="111098" y="124866"/>
                    </a:lnTo>
                    <a:lnTo>
                      <a:pt x="111579" y="124706"/>
                    </a:lnTo>
                    <a:lnTo>
                      <a:pt x="112059" y="124546"/>
                    </a:lnTo>
                    <a:lnTo>
                      <a:pt x="112539" y="123906"/>
                    </a:lnTo>
                    <a:lnTo>
                      <a:pt x="112859" y="123105"/>
                    </a:lnTo>
                    <a:lnTo>
                      <a:pt x="113019" y="122305"/>
                    </a:lnTo>
                    <a:lnTo>
                      <a:pt x="113339" y="121664"/>
                    </a:lnTo>
                    <a:lnTo>
                      <a:pt x="113500" y="121344"/>
                    </a:lnTo>
                    <a:lnTo>
                      <a:pt x="113980" y="121344"/>
                    </a:lnTo>
                    <a:lnTo>
                      <a:pt x="114780" y="121825"/>
                    </a:lnTo>
                    <a:lnTo>
                      <a:pt x="115581" y="122465"/>
                    </a:lnTo>
                    <a:lnTo>
                      <a:pt x="115741" y="122785"/>
                    </a:lnTo>
                    <a:lnTo>
                      <a:pt x="115741" y="123105"/>
                    </a:lnTo>
                    <a:lnTo>
                      <a:pt x="115581" y="123585"/>
                    </a:lnTo>
                    <a:lnTo>
                      <a:pt x="115261" y="123906"/>
                    </a:lnTo>
                    <a:lnTo>
                      <a:pt x="114940" y="124386"/>
                    </a:lnTo>
                    <a:lnTo>
                      <a:pt x="114940" y="124546"/>
                    </a:lnTo>
                    <a:lnTo>
                      <a:pt x="114940" y="124706"/>
                    </a:lnTo>
                    <a:lnTo>
                      <a:pt x="115421" y="125026"/>
                    </a:lnTo>
                    <a:lnTo>
                      <a:pt x="116541" y="125506"/>
                    </a:lnTo>
                    <a:lnTo>
                      <a:pt x="118142" y="125987"/>
                    </a:lnTo>
                    <a:lnTo>
                      <a:pt x="120863" y="125987"/>
                    </a:lnTo>
                    <a:lnTo>
                      <a:pt x="121984" y="125827"/>
                    </a:lnTo>
                    <a:lnTo>
                      <a:pt x="123745" y="125186"/>
                    </a:lnTo>
                    <a:lnTo>
                      <a:pt x="124385" y="124866"/>
                    </a:lnTo>
                    <a:lnTo>
                      <a:pt x="124385" y="125186"/>
                    </a:lnTo>
                    <a:lnTo>
                      <a:pt x="124385" y="125506"/>
                    </a:lnTo>
                    <a:lnTo>
                      <a:pt x="124545" y="125987"/>
                    </a:lnTo>
                    <a:lnTo>
                      <a:pt x="124866" y="126467"/>
                    </a:lnTo>
                    <a:lnTo>
                      <a:pt x="125666" y="126947"/>
                    </a:lnTo>
                    <a:lnTo>
                      <a:pt x="126626" y="127267"/>
                    </a:lnTo>
                    <a:lnTo>
                      <a:pt x="128227" y="127588"/>
                    </a:lnTo>
                    <a:lnTo>
                      <a:pt x="129988" y="127748"/>
                    </a:lnTo>
                    <a:lnTo>
                      <a:pt x="131589" y="127908"/>
                    </a:lnTo>
                    <a:lnTo>
                      <a:pt x="134311" y="127748"/>
                    </a:lnTo>
                    <a:lnTo>
                      <a:pt x="136071" y="127427"/>
                    </a:lnTo>
                    <a:lnTo>
                      <a:pt x="136872" y="127267"/>
                    </a:lnTo>
                    <a:lnTo>
                      <a:pt x="138153" y="127588"/>
                    </a:lnTo>
                    <a:lnTo>
                      <a:pt x="139593" y="127908"/>
                    </a:lnTo>
                    <a:lnTo>
                      <a:pt x="141995" y="127908"/>
                    </a:lnTo>
                    <a:lnTo>
                      <a:pt x="142795" y="127588"/>
                    </a:lnTo>
                    <a:lnTo>
                      <a:pt x="144236" y="126947"/>
                    </a:lnTo>
                    <a:lnTo>
                      <a:pt x="146797" y="125987"/>
                    </a:lnTo>
                    <a:lnTo>
                      <a:pt x="147437" y="125667"/>
                    </a:lnTo>
                    <a:lnTo>
                      <a:pt x="148078" y="125506"/>
                    </a:lnTo>
                    <a:lnTo>
                      <a:pt x="148718" y="125506"/>
                    </a:lnTo>
                    <a:lnTo>
                      <a:pt x="149038" y="125667"/>
                    </a:lnTo>
                    <a:lnTo>
                      <a:pt x="149518" y="125987"/>
                    </a:lnTo>
                    <a:lnTo>
                      <a:pt x="149839" y="126307"/>
                    </a:lnTo>
                    <a:lnTo>
                      <a:pt x="149999" y="126627"/>
                    </a:lnTo>
                    <a:lnTo>
                      <a:pt x="150319" y="126467"/>
                    </a:lnTo>
                    <a:lnTo>
                      <a:pt x="151279" y="124226"/>
                    </a:lnTo>
                    <a:lnTo>
                      <a:pt x="152560" y="120864"/>
                    </a:lnTo>
                    <a:lnTo>
                      <a:pt x="153040" y="119423"/>
                    </a:lnTo>
                    <a:lnTo>
                      <a:pt x="153200" y="118303"/>
                    </a:lnTo>
                    <a:lnTo>
                      <a:pt x="153361" y="117182"/>
                    </a:lnTo>
                    <a:lnTo>
                      <a:pt x="153200" y="116062"/>
                    </a:lnTo>
                    <a:lnTo>
                      <a:pt x="152880" y="115101"/>
                    </a:lnTo>
                    <a:lnTo>
                      <a:pt x="152240" y="113980"/>
                    </a:lnTo>
                    <a:lnTo>
                      <a:pt x="150479" y="111579"/>
                    </a:lnTo>
                    <a:lnTo>
                      <a:pt x="148718" y="109498"/>
                    </a:lnTo>
                    <a:lnTo>
                      <a:pt x="146797" y="107417"/>
                    </a:lnTo>
                    <a:lnTo>
                      <a:pt x="142795" y="107417"/>
                    </a:lnTo>
                    <a:lnTo>
                      <a:pt x="141514" y="107257"/>
                    </a:lnTo>
                    <a:lnTo>
                      <a:pt x="140554" y="106937"/>
                    </a:lnTo>
                    <a:lnTo>
                      <a:pt x="140234" y="106777"/>
                    </a:lnTo>
                    <a:lnTo>
                      <a:pt x="140074" y="106456"/>
                    </a:lnTo>
                    <a:lnTo>
                      <a:pt x="140074" y="106136"/>
                    </a:lnTo>
                    <a:lnTo>
                      <a:pt x="140234" y="105656"/>
                    </a:lnTo>
                    <a:lnTo>
                      <a:pt x="140874" y="104856"/>
                    </a:lnTo>
                    <a:lnTo>
                      <a:pt x="141674" y="104215"/>
                    </a:lnTo>
                    <a:lnTo>
                      <a:pt x="142315" y="103735"/>
                    </a:lnTo>
                    <a:lnTo>
                      <a:pt x="143115" y="103575"/>
                    </a:lnTo>
                    <a:lnTo>
                      <a:pt x="143755" y="103415"/>
                    </a:lnTo>
                    <a:lnTo>
                      <a:pt x="144556" y="103255"/>
                    </a:lnTo>
                    <a:lnTo>
                      <a:pt x="145196" y="103415"/>
                    </a:lnTo>
                    <a:lnTo>
                      <a:pt x="145676" y="103575"/>
                    </a:lnTo>
                    <a:lnTo>
                      <a:pt x="146797" y="104215"/>
                    </a:lnTo>
                    <a:lnTo>
                      <a:pt x="147918" y="105016"/>
                    </a:lnTo>
                    <a:lnTo>
                      <a:pt x="148398" y="105336"/>
                    </a:lnTo>
                    <a:lnTo>
                      <a:pt x="149038" y="105496"/>
                    </a:lnTo>
                    <a:lnTo>
                      <a:pt x="149839" y="105496"/>
                    </a:lnTo>
                    <a:lnTo>
                      <a:pt x="150479" y="105336"/>
                    </a:lnTo>
                    <a:lnTo>
                      <a:pt x="151440" y="105016"/>
                    </a:lnTo>
                    <a:lnTo>
                      <a:pt x="152240" y="104375"/>
                    </a:lnTo>
                    <a:lnTo>
                      <a:pt x="154161" y="103095"/>
                    </a:lnTo>
                    <a:lnTo>
                      <a:pt x="156402" y="101174"/>
                    </a:lnTo>
                    <a:lnTo>
                      <a:pt x="159124" y="97172"/>
                    </a:lnTo>
                    <a:lnTo>
                      <a:pt x="159124" y="96691"/>
                    </a:lnTo>
                    <a:lnTo>
                      <a:pt x="159604" y="95891"/>
                    </a:lnTo>
                    <a:lnTo>
                      <a:pt x="159924" y="95571"/>
                    </a:lnTo>
                    <a:lnTo>
                      <a:pt x="160404" y="95411"/>
                    </a:lnTo>
                    <a:lnTo>
                      <a:pt x="161045" y="95411"/>
                    </a:lnTo>
                    <a:lnTo>
                      <a:pt x="161845" y="95731"/>
                    </a:lnTo>
                    <a:lnTo>
                      <a:pt x="162805" y="96051"/>
                    </a:lnTo>
                    <a:lnTo>
                      <a:pt x="163606" y="96051"/>
                    </a:lnTo>
                    <a:lnTo>
                      <a:pt x="164566" y="95891"/>
                    </a:lnTo>
                    <a:lnTo>
                      <a:pt x="165367" y="95571"/>
                    </a:lnTo>
                    <a:lnTo>
                      <a:pt x="166487" y="94770"/>
                    </a:lnTo>
                    <a:lnTo>
                      <a:pt x="166968" y="94290"/>
                    </a:lnTo>
                    <a:lnTo>
                      <a:pt x="171770" y="91088"/>
                    </a:lnTo>
                    <a:lnTo>
                      <a:pt x="175452" y="88367"/>
                    </a:lnTo>
                    <a:lnTo>
                      <a:pt x="176893" y="87086"/>
                    </a:lnTo>
                    <a:lnTo>
                      <a:pt x="178013" y="86126"/>
                    </a:lnTo>
                    <a:lnTo>
                      <a:pt x="180095" y="84045"/>
                    </a:lnTo>
                    <a:lnTo>
                      <a:pt x="180095" y="83244"/>
                    </a:lnTo>
                    <a:lnTo>
                      <a:pt x="180255" y="81163"/>
                    </a:lnTo>
                    <a:lnTo>
                      <a:pt x="180575" y="79722"/>
                    </a:lnTo>
                    <a:lnTo>
                      <a:pt x="181055" y="78122"/>
                    </a:lnTo>
                    <a:lnTo>
                      <a:pt x="181855" y="76361"/>
                    </a:lnTo>
                    <a:lnTo>
                      <a:pt x="182816" y="74440"/>
                    </a:lnTo>
                    <a:lnTo>
                      <a:pt x="183616" y="73159"/>
                    </a:lnTo>
                    <a:lnTo>
                      <a:pt x="184577" y="72359"/>
                    </a:lnTo>
                    <a:lnTo>
                      <a:pt x="185377" y="71878"/>
                    </a:lnTo>
                    <a:lnTo>
                      <a:pt x="186338" y="71558"/>
                    </a:lnTo>
                    <a:lnTo>
                      <a:pt x="187939" y="71078"/>
                    </a:lnTo>
                    <a:lnTo>
                      <a:pt x="188899" y="70918"/>
                    </a:lnTo>
                    <a:lnTo>
                      <a:pt x="189700" y="70438"/>
                    </a:lnTo>
                    <a:lnTo>
                      <a:pt x="191300" y="68837"/>
                    </a:lnTo>
                    <a:lnTo>
                      <a:pt x="193061" y="67076"/>
                    </a:lnTo>
                    <a:lnTo>
                      <a:pt x="194022" y="66275"/>
                    </a:lnTo>
                    <a:lnTo>
                      <a:pt x="195142" y="65475"/>
                    </a:lnTo>
                    <a:lnTo>
                      <a:pt x="196263" y="64835"/>
                    </a:lnTo>
                    <a:lnTo>
                      <a:pt x="197544" y="64514"/>
                    </a:lnTo>
                    <a:lnTo>
                      <a:pt x="200425" y="63874"/>
                    </a:lnTo>
                    <a:lnTo>
                      <a:pt x="203627" y="63074"/>
                    </a:lnTo>
                    <a:lnTo>
                      <a:pt x="207149" y="62113"/>
                    </a:lnTo>
                    <a:lnTo>
                      <a:pt x="208429" y="56991"/>
                    </a:lnTo>
                    <a:lnTo>
                      <a:pt x="211151" y="54589"/>
                    </a:lnTo>
                    <a:lnTo>
                      <a:pt x="211471" y="53789"/>
                    </a:lnTo>
                    <a:lnTo>
                      <a:pt x="211791" y="52828"/>
                    </a:lnTo>
                    <a:lnTo>
                      <a:pt x="211791" y="51708"/>
                    </a:lnTo>
                    <a:lnTo>
                      <a:pt x="211951" y="50427"/>
                    </a:lnTo>
                    <a:lnTo>
                      <a:pt x="211631" y="49146"/>
                    </a:lnTo>
                    <a:lnTo>
                      <a:pt x="211151" y="47866"/>
                    </a:lnTo>
                    <a:lnTo>
                      <a:pt x="210671" y="47225"/>
                    </a:lnTo>
                    <a:lnTo>
                      <a:pt x="210190" y="46745"/>
                    </a:lnTo>
                    <a:lnTo>
                      <a:pt x="209070" y="45785"/>
                    </a:lnTo>
                    <a:lnTo>
                      <a:pt x="208109" y="45144"/>
                    </a:lnTo>
                    <a:lnTo>
                      <a:pt x="206668" y="44344"/>
                    </a:lnTo>
                    <a:lnTo>
                      <a:pt x="205548" y="43864"/>
                    </a:lnTo>
                    <a:lnTo>
                      <a:pt x="205228" y="43543"/>
                    </a:lnTo>
                    <a:lnTo>
                      <a:pt x="205068" y="43223"/>
                    </a:lnTo>
                    <a:lnTo>
                      <a:pt x="203947" y="40502"/>
                    </a:lnTo>
                    <a:lnTo>
                      <a:pt x="202987" y="38421"/>
                    </a:lnTo>
                    <a:lnTo>
                      <a:pt x="207789" y="41943"/>
                    </a:lnTo>
                    <a:lnTo>
                      <a:pt x="212592" y="42263"/>
                    </a:lnTo>
                    <a:lnTo>
                      <a:pt x="215313" y="45625"/>
                    </a:lnTo>
                    <a:lnTo>
                      <a:pt x="219795" y="46745"/>
                    </a:lnTo>
                    <a:lnTo>
                      <a:pt x="219795" y="46105"/>
                    </a:lnTo>
                    <a:lnTo>
                      <a:pt x="219795" y="44824"/>
                    </a:lnTo>
                    <a:lnTo>
                      <a:pt x="219955" y="43383"/>
                    </a:lnTo>
                    <a:lnTo>
                      <a:pt x="220116" y="42903"/>
                    </a:lnTo>
                    <a:lnTo>
                      <a:pt x="220436" y="42583"/>
                    </a:lnTo>
                    <a:lnTo>
                      <a:pt x="221556" y="42263"/>
                    </a:lnTo>
                    <a:lnTo>
                      <a:pt x="224438" y="42263"/>
                    </a:lnTo>
                    <a:lnTo>
                      <a:pt x="225078" y="42423"/>
                    </a:lnTo>
                    <a:lnTo>
                      <a:pt x="225558" y="42583"/>
                    </a:lnTo>
                    <a:lnTo>
                      <a:pt x="226039" y="42903"/>
                    </a:lnTo>
                    <a:lnTo>
                      <a:pt x="226519" y="43383"/>
                    </a:lnTo>
                    <a:lnTo>
                      <a:pt x="227319" y="44184"/>
                    </a:lnTo>
                    <a:lnTo>
                      <a:pt x="228280" y="45144"/>
                    </a:lnTo>
                    <a:lnTo>
                      <a:pt x="228760" y="45464"/>
                    </a:lnTo>
                    <a:lnTo>
                      <a:pt x="229400" y="45625"/>
                    </a:lnTo>
                    <a:lnTo>
                      <a:pt x="230041" y="45785"/>
                    </a:lnTo>
                    <a:lnTo>
                      <a:pt x="230841" y="45625"/>
                    </a:lnTo>
                    <a:lnTo>
                      <a:pt x="232442" y="45304"/>
                    </a:lnTo>
                    <a:lnTo>
                      <a:pt x="234043" y="44824"/>
                    </a:lnTo>
                    <a:lnTo>
                      <a:pt x="235163" y="44664"/>
                    </a:lnTo>
                    <a:lnTo>
                      <a:pt x="236604" y="44824"/>
                    </a:lnTo>
                    <a:lnTo>
                      <a:pt x="238525" y="45304"/>
                    </a:lnTo>
                    <a:lnTo>
                      <a:pt x="240126" y="45625"/>
                    </a:lnTo>
                    <a:lnTo>
                      <a:pt x="240926" y="45785"/>
                    </a:lnTo>
                    <a:lnTo>
                      <a:pt x="241407" y="45625"/>
                    </a:lnTo>
                    <a:lnTo>
                      <a:pt x="242207" y="45144"/>
                    </a:lnTo>
                    <a:lnTo>
                      <a:pt x="243168" y="44504"/>
                    </a:lnTo>
                    <a:lnTo>
                      <a:pt x="244128" y="44024"/>
                    </a:lnTo>
                    <a:lnTo>
                      <a:pt x="244608" y="43864"/>
                    </a:lnTo>
                    <a:lnTo>
                      <a:pt x="245249" y="44024"/>
                    </a:lnTo>
                    <a:lnTo>
                      <a:pt x="246209" y="44344"/>
                    </a:lnTo>
                    <a:lnTo>
                      <a:pt x="247330" y="45144"/>
                    </a:lnTo>
                    <a:lnTo>
                      <a:pt x="248611" y="45785"/>
                    </a:lnTo>
                    <a:lnTo>
                      <a:pt x="249251" y="45945"/>
                    </a:lnTo>
                    <a:lnTo>
                      <a:pt x="250532" y="45945"/>
                    </a:lnTo>
                    <a:lnTo>
                      <a:pt x="251012" y="45625"/>
                    </a:lnTo>
                    <a:lnTo>
                      <a:pt x="251812" y="44664"/>
                    </a:lnTo>
                    <a:lnTo>
                      <a:pt x="252292" y="44184"/>
                    </a:lnTo>
                    <a:lnTo>
                      <a:pt x="253093" y="44024"/>
                    </a:lnTo>
                    <a:lnTo>
                      <a:pt x="254213" y="44024"/>
                    </a:lnTo>
                    <a:lnTo>
                      <a:pt x="255814" y="44344"/>
                    </a:lnTo>
                    <a:lnTo>
                      <a:pt x="257735" y="44664"/>
                    </a:lnTo>
                    <a:lnTo>
                      <a:pt x="259336" y="44824"/>
                    </a:lnTo>
                    <a:lnTo>
                      <a:pt x="260777" y="44664"/>
                    </a:lnTo>
                    <a:lnTo>
                      <a:pt x="262058" y="44504"/>
                    </a:lnTo>
                    <a:lnTo>
                      <a:pt x="263018" y="44184"/>
                    </a:lnTo>
                    <a:lnTo>
                      <a:pt x="263819" y="43864"/>
                    </a:lnTo>
                    <a:lnTo>
                      <a:pt x="264459" y="43543"/>
                    </a:lnTo>
                    <a:lnTo>
                      <a:pt x="264779" y="43383"/>
                    </a:lnTo>
                    <a:lnTo>
                      <a:pt x="265579" y="42743"/>
                    </a:lnTo>
                    <a:lnTo>
                      <a:pt x="266060" y="42263"/>
                    </a:lnTo>
                    <a:lnTo>
                      <a:pt x="266220" y="41783"/>
                    </a:lnTo>
                    <a:lnTo>
                      <a:pt x="266380" y="40982"/>
                    </a:lnTo>
                    <a:lnTo>
                      <a:pt x="266060" y="40182"/>
                    </a:lnTo>
                    <a:lnTo>
                      <a:pt x="265579" y="39381"/>
                    </a:lnTo>
                    <a:lnTo>
                      <a:pt x="265099" y="38741"/>
                    </a:lnTo>
                    <a:lnTo>
                      <a:pt x="263658" y="37620"/>
                    </a:lnTo>
                    <a:lnTo>
                      <a:pt x="262378" y="36500"/>
                    </a:lnTo>
                    <a:lnTo>
                      <a:pt x="261737" y="35859"/>
                    </a:lnTo>
                    <a:lnTo>
                      <a:pt x="261257" y="35059"/>
                    </a:lnTo>
                    <a:lnTo>
                      <a:pt x="260617" y="33618"/>
                    </a:lnTo>
                    <a:lnTo>
                      <a:pt x="259816" y="32658"/>
                    </a:lnTo>
                    <a:lnTo>
                      <a:pt x="259176" y="32017"/>
                    </a:lnTo>
                    <a:lnTo>
                      <a:pt x="258216" y="30897"/>
                    </a:lnTo>
                    <a:lnTo>
                      <a:pt x="257255" y="29456"/>
                    </a:lnTo>
                    <a:lnTo>
                      <a:pt x="256455" y="28015"/>
                    </a:lnTo>
                    <a:lnTo>
                      <a:pt x="255974" y="27215"/>
                    </a:lnTo>
                    <a:lnTo>
                      <a:pt x="255494" y="26414"/>
                    </a:lnTo>
                    <a:lnTo>
                      <a:pt x="254694" y="25454"/>
                    </a:lnTo>
                    <a:lnTo>
                      <a:pt x="253733" y="24814"/>
                    </a:lnTo>
                    <a:lnTo>
                      <a:pt x="251812" y="23373"/>
                    </a:lnTo>
                    <a:lnTo>
                      <a:pt x="250211" y="22412"/>
                    </a:lnTo>
                    <a:lnTo>
                      <a:pt x="248611" y="21612"/>
                    </a:lnTo>
                    <a:lnTo>
                      <a:pt x="250532" y="21612"/>
                    </a:lnTo>
                    <a:lnTo>
                      <a:pt x="252132" y="21772"/>
                    </a:lnTo>
                    <a:lnTo>
                      <a:pt x="253413" y="21932"/>
                    </a:lnTo>
                    <a:lnTo>
                      <a:pt x="254374" y="22092"/>
                    </a:lnTo>
                    <a:lnTo>
                      <a:pt x="255814" y="22412"/>
                    </a:lnTo>
                    <a:lnTo>
                      <a:pt x="256455" y="22572"/>
                    </a:lnTo>
                    <a:lnTo>
                      <a:pt x="256775" y="22412"/>
                    </a:lnTo>
                    <a:lnTo>
                      <a:pt x="257095" y="21932"/>
                    </a:lnTo>
                    <a:lnTo>
                      <a:pt x="257255" y="21452"/>
                    </a:lnTo>
                    <a:lnTo>
                      <a:pt x="257255" y="20331"/>
                    </a:lnTo>
                    <a:lnTo>
                      <a:pt x="256935" y="19371"/>
                    </a:lnTo>
                    <a:lnTo>
                      <a:pt x="256775" y="18891"/>
                    </a:lnTo>
                    <a:lnTo>
                      <a:pt x="258055" y="19531"/>
                    </a:lnTo>
                    <a:lnTo>
                      <a:pt x="259656" y="19851"/>
                    </a:lnTo>
                    <a:lnTo>
                      <a:pt x="261577" y="20331"/>
                    </a:lnTo>
                    <a:lnTo>
                      <a:pt x="262858" y="20491"/>
                    </a:lnTo>
                    <a:lnTo>
                      <a:pt x="263979" y="20812"/>
                    </a:lnTo>
                    <a:lnTo>
                      <a:pt x="266220" y="21452"/>
                    </a:lnTo>
                    <a:lnTo>
                      <a:pt x="268141" y="22092"/>
                    </a:lnTo>
                    <a:lnTo>
                      <a:pt x="269101" y="22252"/>
                    </a:lnTo>
                    <a:lnTo>
                      <a:pt x="269902" y="22412"/>
                    </a:lnTo>
                    <a:lnTo>
                      <a:pt x="271022" y="22252"/>
                    </a:lnTo>
                    <a:lnTo>
                      <a:pt x="271823" y="21932"/>
                    </a:lnTo>
                    <a:lnTo>
                      <a:pt x="272783" y="21932"/>
                    </a:lnTo>
                    <a:lnTo>
                      <a:pt x="273424" y="22092"/>
                    </a:lnTo>
                    <a:lnTo>
                      <a:pt x="274384" y="22412"/>
                    </a:lnTo>
                    <a:lnTo>
                      <a:pt x="275345" y="22733"/>
                    </a:lnTo>
                    <a:lnTo>
                      <a:pt x="276145" y="23213"/>
                    </a:lnTo>
                    <a:lnTo>
                      <a:pt x="277426" y="24173"/>
                    </a:lnTo>
                    <a:lnTo>
                      <a:pt x="278546" y="24814"/>
                    </a:lnTo>
                    <a:lnTo>
                      <a:pt x="279187" y="24974"/>
                    </a:lnTo>
                    <a:lnTo>
                      <a:pt x="279827" y="25134"/>
                    </a:lnTo>
                    <a:lnTo>
                      <a:pt x="281428" y="24974"/>
                    </a:lnTo>
                    <a:lnTo>
                      <a:pt x="283349" y="24654"/>
                    </a:lnTo>
                    <a:lnTo>
                      <a:pt x="284149" y="24333"/>
                    </a:lnTo>
                    <a:lnTo>
                      <a:pt x="284950" y="24013"/>
                    </a:lnTo>
                    <a:lnTo>
                      <a:pt x="285430" y="23373"/>
                    </a:lnTo>
                    <a:lnTo>
                      <a:pt x="285590" y="22733"/>
                    </a:lnTo>
                    <a:lnTo>
                      <a:pt x="285590" y="21292"/>
                    </a:lnTo>
                    <a:lnTo>
                      <a:pt x="285270" y="20171"/>
                    </a:lnTo>
                    <a:lnTo>
                      <a:pt x="284790" y="19211"/>
                    </a:lnTo>
                    <a:lnTo>
                      <a:pt x="284149" y="18410"/>
                    </a:lnTo>
                    <a:lnTo>
                      <a:pt x="283509" y="17770"/>
                    </a:lnTo>
                    <a:lnTo>
                      <a:pt x="282708" y="17290"/>
                    </a:lnTo>
                    <a:lnTo>
                      <a:pt x="281588" y="16489"/>
                    </a:lnTo>
                    <a:lnTo>
                      <a:pt x="280147" y="16009"/>
                    </a:lnTo>
                    <a:lnTo>
                      <a:pt x="279347" y="15689"/>
                    </a:lnTo>
                    <a:lnTo>
                      <a:pt x="278706" y="15529"/>
                    </a:lnTo>
                    <a:lnTo>
                      <a:pt x="278386" y="15689"/>
                    </a:lnTo>
                    <a:lnTo>
                      <a:pt x="278066" y="15689"/>
                    </a:lnTo>
                    <a:lnTo>
                      <a:pt x="277906" y="15529"/>
                    </a:lnTo>
                    <a:lnTo>
                      <a:pt x="277426" y="14408"/>
                    </a:lnTo>
                    <a:lnTo>
                      <a:pt x="276945" y="13608"/>
                    </a:lnTo>
                    <a:lnTo>
                      <a:pt x="276305" y="12807"/>
                    </a:lnTo>
                    <a:lnTo>
                      <a:pt x="274864" y="11367"/>
                    </a:lnTo>
                    <a:lnTo>
                      <a:pt x="273584" y="10406"/>
                    </a:lnTo>
                    <a:lnTo>
                      <a:pt x="272943" y="9926"/>
                    </a:lnTo>
                    <a:lnTo>
                      <a:pt x="272463" y="8805"/>
                    </a:lnTo>
                    <a:lnTo>
                      <a:pt x="272303" y="7685"/>
                    </a:lnTo>
                    <a:lnTo>
                      <a:pt x="272143" y="5924"/>
                    </a:lnTo>
                    <a:lnTo>
                      <a:pt x="272143" y="4963"/>
                    </a:lnTo>
                    <a:lnTo>
                      <a:pt x="272303" y="4483"/>
                    </a:lnTo>
                    <a:lnTo>
                      <a:pt x="272303" y="4003"/>
                    </a:lnTo>
                    <a:lnTo>
                      <a:pt x="272303" y="3362"/>
                    </a:lnTo>
                    <a:lnTo>
                      <a:pt x="272143" y="2722"/>
                    </a:lnTo>
                    <a:lnTo>
                      <a:pt x="271663" y="2082"/>
                    </a:lnTo>
                    <a:lnTo>
                      <a:pt x="271022" y="1601"/>
                    </a:lnTo>
                    <a:lnTo>
                      <a:pt x="269742" y="1441"/>
                    </a:lnTo>
                    <a:lnTo>
                      <a:pt x="268141" y="1441"/>
                    </a:lnTo>
                    <a:lnTo>
                      <a:pt x="266380" y="1762"/>
                    </a:lnTo>
                    <a:lnTo>
                      <a:pt x="264939" y="2242"/>
                    </a:lnTo>
                    <a:lnTo>
                      <a:pt x="263819" y="2722"/>
                    </a:lnTo>
                    <a:lnTo>
                      <a:pt x="262858" y="3202"/>
                    </a:lnTo>
                    <a:lnTo>
                      <a:pt x="262058" y="3522"/>
                    </a:lnTo>
                    <a:lnTo>
                      <a:pt x="261417" y="3843"/>
                    </a:lnTo>
                    <a:lnTo>
                      <a:pt x="260617" y="4003"/>
                    </a:lnTo>
                    <a:lnTo>
                      <a:pt x="259976" y="3843"/>
                    </a:lnTo>
                    <a:lnTo>
                      <a:pt x="259336" y="3683"/>
                    </a:lnTo>
                    <a:lnTo>
                      <a:pt x="259336" y="3522"/>
                    </a:lnTo>
                    <a:lnTo>
                      <a:pt x="259496" y="3362"/>
                    </a:lnTo>
                    <a:lnTo>
                      <a:pt x="257895" y="3202"/>
                    </a:lnTo>
                    <a:lnTo>
                      <a:pt x="256615" y="2882"/>
                    </a:lnTo>
                    <a:lnTo>
                      <a:pt x="255334" y="2562"/>
                    </a:lnTo>
                    <a:lnTo>
                      <a:pt x="253573" y="1762"/>
                    </a:lnTo>
                    <a:lnTo>
                      <a:pt x="252933" y="1601"/>
                    </a:lnTo>
                    <a:lnTo>
                      <a:pt x="252292" y="1441"/>
                    </a:lnTo>
                    <a:lnTo>
                      <a:pt x="251812" y="1762"/>
                    </a:lnTo>
                    <a:lnTo>
                      <a:pt x="251332" y="2402"/>
                    </a:lnTo>
                    <a:lnTo>
                      <a:pt x="251012" y="3362"/>
                    </a:lnTo>
                    <a:lnTo>
                      <a:pt x="251012" y="4483"/>
                    </a:lnTo>
                    <a:lnTo>
                      <a:pt x="250852" y="6244"/>
                    </a:lnTo>
                    <a:lnTo>
                      <a:pt x="250692" y="7044"/>
                    </a:lnTo>
                    <a:lnTo>
                      <a:pt x="250532" y="7365"/>
                    </a:lnTo>
                    <a:lnTo>
                      <a:pt x="250211" y="7525"/>
                    </a:lnTo>
                    <a:lnTo>
                      <a:pt x="250051" y="7525"/>
                    </a:lnTo>
                    <a:lnTo>
                      <a:pt x="249251" y="7204"/>
                    </a:lnTo>
                    <a:lnTo>
                      <a:pt x="247650" y="6244"/>
                    </a:lnTo>
                    <a:lnTo>
                      <a:pt x="246369" y="5123"/>
                    </a:lnTo>
                    <a:lnTo>
                      <a:pt x="244448" y="3202"/>
                    </a:lnTo>
                    <a:lnTo>
                      <a:pt x="244128" y="2882"/>
                    </a:lnTo>
                    <a:lnTo>
                      <a:pt x="243008" y="2882"/>
                    </a:lnTo>
                    <a:lnTo>
                      <a:pt x="242527" y="3042"/>
                    </a:lnTo>
                    <a:lnTo>
                      <a:pt x="241727" y="3522"/>
                    </a:lnTo>
                    <a:lnTo>
                      <a:pt x="241407" y="3843"/>
                    </a:lnTo>
                    <a:lnTo>
                      <a:pt x="241727" y="3202"/>
                    </a:lnTo>
                    <a:lnTo>
                      <a:pt x="242367" y="1922"/>
                    </a:lnTo>
                    <a:lnTo>
                      <a:pt x="242527" y="1281"/>
                    </a:lnTo>
                    <a:lnTo>
                      <a:pt x="242527" y="641"/>
                    </a:lnTo>
                    <a:lnTo>
                      <a:pt x="242527" y="481"/>
                    </a:lnTo>
                    <a:lnTo>
                      <a:pt x="242367" y="161"/>
                    </a:lnTo>
                    <a:lnTo>
                      <a:pt x="242047" y="161"/>
                    </a:lnTo>
                    <a:lnTo>
                      <a:pt x="241727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8"/>
              <p:cNvSpPr/>
              <p:nvPr/>
            </p:nvSpPr>
            <p:spPr>
              <a:xfrm>
                <a:off x="10045287" y="1935256"/>
                <a:ext cx="1673052" cy="630324"/>
              </a:xfrm>
              <a:custGeom>
                <a:avLst/>
                <a:gdLst/>
                <a:ahLst/>
                <a:cxnLst/>
                <a:rect l="l" t="t" r="r" b="b"/>
                <a:pathLst>
                  <a:path w="148719" h="56030" extrusionOk="0">
                    <a:moveTo>
                      <a:pt x="90127" y="0"/>
                    </a:moveTo>
                    <a:lnTo>
                      <a:pt x="81963" y="1441"/>
                    </a:lnTo>
                    <a:lnTo>
                      <a:pt x="76040" y="2882"/>
                    </a:lnTo>
                    <a:lnTo>
                      <a:pt x="76360" y="6884"/>
                    </a:lnTo>
                    <a:lnTo>
                      <a:pt x="69156" y="6564"/>
                    </a:lnTo>
                    <a:lnTo>
                      <a:pt x="63073" y="3202"/>
                    </a:lnTo>
                    <a:lnTo>
                      <a:pt x="60672" y="5923"/>
                    </a:lnTo>
                    <a:lnTo>
                      <a:pt x="55229" y="6564"/>
                    </a:lnTo>
                    <a:lnTo>
                      <a:pt x="54429" y="11686"/>
                    </a:lnTo>
                    <a:lnTo>
                      <a:pt x="58591" y="14088"/>
                    </a:lnTo>
                    <a:lnTo>
                      <a:pt x="60032" y="17129"/>
                    </a:lnTo>
                    <a:lnTo>
                      <a:pt x="53148" y="17930"/>
                    </a:lnTo>
                    <a:lnTo>
                      <a:pt x="45144" y="16169"/>
                    </a:lnTo>
                    <a:lnTo>
                      <a:pt x="39381" y="15208"/>
                    </a:lnTo>
                    <a:lnTo>
                      <a:pt x="36019" y="17610"/>
                    </a:lnTo>
                    <a:lnTo>
                      <a:pt x="31537" y="16169"/>
                    </a:lnTo>
                    <a:lnTo>
                      <a:pt x="26734" y="16489"/>
                    </a:lnTo>
                    <a:lnTo>
                      <a:pt x="22892" y="11366"/>
                    </a:lnTo>
                    <a:lnTo>
                      <a:pt x="18730" y="12327"/>
                    </a:lnTo>
                    <a:lnTo>
                      <a:pt x="18090" y="15849"/>
                    </a:lnTo>
                    <a:lnTo>
                      <a:pt x="10886" y="11686"/>
                    </a:lnTo>
                    <a:lnTo>
                      <a:pt x="5443" y="13447"/>
                    </a:lnTo>
                    <a:lnTo>
                      <a:pt x="5123" y="19210"/>
                    </a:lnTo>
                    <a:lnTo>
                      <a:pt x="0" y="19531"/>
                    </a:lnTo>
                    <a:lnTo>
                      <a:pt x="480" y="19851"/>
                    </a:lnTo>
                    <a:lnTo>
                      <a:pt x="961" y="20331"/>
                    </a:lnTo>
                    <a:lnTo>
                      <a:pt x="2081" y="21772"/>
                    </a:lnTo>
                    <a:lnTo>
                      <a:pt x="3362" y="23693"/>
                    </a:lnTo>
                    <a:lnTo>
                      <a:pt x="4643" y="25934"/>
                    </a:lnTo>
                    <a:lnTo>
                      <a:pt x="6724" y="29776"/>
                    </a:lnTo>
                    <a:lnTo>
                      <a:pt x="7524" y="31537"/>
                    </a:lnTo>
                    <a:lnTo>
                      <a:pt x="28015" y="39221"/>
                    </a:lnTo>
                    <a:lnTo>
                      <a:pt x="39061" y="45304"/>
                    </a:lnTo>
                    <a:lnTo>
                      <a:pt x="44343" y="50267"/>
                    </a:lnTo>
                    <a:lnTo>
                      <a:pt x="48346" y="53789"/>
                    </a:lnTo>
                    <a:lnTo>
                      <a:pt x="49786" y="55069"/>
                    </a:lnTo>
                    <a:lnTo>
                      <a:pt x="50747" y="55549"/>
                    </a:lnTo>
                    <a:lnTo>
                      <a:pt x="52027" y="55710"/>
                    </a:lnTo>
                    <a:lnTo>
                      <a:pt x="54429" y="55870"/>
                    </a:lnTo>
                    <a:lnTo>
                      <a:pt x="61472" y="55870"/>
                    </a:lnTo>
                    <a:lnTo>
                      <a:pt x="72038" y="56030"/>
                    </a:lnTo>
                    <a:lnTo>
                      <a:pt x="74279" y="55389"/>
                    </a:lnTo>
                    <a:lnTo>
                      <a:pt x="78281" y="54269"/>
                    </a:lnTo>
                    <a:lnTo>
                      <a:pt x="84685" y="52188"/>
                    </a:lnTo>
                    <a:lnTo>
                      <a:pt x="85005" y="52028"/>
                    </a:lnTo>
                    <a:lnTo>
                      <a:pt x="85485" y="51547"/>
                    </a:lnTo>
                    <a:lnTo>
                      <a:pt x="86446" y="50747"/>
                    </a:lnTo>
                    <a:lnTo>
                      <a:pt x="87406" y="49786"/>
                    </a:lnTo>
                    <a:lnTo>
                      <a:pt x="87886" y="49626"/>
                    </a:lnTo>
                    <a:lnTo>
                      <a:pt x="88367" y="49466"/>
                    </a:lnTo>
                    <a:lnTo>
                      <a:pt x="99412" y="49786"/>
                    </a:lnTo>
                    <a:lnTo>
                      <a:pt x="99893" y="49626"/>
                    </a:lnTo>
                    <a:lnTo>
                      <a:pt x="100853" y="49146"/>
                    </a:lnTo>
                    <a:lnTo>
                      <a:pt x="102934" y="47865"/>
                    </a:lnTo>
                    <a:lnTo>
                      <a:pt x="105496" y="45944"/>
                    </a:lnTo>
                    <a:lnTo>
                      <a:pt x="112379" y="48025"/>
                    </a:lnTo>
                    <a:lnTo>
                      <a:pt x="112539" y="48346"/>
                    </a:lnTo>
                    <a:lnTo>
                      <a:pt x="113019" y="49146"/>
                    </a:lnTo>
                    <a:lnTo>
                      <a:pt x="113660" y="50107"/>
                    </a:lnTo>
                    <a:lnTo>
                      <a:pt x="114300" y="50427"/>
                    </a:lnTo>
                    <a:lnTo>
                      <a:pt x="114780" y="50747"/>
                    </a:lnTo>
                    <a:lnTo>
                      <a:pt x="115581" y="51067"/>
                    </a:lnTo>
                    <a:lnTo>
                      <a:pt x="116221" y="51227"/>
                    </a:lnTo>
                    <a:lnTo>
                      <a:pt x="117822" y="51227"/>
                    </a:lnTo>
                    <a:lnTo>
                      <a:pt x="119263" y="51067"/>
                    </a:lnTo>
                    <a:lnTo>
                      <a:pt x="120704" y="50747"/>
                    </a:lnTo>
                    <a:lnTo>
                      <a:pt x="121504" y="50747"/>
                    </a:lnTo>
                    <a:lnTo>
                      <a:pt x="122464" y="50907"/>
                    </a:lnTo>
                    <a:lnTo>
                      <a:pt x="124866" y="51547"/>
                    </a:lnTo>
                    <a:lnTo>
                      <a:pt x="127267" y="52028"/>
                    </a:lnTo>
                    <a:lnTo>
                      <a:pt x="128227" y="52188"/>
                    </a:lnTo>
                    <a:lnTo>
                      <a:pt x="128868" y="52188"/>
                    </a:lnTo>
                    <a:lnTo>
                      <a:pt x="130309" y="51547"/>
                    </a:lnTo>
                    <a:lnTo>
                      <a:pt x="131909" y="50587"/>
                    </a:lnTo>
                    <a:lnTo>
                      <a:pt x="133990" y="49146"/>
                    </a:lnTo>
                    <a:lnTo>
                      <a:pt x="133990" y="45304"/>
                    </a:lnTo>
                    <a:lnTo>
                      <a:pt x="139113" y="45944"/>
                    </a:lnTo>
                    <a:lnTo>
                      <a:pt x="140554" y="42262"/>
                    </a:lnTo>
                    <a:lnTo>
                      <a:pt x="145036" y="39541"/>
                    </a:lnTo>
                    <a:lnTo>
                      <a:pt x="148718" y="33938"/>
                    </a:lnTo>
                    <a:lnTo>
                      <a:pt x="143916" y="32337"/>
                    </a:lnTo>
                    <a:lnTo>
                      <a:pt x="140394" y="30897"/>
                    </a:lnTo>
                    <a:lnTo>
                      <a:pt x="139113" y="30416"/>
                    </a:lnTo>
                    <a:lnTo>
                      <a:pt x="138473" y="29936"/>
                    </a:lnTo>
                    <a:lnTo>
                      <a:pt x="138473" y="29776"/>
                    </a:lnTo>
                    <a:lnTo>
                      <a:pt x="138473" y="29456"/>
                    </a:lnTo>
                    <a:lnTo>
                      <a:pt x="138793" y="29136"/>
                    </a:lnTo>
                    <a:lnTo>
                      <a:pt x="139433" y="28976"/>
                    </a:lnTo>
                    <a:lnTo>
                      <a:pt x="140074" y="28655"/>
                    </a:lnTo>
                    <a:lnTo>
                      <a:pt x="141514" y="28335"/>
                    </a:lnTo>
                    <a:lnTo>
                      <a:pt x="142315" y="28175"/>
                    </a:lnTo>
                    <a:lnTo>
                      <a:pt x="142315" y="24813"/>
                    </a:lnTo>
                    <a:lnTo>
                      <a:pt x="136712" y="23052"/>
                    </a:lnTo>
                    <a:lnTo>
                      <a:pt x="136392" y="19531"/>
                    </a:lnTo>
                    <a:lnTo>
                      <a:pt x="132710" y="16969"/>
                    </a:lnTo>
                    <a:lnTo>
                      <a:pt x="129828" y="15048"/>
                    </a:lnTo>
                    <a:lnTo>
                      <a:pt x="128548" y="14408"/>
                    </a:lnTo>
                    <a:lnTo>
                      <a:pt x="127907" y="14088"/>
                    </a:lnTo>
                    <a:lnTo>
                      <a:pt x="125666" y="13928"/>
                    </a:lnTo>
                    <a:lnTo>
                      <a:pt x="121984" y="13607"/>
                    </a:lnTo>
                    <a:lnTo>
                      <a:pt x="117182" y="13447"/>
                    </a:lnTo>
                    <a:lnTo>
                      <a:pt x="112059" y="13127"/>
                    </a:lnTo>
                    <a:lnTo>
                      <a:pt x="108697" y="16489"/>
                    </a:lnTo>
                    <a:lnTo>
                      <a:pt x="102134" y="15528"/>
                    </a:lnTo>
                    <a:lnTo>
                      <a:pt x="97811" y="14568"/>
                    </a:lnTo>
                    <a:lnTo>
                      <a:pt x="96531" y="14248"/>
                    </a:lnTo>
                    <a:lnTo>
                      <a:pt x="96211" y="14248"/>
                    </a:lnTo>
                    <a:lnTo>
                      <a:pt x="96371" y="14088"/>
                    </a:lnTo>
                    <a:lnTo>
                      <a:pt x="96371" y="13928"/>
                    </a:lnTo>
                    <a:lnTo>
                      <a:pt x="96371" y="13447"/>
                    </a:lnTo>
                    <a:lnTo>
                      <a:pt x="95730" y="11847"/>
                    </a:lnTo>
                    <a:lnTo>
                      <a:pt x="94770" y="9445"/>
                    </a:lnTo>
                    <a:lnTo>
                      <a:pt x="93649" y="6884"/>
                    </a:lnTo>
                    <a:lnTo>
                      <a:pt x="91248" y="2241"/>
                    </a:lnTo>
                    <a:lnTo>
                      <a:pt x="90127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212" name="Google Shape;2212;p48"/>
            <p:cNvSpPr/>
            <p:nvPr/>
          </p:nvSpPr>
          <p:spPr>
            <a:xfrm>
              <a:off x="9913822" y="2043310"/>
              <a:ext cx="3212818" cy="1509166"/>
            </a:xfrm>
            <a:custGeom>
              <a:avLst/>
              <a:gdLst/>
              <a:ahLst/>
              <a:cxnLst/>
              <a:rect l="l" t="t" r="r" b="b"/>
              <a:pathLst>
                <a:path w="285590" h="134151" extrusionOk="0">
                  <a:moveTo>
                    <a:pt x="241727" y="0"/>
                  </a:moveTo>
                  <a:lnTo>
                    <a:pt x="241087" y="160"/>
                  </a:lnTo>
                  <a:lnTo>
                    <a:pt x="240286" y="481"/>
                  </a:lnTo>
                  <a:lnTo>
                    <a:pt x="239166" y="1281"/>
                  </a:lnTo>
                  <a:lnTo>
                    <a:pt x="238045" y="2242"/>
                  </a:lnTo>
                  <a:lnTo>
                    <a:pt x="237405" y="2562"/>
                  </a:lnTo>
                  <a:lnTo>
                    <a:pt x="236924" y="2722"/>
                  </a:lnTo>
                  <a:lnTo>
                    <a:pt x="235644" y="3042"/>
                  </a:lnTo>
                  <a:lnTo>
                    <a:pt x="233883" y="3202"/>
                  </a:lnTo>
                  <a:lnTo>
                    <a:pt x="232122" y="3362"/>
                  </a:lnTo>
                  <a:lnTo>
                    <a:pt x="230841" y="3522"/>
                  </a:lnTo>
                  <a:lnTo>
                    <a:pt x="229721" y="3682"/>
                  </a:lnTo>
                  <a:lnTo>
                    <a:pt x="228760" y="4002"/>
                  </a:lnTo>
                  <a:lnTo>
                    <a:pt x="228280" y="4163"/>
                  </a:lnTo>
                  <a:lnTo>
                    <a:pt x="227960" y="4483"/>
                  </a:lnTo>
                  <a:lnTo>
                    <a:pt x="227800" y="4963"/>
                  </a:lnTo>
                  <a:lnTo>
                    <a:pt x="227640" y="5603"/>
                  </a:lnTo>
                  <a:lnTo>
                    <a:pt x="227640" y="6084"/>
                  </a:lnTo>
                  <a:lnTo>
                    <a:pt x="227319" y="6724"/>
                  </a:lnTo>
                  <a:lnTo>
                    <a:pt x="226999" y="7204"/>
                  </a:lnTo>
                  <a:lnTo>
                    <a:pt x="226519" y="7524"/>
                  </a:lnTo>
                  <a:lnTo>
                    <a:pt x="226039" y="7844"/>
                  </a:lnTo>
                  <a:lnTo>
                    <a:pt x="225398" y="8005"/>
                  </a:lnTo>
                  <a:lnTo>
                    <a:pt x="223958" y="8005"/>
                  </a:lnTo>
                  <a:lnTo>
                    <a:pt x="221716" y="7684"/>
                  </a:lnTo>
                  <a:lnTo>
                    <a:pt x="218675" y="7524"/>
                  </a:lnTo>
                  <a:lnTo>
                    <a:pt x="215313" y="7364"/>
                  </a:lnTo>
                  <a:lnTo>
                    <a:pt x="212271" y="6884"/>
                  </a:lnTo>
                  <a:lnTo>
                    <a:pt x="209870" y="6564"/>
                  </a:lnTo>
                  <a:lnTo>
                    <a:pt x="208109" y="6244"/>
                  </a:lnTo>
                  <a:lnTo>
                    <a:pt x="206508" y="5923"/>
                  </a:lnTo>
                  <a:lnTo>
                    <a:pt x="205868" y="5603"/>
                  </a:lnTo>
                  <a:lnTo>
                    <a:pt x="205388" y="5123"/>
                  </a:lnTo>
                  <a:lnTo>
                    <a:pt x="204908" y="4803"/>
                  </a:lnTo>
                  <a:lnTo>
                    <a:pt x="204267" y="4643"/>
                  </a:lnTo>
                  <a:lnTo>
                    <a:pt x="202987" y="4643"/>
                  </a:lnTo>
                  <a:lnTo>
                    <a:pt x="201706" y="4963"/>
                  </a:lnTo>
                  <a:lnTo>
                    <a:pt x="200585" y="5123"/>
                  </a:lnTo>
                  <a:lnTo>
                    <a:pt x="199145" y="5443"/>
                  </a:lnTo>
                  <a:lnTo>
                    <a:pt x="197384" y="5923"/>
                  </a:lnTo>
                  <a:lnTo>
                    <a:pt x="195623" y="6564"/>
                  </a:lnTo>
                  <a:lnTo>
                    <a:pt x="194982" y="6884"/>
                  </a:lnTo>
                  <a:lnTo>
                    <a:pt x="194502" y="7204"/>
                  </a:lnTo>
                  <a:lnTo>
                    <a:pt x="194182" y="7364"/>
                  </a:lnTo>
                  <a:lnTo>
                    <a:pt x="193382" y="7364"/>
                  </a:lnTo>
                  <a:lnTo>
                    <a:pt x="192261" y="6564"/>
                  </a:lnTo>
                  <a:lnTo>
                    <a:pt x="191621" y="6244"/>
                  </a:lnTo>
                  <a:lnTo>
                    <a:pt x="190980" y="5923"/>
                  </a:lnTo>
                  <a:lnTo>
                    <a:pt x="190820" y="5923"/>
                  </a:lnTo>
                  <a:lnTo>
                    <a:pt x="190660" y="6084"/>
                  </a:lnTo>
                  <a:lnTo>
                    <a:pt x="190500" y="6244"/>
                  </a:lnTo>
                  <a:lnTo>
                    <a:pt x="190340" y="6564"/>
                  </a:lnTo>
                  <a:lnTo>
                    <a:pt x="190020" y="7844"/>
                  </a:lnTo>
                  <a:lnTo>
                    <a:pt x="189860" y="8805"/>
                  </a:lnTo>
                  <a:lnTo>
                    <a:pt x="189860" y="9765"/>
                  </a:lnTo>
                  <a:lnTo>
                    <a:pt x="190020" y="10406"/>
                  </a:lnTo>
                  <a:lnTo>
                    <a:pt x="190340" y="11046"/>
                  </a:lnTo>
                  <a:lnTo>
                    <a:pt x="190820" y="11526"/>
                  </a:lnTo>
                  <a:lnTo>
                    <a:pt x="191300" y="11847"/>
                  </a:lnTo>
                  <a:lnTo>
                    <a:pt x="192101" y="12007"/>
                  </a:lnTo>
                  <a:lnTo>
                    <a:pt x="193382" y="12327"/>
                  </a:lnTo>
                  <a:lnTo>
                    <a:pt x="194342" y="12807"/>
                  </a:lnTo>
                  <a:lnTo>
                    <a:pt x="195463" y="12807"/>
                  </a:lnTo>
                  <a:lnTo>
                    <a:pt x="196263" y="12647"/>
                  </a:lnTo>
                  <a:lnTo>
                    <a:pt x="197224" y="12327"/>
                  </a:lnTo>
                  <a:lnTo>
                    <a:pt x="198024" y="12007"/>
                  </a:lnTo>
                  <a:lnTo>
                    <a:pt x="198664" y="11526"/>
                  </a:lnTo>
                  <a:lnTo>
                    <a:pt x="199625" y="10726"/>
                  </a:lnTo>
                  <a:lnTo>
                    <a:pt x="200105" y="10566"/>
                  </a:lnTo>
                  <a:lnTo>
                    <a:pt x="200425" y="10406"/>
                  </a:lnTo>
                  <a:lnTo>
                    <a:pt x="200905" y="10406"/>
                  </a:lnTo>
                  <a:lnTo>
                    <a:pt x="201546" y="10726"/>
                  </a:lnTo>
                  <a:lnTo>
                    <a:pt x="202346" y="10886"/>
                  </a:lnTo>
                  <a:lnTo>
                    <a:pt x="202826" y="10886"/>
                  </a:lnTo>
                  <a:lnTo>
                    <a:pt x="203147" y="10726"/>
                  </a:lnTo>
                  <a:lnTo>
                    <a:pt x="203467" y="10566"/>
                  </a:lnTo>
                  <a:lnTo>
                    <a:pt x="203627" y="10406"/>
                  </a:lnTo>
                  <a:lnTo>
                    <a:pt x="203627" y="10566"/>
                  </a:lnTo>
                  <a:lnTo>
                    <a:pt x="203627" y="11686"/>
                  </a:lnTo>
                  <a:lnTo>
                    <a:pt x="203467" y="12647"/>
                  </a:lnTo>
                  <a:lnTo>
                    <a:pt x="203147" y="13447"/>
                  </a:lnTo>
                  <a:lnTo>
                    <a:pt x="202666" y="14088"/>
                  </a:lnTo>
                  <a:lnTo>
                    <a:pt x="202026" y="14568"/>
                  </a:lnTo>
                  <a:lnTo>
                    <a:pt x="200745" y="15208"/>
                  </a:lnTo>
                  <a:lnTo>
                    <a:pt x="200265" y="15528"/>
                  </a:lnTo>
                  <a:lnTo>
                    <a:pt x="196103" y="15689"/>
                  </a:lnTo>
                  <a:lnTo>
                    <a:pt x="193221" y="15849"/>
                  </a:lnTo>
                  <a:lnTo>
                    <a:pt x="191941" y="15689"/>
                  </a:lnTo>
                  <a:lnTo>
                    <a:pt x="191300" y="15528"/>
                  </a:lnTo>
                  <a:lnTo>
                    <a:pt x="190820" y="15208"/>
                  </a:lnTo>
                  <a:lnTo>
                    <a:pt x="190660" y="15528"/>
                  </a:lnTo>
                  <a:lnTo>
                    <a:pt x="190180" y="16009"/>
                  </a:lnTo>
                  <a:lnTo>
                    <a:pt x="189700" y="16329"/>
                  </a:lnTo>
                  <a:lnTo>
                    <a:pt x="188899" y="16489"/>
                  </a:lnTo>
                  <a:lnTo>
                    <a:pt x="186498" y="17129"/>
                  </a:lnTo>
                  <a:lnTo>
                    <a:pt x="184097" y="17129"/>
                  </a:lnTo>
                  <a:lnTo>
                    <a:pt x="182976" y="17289"/>
                  </a:lnTo>
                  <a:lnTo>
                    <a:pt x="181535" y="17770"/>
                  </a:lnTo>
                  <a:lnTo>
                    <a:pt x="177853" y="18730"/>
                  </a:lnTo>
                  <a:lnTo>
                    <a:pt x="175932" y="19210"/>
                  </a:lnTo>
                  <a:lnTo>
                    <a:pt x="174171" y="19371"/>
                  </a:lnTo>
                  <a:lnTo>
                    <a:pt x="172411" y="19371"/>
                  </a:lnTo>
                  <a:lnTo>
                    <a:pt x="171770" y="19210"/>
                  </a:lnTo>
                  <a:lnTo>
                    <a:pt x="171130" y="18890"/>
                  </a:lnTo>
                  <a:lnTo>
                    <a:pt x="170009" y="18410"/>
                  </a:lnTo>
                  <a:lnTo>
                    <a:pt x="168729" y="18090"/>
                  </a:lnTo>
                  <a:lnTo>
                    <a:pt x="167608" y="18090"/>
                  </a:lnTo>
                  <a:lnTo>
                    <a:pt x="166647" y="18250"/>
                  </a:lnTo>
                  <a:lnTo>
                    <a:pt x="165687" y="18410"/>
                  </a:lnTo>
                  <a:lnTo>
                    <a:pt x="164887" y="18890"/>
                  </a:lnTo>
                  <a:lnTo>
                    <a:pt x="164246" y="19210"/>
                  </a:lnTo>
                  <a:lnTo>
                    <a:pt x="163926" y="19531"/>
                  </a:lnTo>
                  <a:lnTo>
                    <a:pt x="163286" y="20811"/>
                  </a:lnTo>
                  <a:lnTo>
                    <a:pt x="163126" y="21612"/>
                  </a:lnTo>
                  <a:lnTo>
                    <a:pt x="162966" y="22252"/>
                  </a:lnTo>
                  <a:lnTo>
                    <a:pt x="162966" y="23052"/>
                  </a:lnTo>
                  <a:lnTo>
                    <a:pt x="163286" y="23533"/>
                  </a:lnTo>
                  <a:lnTo>
                    <a:pt x="163446" y="23693"/>
                  </a:lnTo>
                  <a:lnTo>
                    <a:pt x="163766" y="23853"/>
                  </a:lnTo>
                  <a:lnTo>
                    <a:pt x="164566" y="23693"/>
                  </a:lnTo>
                  <a:lnTo>
                    <a:pt x="166968" y="23052"/>
                  </a:lnTo>
                  <a:lnTo>
                    <a:pt x="169689" y="22092"/>
                  </a:lnTo>
                  <a:lnTo>
                    <a:pt x="172090" y="21452"/>
                  </a:lnTo>
                  <a:lnTo>
                    <a:pt x="172891" y="21292"/>
                  </a:lnTo>
                  <a:lnTo>
                    <a:pt x="173531" y="21292"/>
                  </a:lnTo>
                  <a:lnTo>
                    <a:pt x="174652" y="21452"/>
                  </a:lnTo>
                  <a:lnTo>
                    <a:pt x="176413" y="21612"/>
                  </a:lnTo>
                  <a:lnTo>
                    <a:pt x="178174" y="21452"/>
                  </a:lnTo>
                  <a:lnTo>
                    <a:pt x="179294" y="21292"/>
                  </a:lnTo>
                  <a:lnTo>
                    <a:pt x="183456" y="20011"/>
                  </a:lnTo>
                  <a:lnTo>
                    <a:pt x="183136" y="22732"/>
                  </a:lnTo>
                  <a:lnTo>
                    <a:pt x="187618" y="23052"/>
                  </a:lnTo>
                  <a:lnTo>
                    <a:pt x="187618" y="23373"/>
                  </a:lnTo>
                  <a:lnTo>
                    <a:pt x="187779" y="23693"/>
                  </a:lnTo>
                  <a:lnTo>
                    <a:pt x="187618" y="24013"/>
                  </a:lnTo>
                  <a:lnTo>
                    <a:pt x="187458" y="24493"/>
                  </a:lnTo>
                  <a:lnTo>
                    <a:pt x="187138" y="24973"/>
                  </a:lnTo>
                  <a:lnTo>
                    <a:pt x="186498" y="25294"/>
                  </a:lnTo>
                  <a:lnTo>
                    <a:pt x="185537" y="25774"/>
                  </a:lnTo>
                  <a:lnTo>
                    <a:pt x="180095" y="27375"/>
                  </a:lnTo>
                  <a:lnTo>
                    <a:pt x="178814" y="27855"/>
                  </a:lnTo>
                  <a:lnTo>
                    <a:pt x="177853" y="28175"/>
                  </a:lnTo>
                  <a:lnTo>
                    <a:pt x="177213" y="28655"/>
                  </a:lnTo>
                  <a:lnTo>
                    <a:pt x="177053" y="28976"/>
                  </a:lnTo>
                  <a:lnTo>
                    <a:pt x="176893" y="29136"/>
                  </a:lnTo>
                  <a:lnTo>
                    <a:pt x="176893" y="29616"/>
                  </a:lnTo>
                  <a:lnTo>
                    <a:pt x="176733" y="29936"/>
                  </a:lnTo>
                  <a:lnTo>
                    <a:pt x="176413" y="30256"/>
                  </a:lnTo>
                  <a:lnTo>
                    <a:pt x="175932" y="30416"/>
                  </a:lnTo>
                  <a:lnTo>
                    <a:pt x="174652" y="30576"/>
                  </a:lnTo>
                  <a:lnTo>
                    <a:pt x="172891" y="30576"/>
                  </a:lnTo>
                  <a:lnTo>
                    <a:pt x="171770" y="30416"/>
                  </a:lnTo>
                  <a:lnTo>
                    <a:pt x="170490" y="30096"/>
                  </a:lnTo>
                  <a:lnTo>
                    <a:pt x="168088" y="28976"/>
                  </a:lnTo>
                  <a:lnTo>
                    <a:pt x="166808" y="28495"/>
                  </a:lnTo>
                  <a:lnTo>
                    <a:pt x="165687" y="28335"/>
                  </a:lnTo>
                  <a:lnTo>
                    <a:pt x="164566" y="28335"/>
                  </a:lnTo>
                  <a:lnTo>
                    <a:pt x="164086" y="28495"/>
                  </a:lnTo>
                  <a:lnTo>
                    <a:pt x="163606" y="28815"/>
                  </a:lnTo>
                  <a:lnTo>
                    <a:pt x="162645" y="29456"/>
                  </a:lnTo>
                  <a:lnTo>
                    <a:pt x="162005" y="29936"/>
                  </a:lnTo>
                  <a:lnTo>
                    <a:pt x="161205" y="30096"/>
                  </a:lnTo>
                  <a:lnTo>
                    <a:pt x="160564" y="30256"/>
                  </a:lnTo>
                  <a:lnTo>
                    <a:pt x="160084" y="30256"/>
                  </a:lnTo>
                  <a:lnTo>
                    <a:pt x="159444" y="30096"/>
                  </a:lnTo>
                  <a:lnTo>
                    <a:pt x="158483" y="29616"/>
                  </a:lnTo>
                  <a:lnTo>
                    <a:pt x="157523" y="28976"/>
                  </a:lnTo>
                  <a:lnTo>
                    <a:pt x="156882" y="28655"/>
                  </a:lnTo>
                  <a:lnTo>
                    <a:pt x="156562" y="28495"/>
                  </a:lnTo>
                  <a:lnTo>
                    <a:pt x="156082" y="28655"/>
                  </a:lnTo>
                  <a:lnTo>
                    <a:pt x="155442" y="28815"/>
                  </a:lnTo>
                  <a:lnTo>
                    <a:pt x="154641" y="29136"/>
                  </a:lnTo>
                  <a:lnTo>
                    <a:pt x="153681" y="29776"/>
                  </a:lnTo>
                  <a:lnTo>
                    <a:pt x="152880" y="30576"/>
                  </a:lnTo>
                  <a:lnTo>
                    <a:pt x="151440" y="32177"/>
                  </a:lnTo>
                  <a:lnTo>
                    <a:pt x="150319" y="33938"/>
                  </a:lnTo>
                  <a:lnTo>
                    <a:pt x="149839" y="35059"/>
                  </a:lnTo>
                  <a:lnTo>
                    <a:pt x="149839" y="35379"/>
                  </a:lnTo>
                  <a:lnTo>
                    <a:pt x="149839" y="35699"/>
                  </a:lnTo>
                  <a:lnTo>
                    <a:pt x="150159" y="36019"/>
                  </a:lnTo>
                  <a:lnTo>
                    <a:pt x="150479" y="36179"/>
                  </a:lnTo>
                  <a:lnTo>
                    <a:pt x="150959" y="36339"/>
                  </a:lnTo>
                  <a:lnTo>
                    <a:pt x="152240" y="36339"/>
                  </a:lnTo>
                  <a:lnTo>
                    <a:pt x="152880" y="36019"/>
                  </a:lnTo>
                  <a:lnTo>
                    <a:pt x="154161" y="35539"/>
                  </a:lnTo>
                  <a:lnTo>
                    <a:pt x="154961" y="35059"/>
                  </a:lnTo>
                  <a:lnTo>
                    <a:pt x="156402" y="33938"/>
                  </a:lnTo>
                  <a:lnTo>
                    <a:pt x="156562" y="33938"/>
                  </a:lnTo>
                  <a:lnTo>
                    <a:pt x="156562" y="34098"/>
                  </a:lnTo>
                  <a:lnTo>
                    <a:pt x="156242" y="35219"/>
                  </a:lnTo>
                  <a:lnTo>
                    <a:pt x="155762" y="36660"/>
                  </a:lnTo>
                  <a:lnTo>
                    <a:pt x="155602" y="37300"/>
                  </a:lnTo>
                  <a:lnTo>
                    <a:pt x="155602" y="37780"/>
                  </a:lnTo>
                  <a:lnTo>
                    <a:pt x="156082" y="38581"/>
                  </a:lnTo>
                  <a:lnTo>
                    <a:pt x="156722" y="39221"/>
                  </a:lnTo>
                  <a:lnTo>
                    <a:pt x="157683" y="39701"/>
                  </a:lnTo>
                  <a:lnTo>
                    <a:pt x="158323" y="39861"/>
                  </a:lnTo>
                  <a:lnTo>
                    <a:pt x="159924" y="39861"/>
                  </a:lnTo>
                  <a:lnTo>
                    <a:pt x="160564" y="39701"/>
                  </a:lnTo>
                  <a:lnTo>
                    <a:pt x="161685" y="39221"/>
                  </a:lnTo>
                  <a:lnTo>
                    <a:pt x="162645" y="38741"/>
                  </a:lnTo>
                  <a:lnTo>
                    <a:pt x="162805" y="38420"/>
                  </a:lnTo>
                  <a:lnTo>
                    <a:pt x="163606" y="42903"/>
                  </a:lnTo>
                  <a:lnTo>
                    <a:pt x="163286" y="43383"/>
                  </a:lnTo>
                  <a:lnTo>
                    <a:pt x="162966" y="43703"/>
                  </a:lnTo>
                  <a:lnTo>
                    <a:pt x="162966" y="44184"/>
                  </a:lnTo>
                  <a:lnTo>
                    <a:pt x="162966" y="44664"/>
                  </a:lnTo>
                  <a:lnTo>
                    <a:pt x="163446" y="45304"/>
                  </a:lnTo>
                  <a:lnTo>
                    <a:pt x="164246" y="45624"/>
                  </a:lnTo>
                  <a:lnTo>
                    <a:pt x="165687" y="45944"/>
                  </a:lnTo>
                  <a:lnTo>
                    <a:pt x="167768" y="46265"/>
                  </a:lnTo>
                  <a:lnTo>
                    <a:pt x="168408" y="46425"/>
                  </a:lnTo>
                  <a:lnTo>
                    <a:pt x="170009" y="46745"/>
                  </a:lnTo>
                  <a:lnTo>
                    <a:pt x="172090" y="47385"/>
                  </a:lnTo>
                  <a:lnTo>
                    <a:pt x="172891" y="47865"/>
                  </a:lnTo>
                  <a:lnTo>
                    <a:pt x="173691" y="48346"/>
                  </a:lnTo>
                  <a:lnTo>
                    <a:pt x="174171" y="48826"/>
                  </a:lnTo>
                  <a:lnTo>
                    <a:pt x="174492" y="49306"/>
                  </a:lnTo>
                  <a:lnTo>
                    <a:pt x="174492" y="49786"/>
                  </a:lnTo>
                  <a:lnTo>
                    <a:pt x="174171" y="50107"/>
                  </a:lnTo>
                  <a:lnTo>
                    <a:pt x="173211" y="50907"/>
                  </a:lnTo>
                  <a:lnTo>
                    <a:pt x="172891" y="51227"/>
                  </a:lnTo>
                  <a:lnTo>
                    <a:pt x="172411" y="51387"/>
                  </a:lnTo>
                  <a:lnTo>
                    <a:pt x="171770" y="51547"/>
                  </a:lnTo>
                  <a:lnTo>
                    <a:pt x="171130" y="51387"/>
                  </a:lnTo>
                  <a:lnTo>
                    <a:pt x="170169" y="51227"/>
                  </a:lnTo>
                  <a:lnTo>
                    <a:pt x="169049" y="50747"/>
                  </a:lnTo>
                  <a:lnTo>
                    <a:pt x="166487" y="49786"/>
                  </a:lnTo>
                  <a:lnTo>
                    <a:pt x="164246" y="48666"/>
                  </a:lnTo>
                  <a:lnTo>
                    <a:pt x="163286" y="48346"/>
                  </a:lnTo>
                  <a:lnTo>
                    <a:pt x="162325" y="48026"/>
                  </a:lnTo>
                  <a:lnTo>
                    <a:pt x="161525" y="47865"/>
                  </a:lnTo>
                  <a:lnTo>
                    <a:pt x="160884" y="48026"/>
                  </a:lnTo>
                  <a:lnTo>
                    <a:pt x="158483" y="48986"/>
                  </a:lnTo>
                  <a:lnTo>
                    <a:pt x="157523" y="49626"/>
                  </a:lnTo>
                  <a:lnTo>
                    <a:pt x="156722" y="50427"/>
                  </a:lnTo>
                  <a:lnTo>
                    <a:pt x="156242" y="50907"/>
                  </a:lnTo>
                  <a:lnTo>
                    <a:pt x="155442" y="51227"/>
                  </a:lnTo>
                  <a:lnTo>
                    <a:pt x="153521" y="51868"/>
                  </a:lnTo>
                  <a:lnTo>
                    <a:pt x="151279" y="52508"/>
                  </a:lnTo>
                  <a:lnTo>
                    <a:pt x="150319" y="52988"/>
                  </a:lnTo>
                  <a:lnTo>
                    <a:pt x="149518" y="53628"/>
                  </a:lnTo>
                  <a:lnTo>
                    <a:pt x="148878" y="53949"/>
                  </a:lnTo>
                  <a:lnTo>
                    <a:pt x="148238" y="53949"/>
                  </a:lnTo>
                  <a:lnTo>
                    <a:pt x="147918" y="53789"/>
                  </a:lnTo>
                  <a:lnTo>
                    <a:pt x="147597" y="53628"/>
                  </a:lnTo>
                  <a:lnTo>
                    <a:pt x="147437" y="53468"/>
                  </a:lnTo>
                  <a:lnTo>
                    <a:pt x="147277" y="53628"/>
                  </a:lnTo>
                  <a:lnTo>
                    <a:pt x="147437" y="55229"/>
                  </a:lnTo>
                  <a:lnTo>
                    <a:pt x="147437" y="56510"/>
                  </a:lnTo>
                  <a:lnTo>
                    <a:pt x="147277" y="57470"/>
                  </a:lnTo>
                  <a:lnTo>
                    <a:pt x="146957" y="58111"/>
                  </a:lnTo>
                  <a:lnTo>
                    <a:pt x="146637" y="58431"/>
                  </a:lnTo>
                  <a:lnTo>
                    <a:pt x="146477" y="58751"/>
                  </a:lnTo>
                  <a:lnTo>
                    <a:pt x="146637" y="58911"/>
                  </a:lnTo>
                  <a:lnTo>
                    <a:pt x="147758" y="59071"/>
                  </a:lnTo>
                  <a:lnTo>
                    <a:pt x="148878" y="59071"/>
                  </a:lnTo>
                  <a:lnTo>
                    <a:pt x="149839" y="58911"/>
                  </a:lnTo>
                  <a:lnTo>
                    <a:pt x="151440" y="58591"/>
                  </a:lnTo>
                  <a:lnTo>
                    <a:pt x="151920" y="58431"/>
                  </a:lnTo>
                  <a:lnTo>
                    <a:pt x="151920" y="58591"/>
                  </a:lnTo>
                  <a:lnTo>
                    <a:pt x="150479" y="59391"/>
                  </a:lnTo>
                  <a:lnTo>
                    <a:pt x="148238" y="60672"/>
                  </a:lnTo>
                  <a:lnTo>
                    <a:pt x="146477" y="61313"/>
                  </a:lnTo>
                  <a:lnTo>
                    <a:pt x="144876" y="61633"/>
                  </a:lnTo>
                  <a:lnTo>
                    <a:pt x="143275" y="61473"/>
                  </a:lnTo>
                  <a:lnTo>
                    <a:pt x="142635" y="61313"/>
                  </a:lnTo>
                  <a:lnTo>
                    <a:pt x="141834" y="60992"/>
                  </a:lnTo>
                  <a:lnTo>
                    <a:pt x="140554" y="60352"/>
                  </a:lnTo>
                  <a:lnTo>
                    <a:pt x="140074" y="60192"/>
                  </a:lnTo>
                  <a:lnTo>
                    <a:pt x="139433" y="60032"/>
                  </a:lnTo>
                  <a:lnTo>
                    <a:pt x="138793" y="59872"/>
                  </a:lnTo>
                  <a:lnTo>
                    <a:pt x="138153" y="60032"/>
                  </a:lnTo>
                  <a:lnTo>
                    <a:pt x="136232" y="60832"/>
                  </a:lnTo>
                  <a:lnTo>
                    <a:pt x="135271" y="61313"/>
                  </a:lnTo>
                  <a:lnTo>
                    <a:pt x="133990" y="62433"/>
                  </a:lnTo>
                  <a:lnTo>
                    <a:pt x="133190" y="63073"/>
                  </a:lnTo>
                  <a:lnTo>
                    <a:pt x="132229" y="63394"/>
                  </a:lnTo>
                  <a:lnTo>
                    <a:pt x="131269" y="63554"/>
                  </a:lnTo>
                  <a:lnTo>
                    <a:pt x="130308" y="63394"/>
                  </a:lnTo>
                  <a:lnTo>
                    <a:pt x="129188" y="63234"/>
                  </a:lnTo>
                  <a:lnTo>
                    <a:pt x="128227" y="62913"/>
                  </a:lnTo>
                  <a:lnTo>
                    <a:pt x="126466" y="62113"/>
                  </a:lnTo>
                  <a:lnTo>
                    <a:pt x="125186" y="61633"/>
                  </a:lnTo>
                  <a:lnTo>
                    <a:pt x="124705" y="61473"/>
                  </a:lnTo>
                  <a:lnTo>
                    <a:pt x="123745" y="61473"/>
                  </a:lnTo>
                  <a:lnTo>
                    <a:pt x="123265" y="61633"/>
                  </a:lnTo>
                  <a:lnTo>
                    <a:pt x="121664" y="62433"/>
                  </a:lnTo>
                  <a:lnTo>
                    <a:pt x="120223" y="63234"/>
                  </a:lnTo>
                  <a:lnTo>
                    <a:pt x="119743" y="63394"/>
                  </a:lnTo>
                  <a:lnTo>
                    <a:pt x="119423" y="63234"/>
                  </a:lnTo>
                  <a:lnTo>
                    <a:pt x="119263" y="63073"/>
                  </a:lnTo>
                  <a:lnTo>
                    <a:pt x="119103" y="62753"/>
                  </a:lnTo>
                  <a:lnTo>
                    <a:pt x="118942" y="61793"/>
                  </a:lnTo>
                  <a:lnTo>
                    <a:pt x="118942" y="60352"/>
                  </a:lnTo>
                  <a:lnTo>
                    <a:pt x="118942" y="59071"/>
                  </a:lnTo>
                  <a:lnTo>
                    <a:pt x="118782" y="58431"/>
                  </a:lnTo>
                  <a:lnTo>
                    <a:pt x="118462" y="57791"/>
                  </a:lnTo>
                  <a:lnTo>
                    <a:pt x="117982" y="57310"/>
                  </a:lnTo>
                  <a:lnTo>
                    <a:pt x="117182" y="56990"/>
                  </a:lnTo>
                  <a:lnTo>
                    <a:pt x="116541" y="56670"/>
                  </a:lnTo>
                  <a:lnTo>
                    <a:pt x="116061" y="56350"/>
                  </a:lnTo>
                  <a:lnTo>
                    <a:pt x="115581" y="56030"/>
                  </a:lnTo>
                  <a:lnTo>
                    <a:pt x="115261" y="55549"/>
                  </a:lnTo>
                  <a:lnTo>
                    <a:pt x="114940" y="54749"/>
                  </a:lnTo>
                  <a:lnTo>
                    <a:pt x="114780" y="53949"/>
                  </a:lnTo>
                  <a:lnTo>
                    <a:pt x="114940" y="53468"/>
                  </a:lnTo>
                  <a:lnTo>
                    <a:pt x="115100" y="53308"/>
                  </a:lnTo>
                  <a:lnTo>
                    <a:pt x="115581" y="52668"/>
                  </a:lnTo>
                  <a:lnTo>
                    <a:pt x="116381" y="52028"/>
                  </a:lnTo>
                  <a:lnTo>
                    <a:pt x="117182" y="51227"/>
                  </a:lnTo>
                  <a:lnTo>
                    <a:pt x="118142" y="50267"/>
                  </a:lnTo>
                  <a:lnTo>
                    <a:pt x="118302" y="49786"/>
                  </a:lnTo>
                  <a:lnTo>
                    <a:pt x="118462" y="49466"/>
                  </a:lnTo>
                  <a:lnTo>
                    <a:pt x="118302" y="49146"/>
                  </a:lnTo>
                  <a:lnTo>
                    <a:pt x="118142" y="48826"/>
                  </a:lnTo>
                  <a:lnTo>
                    <a:pt x="117822" y="48506"/>
                  </a:lnTo>
                  <a:lnTo>
                    <a:pt x="117182" y="48026"/>
                  </a:lnTo>
                  <a:lnTo>
                    <a:pt x="115581" y="47225"/>
                  </a:lnTo>
                  <a:lnTo>
                    <a:pt x="113500" y="46425"/>
                  </a:lnTo>
                  <a:lnTo>
                    <a:pt x="111098" y="45624"/>
                  </a:lnTo>
                  <a:lnTo>
                    <a:pt x="108057" y="49786"/>
                  </a:lnTo>
                  <a:lnTo>
                    <a:pt x="107737" y="50427"/>
                  </a:lnTo>
                  <a:lnTo>
                    <a:pt x="106776" y="51707"/>
                  </a:lnTo>
                  <a:lnTo>
                    <a:pt x="106296" y="52348"/>
                  </a:lnTo>
                  <a:lnTo>
                    <a:pt x="105495" y="52828"/>
                  </a:lnTo>
                  <a:lnTo>
                    <a:pt x="104695" y="52988"/>
                  </a:lnTo>
                  <a:lnTo>
                    <a:pt x="104375" y="52988"/>
                  </a:lnTo>
                  <a:lnTo>
                    <a:pt x="103895" y="52828"/>
                  </a:lnTo>
                  <a:lnTo>
                    <a:pt x="102294" y="52188"/>
                  </a:lnTo>
                  <a:lnTo>
                    <a:pt x="101333" y="51707"/>
                  </a:lnTo>
                  <a:lnTo>
                    <a:pt x="100373" y="51067"/>
                  </a:lnTo>
                  <a:lnTo>
                    <a:pt x="99412" y="49786"/>
                  </a:lnTo>
                  <a:lnTo>
                    <a:pt x="98772" y="49146"/>
                  </a:lnTo>
                  <a:lnTo>
                    <a:pt x="98132" y="48666"/>
                  </a:lnTo>
                  <a:lnTo>
                    <a:pt x="97491" y="48506"/>
                  </a:lnTo>
                  <a:lnTo>
                    <a:pt x="95890" y="48506"/>
                  </a:lnTo>
                  <a:lnTo>
                    <a:pt x="95250" y="48826"/>
                  </a:lnTo>
                  <a:lnTo>
                    <a:pt x="94450" y="49146"/>
                  </a:lnTo>
                  <a:lnTo>
                    <a:pt x="93969" y="49466"/>
                  </a:lnTo>
                  <a:lnTo>
                    <a:pt x="93489" y="49626"/>
                  </a:lnTo>
                  <a:lnTo>
                    <a:pt x="93009" y="49626"/>
                  </a:lnTo>
                  <a:lnTo>
                    <a:pt x="92208" y="49466"/>
                  </a:lnTo>
                  <a:lnTo>
                    <a:pt x="92048" y="49306"/>
                  </a:lnTo>
                  <a:lnTo>
                    <a:pt x="92048" y="49466"/>
                  </a:lnTo>
                  <a:lnTo>
                    <a:pt x="92529" y="50427"/>
                  </a:lnTo>
                  <a:lnTo>
                    <a:pt x="93169" y="51227"/>
                  </a:lnTo>
                  <a:lnTo>
                    <a:pt x="93809" y="51868"/>
                  </a:lnTo>
                  <a:lnTo>
                    <a:pt x="94450" y="52348"/>
                  </a:lnTo>
                  <a:lnTo>
                    <a:pt x="95090" y="52668"/>
                  </a:lnTo>
                  <a:lnTo>
                    <a:pt x="96211" y="53308"/>
                  </a:lnTo>
                  <a:lnTo>
                    <a:pt x="96691" y="53628"/>
                  </a:lnTo>
                  <a:lnTo>
                    <a:pt x="97011" y="53949"/>
                  </a:lnTo>
                  <a:lnTo>
                    <a:pt x="97491" y="54269"/>
                  </a:lnTo>
                  <a:lnTo>
                    <a:pt x="97971" y="54429"/>
                  </a:lnTo>
                  <a:lnTo>
                    <a:pt x="99412" y="54589"/>
                  </a:lnTo>
                  <a:lnTo>
                    <a:pt x="99892" y="54749"/>
                  </a:lnTo>
                  <a:lnTo>
                    <a:pt x="100213" y="54909"/>
                  </a:lnTo>
                  <a:lnTo>
                    <a:pt x="100053" y="55389"/>
                  </a:lnTo>
                  <a:lnTo>
                    <a:pt x="99412" y="56030"/>
                  </a:lnTo>
                  <a:lnTo>
                    <a:pt x="98452" y="56670"/>
                  </a:lnTo>
                  <a:lnTo>
                    <a:pt x="97651" y="57150"/>
                  </a:lnTo>
                  <a:lnTo>
                    <a:pt x="96050" y="57951"/>
                  </a:lnTo>
                  <a:lnTo>
                    <a:pt x="95090" y="58271"/>
                  </a:lnTo>
                  <a:lnTo>
                    <a:pt x="94610" y="58431"/>
                  </a:lnTo>
                  <a:lnTo>
                    <a:pt x="94289" y="58111"/>
                  </a:lnTo>
                  <a:lnTo>
                    <a:pt x="93329" y="57631"/>
                  </a:lnTo>
                  <a:lnTo>
                    <a:pt x="92689" y="57470"/>
                  </a:lnTo>
                  <a:lnTo>
                    <a:pt x="92048" y="57470"/>
                  </a:lnTo>
                  <a:lnTo>
                    <a:pt x="91248" y="57791"/>
                  </a:lnTo>
                  <a:lnTo>
                    <a:pt x="90447" y="58431"/>
                  </a:lnTo>
                  <a:lnTo>
                    <a:pt x="89967" y="59071"/>
                  </a:lnTo>
                  <a:lnTo>
                    <a:pt x="89807" y="59552"/>
                  </a:lnTo>
                  <a:lnTo>
                    <a:pt x="89807" y="60192"/>
                  </a:lnTo>
                  <a:lnTo>
                    <a:pt x="89487" y="60352"/>
                  </a:lnTo>
                  <a:lnTo>
                    <a:pt x="89007" y="60512"/>
                  </a:lnTo>
                  <a:lnTo>
                    <a:pt x="86445" y="60832"/>
                  </a:lnTo>
                  <a:lnTo>
                    <a:pt x="83084" y="60832"/>
                  </a:lnTo>
                  <a:lnTo>
                    <a:pt x="81963" y="60672"/>
                  </a:lnTo>
                  <a:lnTo>
                    <a:pt x="81003" y="60352"/>
                  </a:lnTo>
                  <a:lnTo>
                    <a:pt x="79242" y="59872"/>
                  </a:lnTo>
                  <a:lnTo>
                    <a:pt x="76840" y="59071"/>
                  </a:lnTo>
                  <a:lnTo>
                    <a:pt x="75400" y="58591"/>
                  </a:lnTo>
                  <a:lnTo>
                    <a:pt x="74119" y="57791"/>
                  </a:lnTo>
                  <a:lnTo>
                    <a:pt x="73158" y="56830"/>
                  </a:lnTo>
                  <a:lnTo>
                    <a:pt x="72038" y="55870"/>
                  </a:lnTo>
                  <a:lnTo>
                    <a:pt x="71237" y="54909"/>
                  </a:lnTo>
                  <a:lnTo>
                    <a:pt x="70277" y="53949"/>
                  </a:lnTo>
                  <a:lnTo>
                    <a:pt x="69316" y="53308"/>
                  </a:lnTo>
                  <a:lnTo>
                    <a:pt x="68196" y="52828"/>
                  </a:lnTo>
                  <a:lnTo>
                    <a:pt x="67075" y="52828"/>
                  </a:lnTo>
                  <a:lnTo>
                    <a:pt x="66115" y="52988"/>
                  </a:lnTo>
                  <a:lnTo>
                    <a:pt x="65314" y="53308"/>
                  </a:lnTo>
                  <a:lnTo>
                    <a:pt x="64514" y="53628"/>
                  </a:lnTo>
                  <a:lnTo>
                    <a:pt x="63713" y="53949"/>
                  </a:lnTo>
                  <a:lnTo>
                    <a:pt x="63073" y="54109"/>
                  </a:lnTo>
                  <a:lnTo>
                    <a:pt x="62273" y="53949"/>
                  </a:lnTo>
                  <a:lnTo>
                    <a:pt x="61312" y="53628"/>
                  </a:lnTo>
                  <a:lnTo>
                    <a:pt x="60832" y="53308"/>
                  </a:lnTo>
                  <a:lnTo>
                    <a:pt x="60352" y="53148"/>
                  </a:lnTo>
                  <a:lnTo>
                    <a:pt x="59871" y="53148"/>
                  </a:lnTo>
                  <a:lnTo>
                    <a:pt x="59391" y="53308"/>
                  </a:lnTo>
                  <a:lnTo>
                    <a:pt x="58271" y="53789"/>
                  </a:lnTo>
                  <a:lnTo>
                    <a:pt x="57310" y="54749"/>
                  </a:lnTo>
                  <a:lnTo>
                    <a:pt x="56670" y="55710"/>
                  </a:lnTo>
                  <a:lnTo>
                    <a:pt x="56029" y="56990"/>
                  </a:lnTo>
                  <a:lnTo>
                    <a:pt x="56029" y="57631"/>
                  </a:lnTo>
                  <a:lnTo>
                    <a:pt x="55869" y="58111"/>
                  </a:lnTo>
                  <a:lnTo>
                    <a:pt x="56029" y="58751"/>
                  </a:lnTo>
                  <a:lnTo>
                    <a:pt x="56189" y="59391"/>
                  </a:lnTo>
                  <a:lnTo>
                    <a:pt x="56510" y="59872"/>
                  </a:lnTo>
                  <a:lnTo>
                    <a:pt x="56830" y="60192"/>
                  </a:lnTo>
                  <a:lnTo>
                    <a:pt x="57150" y="60352"/>
                  </a:lnTo>
                  <a:lnTo>
                    <a:pt x="57470" y="60512"/>
                  </a:lnTo>
                  <a:lnTo>
                    <a:pt x="58431" y="60512"/>
                  </a:lnTo>
                  <a:lnTo>
                    <a:pt x="59231" y="60352"/>
                  </a:lnTo>
                  <a:lnTo>
                    <a:pt x="60352" y="60352"/>
                  </a:lnTo>
                  <a:lnTo>
                    <a:pt x="60672" y="60512"/>
                  </a:lnTo>
                  <a:lnTo>
                    <a:pt x="60832" y="60832"/>
                  </a:lnTo>
                  <a:lnTo>
                    <a:pt x="61152" y="61313"/>
                  </a:lnTo>
                  <a:lnTo>
                    <a:pt x="61312" y="61953"/>
                  </a:lnTo>
                  <a:lnTo>
                    <a:pt x="61312" y="62753"/>
                  </a:lnTo>
                  <a:lnTo>
                    <a:pt x="61632" y="65955"/>
                  </a:lnTo>
                  <a:lnTo>
                    <a:pt x="62113" y="68196"/>
                  </a:lnTo>
                  <a:lnTo>
                    <a:pt x="62273" y="68997"/>
                  </a:lnTo>
                  <a:lnTo>
                    <a:pt x="62753" y="69797"/>
                  </a:lnTo>
                  <a:lnTo>
                    <a:pt x="63233" y="70437"/>
                  </a:lnTo>
                  <a:lnTo>
                    <a:pt x="63713" y="71078"/>
                  </a:lnTo>
                  <a:lnTo>
                    <a:pt x="64674" y="72038"/>
                  </a:lnTo>
                  <a:lnTo>
                    <a:pt x="64834" y="72518"/>
                  </a:lnTo>
                  <a:lnTo>
                    <a:pt x="64994" y="72839"/>
                  </a:lnTo>
                  <a:lnTo>
                    <a:pt x="64834" y="73959"/>
                  </a:lnTo>
                  <a:lnTo>
                    <a:pt x="64514" y="75560"/>
                  </a:lnTo>
                  <a:lnTo>
                    <a:pt x="64034" y="77321"/>
                  </a:lnTo>
                  <a:lnTo>
                    <a:pt x="64034" y="77961"/>
                  </a:lnTo>
                  <a:lnTo>
                    <a:pt x="64194" y="78441"/>
                  </a:lnTo>
                  <a:lnTo>
                    <a:pt x="64514" y="78922"/>
                  </a:lnTo>
                  <a:lnTo>
                    <a:pt x="64994" y="79242"/>
                  </a:lnTo>
                  <a:lnTo>
                    <a:pt x="65955" y="79402"/>
                  </a:lnTo>
                  <a:lnTo>
                    <a:pt x="67235" y="79562"/>
                  </a:lnTo>
                  <a:lnTo>
                    <a:pt x="68356" y="79562"/>
                  </a:lnTo>
                  <a:lnTo>
                    <a:pt x="68676" y="79402"/>
                  </a:lnTo>
                  <a:lnTo>
                    <a:pt x="68996" y="79242"/>
                  </a:lnTo>
                  <a:lnTo>
                    <a:pt x="69156" y="78762"/>
                  </a:lnTo>
                  <a:lnTo>
                    <a:pt x="69316" y="78441"/>
                  </a:lnTo>
                  <a:lnTo>
                    <a:pt x="69476" y="78121"/>
                  </a:lnTo>
                  <a:lnTo>
                    <a:pt x="69637" y="78281"/>
                  </a:lnTo>
                  <a:lnTo>
                    <a:pt x="70917" y="80042"/>
                  </a:lnTo>
                  <a:lnTo>
                    <a:pt x="71878" y="81323"/>
                  </a:lnTo>
                  <a:lnTo>
                    <a:pt x="72518" y="82444"/>
                  </a:lnTo>
                  <a:lnTo>
                    <a:pt x="72838" y="83404"/>
                  </a:lnTo>
                  <a:lnTo>
                    <a:pt x="72838" y="83724"/>
                  </a:lnTo>
                  <a:lnTo>
                    <a:pt x="72678" y="83884"/>
                  </a:lnTo>
                  <a:lnTo>
                    <a:pt x="72518" y="84044"/>
                  </a:lnTo>
                  <a:lnTo>
                    <a:pt x="72198" y="84205"/>
                  </a:lnTo>
                  <a:lnTo>
                    <a:pt x="71397" y="84365"/>
                  </a:lnTo>
                  <a:lnTo>
                    <a:pt x="70117" y="84205"/>
                  </a:lnTo>
                  <a:lnTo>
                    <a:pt x="68516" y="83724"/>
                  </a:lnTo>
                  <a:lnTo>
                    <a:pt x="65154" y="82764"/>
                  </a:lnTo>
                  <a:lnTo>
                    <a:pt x="62273" y="81483"/>
                  </a:lnTo>
                  <a:lnTo>
                    <a:pt x="61152" y="80843"/>
                  </a:lnTo>
                  <a:lnTo>
                    <a:pt x="60032" y="80202"/>
                  </a:lnTo>
                  <a:lnTo>
                    <a:pt x="59231" y="79402"/>
                  </a:lnTo>
                  <a:lnTo>
                    <a:pt x="58591" y="78602"/>
                  </a:lnTo>
                  <a:lnTo>
                    <a:pt x="58271" y="77641"/>
                  </a:lnTo>
                  <a:lnTo>
                    <a:pt x="58111" y="76841"/>
                  </a:lnTo>
                  <a:lnTo>
                    <a:pt x="57790" y="75240"/>
                  </a:lnTo>
                  <a:lnTo>
                    <a:pt x="57630" y="74439"/>
                  </a:lnTo>
                  <a:lnTo>
                    <a:pt x="57310" y="73799"/>
                  </a:lnTo>
                  <a:lnTo>
                    <a:pt x="56510" y="73159"/>
                  </a:lnTo>
                  <a:lnTo>
                    <a:pt x="55549" y="72839"/>
                  </a:lnTo>
                  <a:lnTo>
                    <a:pt x="53308" y="72198"/>
                  </a:lnTo>
                  <a:lnTo>
                    <a:pt x="51707" y="72038"/>
                  </a:lnTo>
                  <a:lnTo>
                    <a:pt x="50426" y="72038"/>
                  </a:lnTo>
                  <a:lnTo>
                    <a:pt x="49946" y="71878"/>
                  </a:lnTo>
                  <a:lnTo>
                    <a:pt x="48666" y="71238"/>
                  </a:lnTo>
                  <a:lnTo>
                    <a:pt x="47865" y="70757"/>
                  </a:lnTo>
                  <a:lnTo>
                    <a:pt x="47065" y="70117"/>
                  </a:lnTo>
                  <a:lnTo>
                    <a:pt x="46264" y="69317"/>
                  </a:lnTo>
                  <a:lnTo>
                    <a:pt x="45624" y="68356"/>
                  </a:lnTo>
                  <a:lnTo>
                    <a:pt x="44343" y="66595"/>
                  </a:lnTo>
                  <a:lnTo>
                    <a:pt x="43703" y="65955"/>
                  </a:lnTo>
                  <a:lnTo>
                    <a:pt x="43063" y="65635"/>
                  </a:lnTo>
                  <a:lnTo>
                    <a:pt x="42262" y="65315"/>
                  </a:lnTo>
                  <a:lnTo>
                    <a:pt x="41462" y="64994"/>
                  </a:lnTo>
                  <a:lnTo>
                    <a:pt x="40341" y="64834"/>
                  </a:lnTo>
                  <a:lnTo>
                    <a:pt x="39061" y="64834"/>
                  </a:lnTo>
                  <a:lnTo>
                    <a:pt x="37780" y="64994"/>
                  </a:lnTo>
                  <a:lnTo>
                    <a:pt x="36499" y="65155"/>
                  </a:lnTo>
                  <a:lnTo>
                    <a:pt x="34418" y="65795"/>
                  </a:lnTo>
                  <a:lnTo>
                    <a:pt x="33297" y="66115"/>
                  </a:lnTo>
                  <a:lnTo>
                    <a:pt x="32017" y="66115"/>
                  </a:lnTo>
                  <a:lnTo>
                    <a:pt x="30736" y="65955"/>
                  </a:lnTo>
                  <a:lnTo>
                    <a:pt x="29135" y="65635"/>
                  </a:lnTo>
                  <a:lnTo>
                    <a:pt x="26094" y="64514"/>
                  </a:lnTo>
                  <a:lnTo>
                    <a:pt x="23372" y="63874"/>
                  </a:lnTo>
                  <a:lnTo>
                    <a:pt x="20971" y="63073"/>
                  </a:lnTo>
                  <a:lnTo>
                    <a:pt x="19850" y="62433"/>
                  </a:lnTo>
                  <a:lnTo>
                    <a:pt x="18890" y="61793"/>
                  </a:lnTo>
                  <a:lnTo>
                    <a:pt x="17929" y="61152"/>
                  </a:lnTo>
                  <a:lnTo>
                    <a:pt x="17129" y="60992"/>
                  </a:lnTo>
                  <a:lnTo>
                    <a:pt x="16649" y="60992"/>
                  </a:lnTo>
                  <a:lnTo>
                    <a:pt x="16008" y="61152"/>
                  </a:lnTo>
                  <a:lnTo>
                    <a:pt x="14888" y="61793"/>
                  </a:lnTo>
                  <a:lnTo>
                    <a:pt x="14087" y="62113"/>
                  </a:lnTo>
                  <a:lnTo>
                    <a:pt x="12967" y="62433"/>
                  </a:lnTo>
                  <a:lnTo>
                    <a:pt x="11206" y="62913"/>
                  </a:lnTo>
                  <a:lnTo>
                    <a:pt x="9925" y="62913"/>
                  </a:lnTo>
                  <a:lnTo>
                    <a:pt x="9445" y="62753"/>
                  </a:lnTo>
                  <a:lnTo>
                    <a:pt x="8965" y="62433"/>
                  </a:lnTo>
                  <a:lnTo>
                    <a:pt x="7844" y="61152"/>
                  </a:lnTo>
                  <a:lnTo>
                    <a:pt x="7204" y="60352"/>
                  </a:lnTo>
                  <a:lnTo>
                    <a:pt x="6563" y="59712"/>
                  </a:lnTo>
                  <a:lnTo>
                    <a:pt x="5283" y="58911"/>
                  </a:lnTo>
                  <a:lnTo>
                    <a:pt x="4482" y="58431"/>
                  </a:lnTo>
                  <a:lnTo>
                    <a:pt x="4002" y="58431"/>
                  </a:lnTo>
                  <a:lnTo>
                    <a:pt x="0" y="59071"/>
                  </a:lnTo>
                  <a:lnTo>
                    <a:pt x="480" y="59391"/>
                  </a:lnTo>
                  <a:lnTo>
                    <a:pt x="1441" y="60352"/>
                  </a:lnTo>
                  <a:lnTo>
                    <a:pt x="2561" y="61633"/>
                  </a:lnTo>
                  <a:lnTo>
                    <a:pt x="2882" y="62273"/>
                  </a:lnTo>
                  <a:lnTo>
                    <a:pt x="3042" y="62753"/>
                  </a:lnTo>
                  <a:lnTo>
                    <a:pt x="2882" y="63394"/>
                  </a:lnTo>
                  <a:lnTo>
                    <a:pt x="2561" y="63874"/>
                  </a:lnTo>
                  <a:lnTo>
                    <a:pt x="1761" y="64674"/>
                  </a:lnTo>
                  <a:lnTo>
                    <a:pt x="1441" y="65315"/>
                  </a:lnTo>
                  <a:lnTo>
                    <a:pt x="1121" y="65795"/>
                  </a:lnTo>
                  <a:lnTo>
                    <a:pt x="1281" y="66275"/>
                  </a:lnTo>
                  <a:lnTo>
                    <a:pt x="1761" y="66915"/>
                  </a:lnTo>
                  <a:lnTo>
                    <a:pt x="2401" y="67556"/>
                  </a:lnTo>
                  <a:lnTo>
                    <a:pt x="3042" y="67876"/>
                  </a:lnTo>
                  <a:lnTo>
                    <a:pt x="3842" y="68196"/>
                  </a:lnTo>
                  <a:lnTo>
                    <a:pt x="4482" y="68356"/>
                  </a:lnTo>
                  <a:lnTo>
                    <a:pt x="5923" y="68676"/>
                  </a:lnTo>
                  <a:lnTo>
                    <a:pt x="7204" y="68676"/>
                  </a:lnTo>
                  <a:lnTo>
                    <a:pt x="8484" y="68516"/>
                  </a:lnTo>
                  <a:lnTo>
                    <a:pt x="10245" y="68356"/>
                  </a:lnTo>
                  <a:lnTo>
                    <a:pt x="11206" y="68356"/>
                  </a:lnTo>
                  <a:lnTo>
                    <a:pt x="12166" y="68516"/>
                  </a:lnTo>
                  <a:lnTo>
                    <a:pt x="12967" y="68836"/>
                  </a:lnTo>
                  <a:lnTo>
                    <a:pt x="13607" y="69317"/>
                  </a:lnTo>
                  <a:lnTo>
                    <a:pt x="15048" y="70597"/>
                  </a:lnTo>
                  <a:lnTo>
                    <a:pt x="16809" y="71878"/>
                  </a:lnTo>
                  <a:lnTo>
                    <a:pt x="18730" y="72839"/>
                  </a:lnTo>
                  <a:lnTo>
                    <a:pt x="20811" y="73799"/>
                  </a:lnTo>
                  <a:lnTo>
                    <a:pt x="23052" y="74760"/>
                  </a:lnTo>
                  <a:lnTo>
                    <a:pt x="23853" y="75240"/>
                  </a:lnTo>
                  <a:lnTo>
                    <a:pt x="24653" y="75720"/>
                  </a:lnTo>
                  <a:lnTo>
                    <a:pt x="25133" y="76360"/>
                  </a:lnTo>
                  <a:lnTo>
                    <a:pt x="25453" y="77001"/>
                  </a:lnTo>
                  <a:lnTo>
                    <a:pt x="25613" y="77641"/>
                  </a:lnTo>
                  <a:lnTo>
                    <a:pt x="25293" y="78281"/>
                  </a:lnTo>
                  <a:lnTo>
                    <a:pt x="24493" y="79562"/>
                  </a:lnTo>
                  <a:lnTo>
                    <a:pt x="24013" y="80202"/>
                  </a:lnTo>
                  <a:lnTo>
                    <a:pt x="23692" y="81003"/>
                  </a:lnTo>
                  <a:lnTo>
                    <a:pt x="23692" y="81643"/>
                  </a:lnTo>
                  <a:lnTo>
                    <a:pt x="23692" y="82284"/>
                  </a:lnTo>
                  <a:lnTo>
                    <a:pt x="24173" y="82924"/>
                  </a:lnTo>
                  <a:lnTo>
                    <a:pt x="24973" y="83404"/>
                  </a:lnTo>
                  <a:lnTo>
                    <a:pt x="25934" y="83724"/>
                  </a:lnTo>
                  <a:lnTo>
                    <a:pt x="26734" y="83884"/>
                  </a:lnTo>
                  <a:lnTo>
                    <a:pt x="28175" y="83884"/>
                  </a:lnTo>
                  <a:lnTo>
                    <a:pt x="29295" y="83724"/>
                  </a:lnTo>
                  <a:lnTo>
                    <a:pt x="29936" y="83884"/>
                  </a:lnTo>
                  <a:lnTo>
                    <a:pt x="30416" y="84044"/>
                  </a:lnTo>
                  <a:lnTo>
                    <a:pt x="31056" y="84365"/>
                  </a:lnTo>
                  <a:lnTo>
                    <a:pt x="31537" y="84525"/>
                  </a:lnTo>
                  <a:lnTo>
                    <a:pt x="32497" y="84365"/>
                  </a:lnTo>
                  <a:lnTo>
                    <a:pt x="33938" y="84044"/>
                  </a:lnTo>
                  <a:lnTo>
                    <a:pt x="36339" y="84044"/>
                  </a:lnTo>
                  <a:lnTo>
                    <a:pt x="39541" y="84525"/>
                  </a:lnTo>
                  <a:lnTo>
                    <a:pt x="41142" y="84845"/>
                  </a:lnTo>
                  <a:lnTo>
                    <a:pt x="42742" y="85325"/>
                  </a:lnTo>
                  <a:lnTo>
                    <a:pt x="44183" y="85965"/>
                  </a:lnTo>
                  <a:lnTo>
                    <a:pt x="45304" y="86606"/>
                  </a:lnTo>
                  <a:lnTo>
                    <a:pt x="46104" y="87406"/>
                  </a:lnTo>
                  <a:lnTo>
                    <a:pt x="46424" y="87726"/>
                  </a:lnTo>
                  <a:lnTo>
                    <a:pt x="46584" y="88207"/>
                  </a:lnTo>
                  <a:lnTo>
                    <a:pt x="46745" y="89007"/>
                  </a:lnTo>
                  <a:lnTo>
                    <a:pt x="46584" y="89647"/>
                  </a:lnTo>
                  <a:lnTo>
                    <a:pt x="46104" y="90288"/>
                  </a:lnTo>
                  <a:lnTo>
                    <a:pt x="45784" y="90768"/>
                  </a:lnTo>
                  <a:lnTo>
                    <a:pt x="45464" y="91248"/>
                  </a:lnTo>
                  <a:lnTo>
                    <a:pt x="45464" y="91889"/>
                  </a:lnTo>
                  <a:lnTo>
                    <a:pt x="45624" y="92529"/>
                  </a:lnTo>
                  <a:lnTo>
                    <a:pt x="46264" y="93329"/>
                  </a:lnTo>
                  <a:lnTo>
                    <a:pt x="50266" y="97171"/>
                  </a:lnTo>
                  <a:lnTo>
                    <a:pt x="52187" y="98932"/>
                  </a:lnTo>
                  <a:lnTo>
                    <a:pt x="53148" y="99412"/>
                  </a:lnTo>
                  <a:lnTo>
                    <a:pt x="53788" y="99893"/>
                  </a:lnTo>
                  <a:lnTo>
                    <a:pt x="54429" y="100053"/>
                  </a:lnTo>
                  <a:lnTo>
                    <a:pt x="54909" y="99893"/>
                  </a:lnTo>
                  <a:lnTo>
                    <a:pt x="55709" y="99412"/>
                  </a:lnTo>
                  <a:lnTo>
                    <a:pt x="56189" y="99252"/>
                  </a:lnTo>
                  <a:lnTo>
                    <a:pt x="56670" y="99252"/>
                  </a:lnTo>
                  <a:lnTo>
                    <a:pt x="57150" y="99412"/>
                  </a:lnTo>
                  <a:lnTo>
                    <a:pt x="57950" y="99893"/>
                  </a:lnTo>
                  <a:lnTo>
                    <a:pt x="58431" y="100533"/>
                  </a:lnTo>
                  <a:lnTo>
                    <a:pt x="58751" y="101173"/>
                  </a:lnTo>
                  <a:lnTo>
                    <a:pt x="58751" y="101654"/>
                  </a:lnTo>
                  <a:lnTo>
                    <a:pt x="58591" y="102454"/>
                  </a:lnTo>
                  <a:lnTo>
                    <a:pt x="58271" y="103895"/>
                  </a:lnTo>
                  <a:lnTo>
                    <a:pt x="58111" y="104695"/>
                  </a:lnTo>
                  <a:lnTo>
                    <a:pt x="58271" y="105656"/>
                  </a:lnTo>
                  <a:lnTo>
                    <a:pt x="58591" y="107417"/>
                  </a:lnTo>
                  <a:lnTo>
                    <a:pt x="58751" y="108217"/>
                  </a:lnTo>
                  <a:lnTo>
                    <a:pt x="58911" y="108697"/>
                  </a:lnTo>
                  <a:lnTo>
                    <a:pt x="59231" y="109178"/>
                  </a:lnTo>
                  <a:lnTo>
                    <a:pt x="59871" y="109338"/>
                  </a:lnTo>
                  <a:lnTo>
                    <a:pt x="60672" y="109498"/>
                  </a:lnTo>
                  <a:lnTo>
                    <a:pt x="61632" y="109498"/>
                  </a:lnTo>
                  <a:lnTo>
                    <a:pt x="62753" y="109338"/>
                  </a:lnTo>
                  <a:lnTo>
                    <a:pt x="63393" y="109018"/>
                  </a:lnTo>
                  <a:lnTo>
                    <a:pt x="63713" y="108697"/>
                  </a:lnTo>
                  <a:lnTo>
                    <a:pt x="63874" y="108537"/>
                  </a:lnTo>
                  <a:lnTo>
                    <a:pt x="64194" y="108217"/>
                  </a:lnTo>
                  <a:lnTo>
                    <a:pt x="64514" y="107897"/>
                  </a:lnTo>
                  <a:lnTo>
                    <a:pt x="65154" y="107737"/>
                  </a:lnTo>
                  <a:lnTo>
                    <a:pt x="69476" y="107737"/>
                  </a:lnTo>
                  <a:lnTo>
                    <a:pt x="69476" y="108057"/>
                  </a:lnTo>
                  <a:lnTo>
                    <a:pt x="68836" y="109178"/>
                  </a:lnTo>
                  <a:lnTo>
                    <a:pt x="68356" y="109658"/>
                  </a:lnTo>
                  <a:lnTo>
                    <a:pt x="67876" y="109978"/>
                  </a:lnTo>
                  <a:lnTo>
                    <a:pt x="67075" y="109978"/>
                  </a:lnTo>
                  <a:lnTo>
                    <a:pt x="66915" y="110138"/>
                  </a:lnTo>
                  <a:lnTo>
                    <a:pt x="67555" y="111099"/>
                  </a:lnTo>
                  <a:lnTo>
                    <a:pt x="67876" y="111579"/>
                  </a:lnTo>
                  <a:lnTo>
                    <a:pt x="68196" y="112059"/>
                  </a:lnTo>
                  <a:lnTo>
                    <a:pt x="69316" y="112699"/>
                  </a:lnTo>
                  <a:lnTo>
                    <a:pt x="71878" y="114140"/>
                  </a:lnTo>
                  <a:lnTo>
                    <a:pt x="73318" y="114941"/>
                  </a:lnTo>
                  <a:lnTo>
                    <a:pt x="74599" y="115741"/>
                  </a:lnTo>
                  <a:lnTo>
                    <a:pt x="75560" y="116702"/>
                  </a:lnTo>
                  <a:lnTo>
                    <a:pt x="75880" y="117182"/>
                  </a:lnTo>
                  <a:lnTo>
                    <a:pt x="76040" y="117662"/>
                  </a:lnTo>
                  <a:lnTo>
                    <a:pt x="76200" y="118302"/>
                  </a:lnTo>
                  <a:lnTo>
                    <a:pt x="76360" y="118783"/>
                  </a:lnTo>
                  <a:lnTo>
                    <a:pt x="76200" y="120063"/>
                  </a:lnTo>
                  <a:lnTo>
                    <a:pt x="75720" y="122304"/>
                  </a:lnTo>
                  <a:lnTo>
                    <a:pt x="75720" y="123265"/>
                  </a:lnTo>
                  <a:lnTo>
                    <a:pt x="75720" y="123585"/>
                  </a:lnTo>
                  <a:lnTo>
                    <a:pt x="75880" y="124065"/>
                  </a:lnTo>
                  <a:lnTo>
                    <a:pt x="76200" y="124386"/>
                  </a:lnTo>
                  <a:lnTo>
                    <a:pt x="76680" y="124706"/>
                  </a:lnTo>
                  <a:lnTo>
                    <a:pt x="77321" y="125026"/>
                  </a:lnTo>
                  <a:lnTo>
                    <a:pt x="78121" y="125186"/>
                  </a:lnTo>
                  <a:lnTo>
                    <a:pt x="81003" y="125986"/>
                  </a:lnTo>
                  <a:lnTo>
                    <a:pt x="82763" y="126627"/>
                  </a:lnTo>
                  <a:lnTo>
                    <a:pt x="84204" y="127107"/>
                  </a:lnTo>
                  <a:lnTo>
                    <a:pt x="85645" y="127587"/>
                  </a:lnTo>
                  <a:lnTo>
                    <a:pt x="86605" y="128068"/>
                  </a:lnTo>
                  <a:lnTo>
                    <a:pt x="87246" y="128548"/>
                  </a:lnTo>
                  <a:lnTo>
                    <a:pt x="88687" y="129828"/>
                  </a:lnTo>
                  <a:lnTo>
                    <a:pt x="89327" y="130469"/>
                  </a:lnTo>
                  <a:lnTo>
                    <a:pt x="89967" y="130949"/>
                  </a:lnTo>
                  <a:lnTo>
                    <a:pt x="90768" y="131269"/>
                  </a:lnTo>
                  <a:lnTo>
                    <a:pt x="91568" y="131429"/>
                  </a:lnTo>
                  <a:lnTo>
                    <a:pt x="93969" y="131429"/>
                  </a:lnTo>
                  <a:lnTo>
                    <a:pt x="95570" y="131269"/>
                  </a:lnTo>
                  <a:lnTo>
                    <a:pt x="96851" y="131269"/>
                  </a:lnTo>
                  <a:lnTo>
                    <a:pt x="97331" y="131429"/>
                  </a:lnTo>
                  <a:lnTo>
                    <a:pt x="97811" y="131589"/>
                  </a:lnTo>
                  <a:lnTo>
                    <a:pt x="98292" y="131910"/>
                  </a:lnTo>
                  <a:lnTo>
                    <a:pt x="98772" y="132390"/>
                  </a:lnTo>
                  <a:lnTo>
                    <a:pt x="99092" y="133030"/>
                  </a:lnTo>
                  <a:lnTo>
                    <a:pt x="99732" y="133350"/>
                  </a:lnTo>
                  <a:lnTo>
                    <a:pt x="100693" y="133991"/>
                  </a:lnTo>
                  <a:lnTo>
                    <a:pt x="101493" y="134151"/>
                  </a:lnTo>
                  <a:lnTo>
                    <a:pt x="101813" y="134151"/>
                  </a:lnTo>
                  <a:lnTo>
                    <a:pt x="108377" y="133190"/>
                  </a:lnTo>
                  <a:lnTo>
                    <a:pt x="100053" y="123905"/>
                  </a:lnTo>
                  <a:lnTo>
                    <a:pt x="102454" y="121504"/>
                  </a:lnTo>
                  <a:lnTo>
                    <a:pt x="100853" y="117342"/>
                  </a:lnTo>
                  <a:lnTo>
                    <a:pt x="101974" y="117342"/>
                  </a:lnTo>
                  <a:lnTo>
                    <a:pt x="102774" y="117502"/>
                  </a:lnTo>
                  <a:lnTo>
                    <a:pt x="103574" y="117662"/>
                  </a:lnTo>
                  <a:lnTo>
                    <a:pt x="104375" y="118142"/>
                  </a:lnTo>
                  <a:lnTo>
                    <a:pt x="105175" y="118943"/>
                  </a:lnTo>
                  <a:lnTo>
                    <a:pt x="105976" y="120063"/>
                  </a:lnTo>
                  <a:lnTo>
                    <a:pt x="107096" y="122465"/>
                  </a:lnTo>
                  <a:lnTo>
                    <a:pt x="107576" y="123265"/>
                  </a:lnTo>
                  <a:lnTo>
                    <a:pt x="108057" y="124065"/>
                  </a:lnTo>
                  <a:lnTo>
                    <a:pt x="108537" y="124546"/>
                  </a:lnTo>
                  <a:lnTo>
                    <a:pt x="109177" y="124866"/>
                  </a:lnTo>
                  <a:lnTo>
                    <a:pt x="109978" y="125026"/>
                  </a:lnTo>
                  <a:lnTo>
                    <a:pt x="111098" y="124866"/>
                  </a:lnTo>
                  <a:lnTo>
                    <a:pt x="111579" y="124706"/>
                  </a:lnTo>
                  <a:lnTo>
                    <a:pt x="112059" y="124546"/>
                  </a:lnTo>
                  <a:lnTo>
                    <a:pt x="112539" y="123905"/>
                  </a:lnTo>
                  <a:lnTo>
                    <a:pt x="112859" y="123105"/>
                  </a:lnTo>
                  <a:lnTo>
                    <a:pt x="113019" y="122304"/>
                  </a:lnTo>
                  <a:lnTo>
                    <a:pt x="113339" y="121664"/>
                  </a:lnTo>
                  <a:lnTo>
                    <a:pt x="113500" y="121344"/>
                  </a:lnTo>
                  <a:lnTo>
                    <a:pt x="113980" y="121344"/>
                  </a:lnTo>
                  <a:lnTo>
                    <a:pt x="114780" y="121824"/>
                  </a:lnTo>
                  <a:lnTo>
                    <a:pt x="115581" y="122465"/>
                  </a:lnTo>
                  <a:lnTo>
                    <a:pt x="115741" y="122785"/>
                  </a:lnTo>
                  <a:lnTo>
                    <a:pt x="115741" y="123105"/>
                  </a:lnTo>
                  <a:lnTo>
                    <a:pt x="115581" y="123585"/>
                  </a:lnTo>
                  <a:lnTo>
                    <a:pt x="115261" y="123905"/>
                  </a:lnTo>
                  <a:lnTo>
                    <a:pt x="114940" y="124386"/>
                  </a:lnTo>
                  <a:lnTo>
                    <a:pt x="114940" y="124546"/>
                  </a:lnTo>
                  <a:lnTo>
                    <a:pt x="114940" y="124706"/>
                  </a:lnTo>
                  <a:lnTo>
                    <a:pt x="115421" y="125186"/>
                  </a:lnTo>
                  <a:lnTo>
                    <a:pt x="116541" y="125506"/>
                  </a:lnTo>
                  <a:lnTo>
                    <a:pt x="118142" y="125986"/>
                  </a:lnTo>
                  <a:lnTo>
                    <a:pt x="120863" y="125986"/>
                  </a:lnTo>
                  <a:lnTo>
                    <a:pt x="121984" y="125826"/>
                  </a:lnTo>
                  <a:lnTo>
                    <a:pt x="123745" y="125186"/>
                  </a:lnTo>
                  <a:lnTo>
                    <a:pt x="124385" y="124866"/>
                  </a:lnTo>
                  <a:lnTo>
                    <a:pt x="124385" y="125186"/>
                  </a:lnTo>
                  <a:lnTo>
                    <a:pt x="124385" y="125506"/>
                  </a:lnTo>
                  <a:lnTo>
                    <a:pt x="124545" y="125986"/>
                  </a:lnTo>
                  <a:lnTo>
                    <a:pt x="124866" y="126467"/>
                  </a:lnTo>
                  <a:lnTo>
                    <a:pt x="125666" y="126947"/>
                  </a:lnTo>
                  <a:lnTo>
                    <a:pt x="126626" y="127267"/>
                  </a:lnTo>
                  <a:lnTo>
                    <a:pt x="128227" y="127587"/>
                  </a:lnTo>
                  <a:lnTo>
                    <a:pt x="129988" y="127747"/>
                  </a:lnTo>
                  <a:lnTo>
                    <a:pt x="131589" y="127907"/>
                  </a:lnTo>
                  <a:lnTo>
                    <a:pt x="134311" y="127747"/>
                  </a:lnTo>
                  <a:lnTo>
                    <a:pt x="136071" y="127427"/>
                  </a:lnTo>
                  <a:lnTo>
                    <a:pt x="136872" y="127267"/>
                  </a:lnTo>
                  <a:lnTo>
                    <a:pt x="138153" y="127587"/>
                  </a:lnTo>
                  <a:lnTo>
                    <a:pt x="139593" y="127907"/>
                  </a:lnTo>
                  <a:lnTo>
                    <a:pt x="141995" y="127907"/>
                  </a:lnTo>
                  <a:lnTo>
                    <a:pt x="142795" y="127587"/>
                  </a:lnTo>
                  <a:lnTo>
                    <a:pt x="144236" y="126947"/>
                  </a:lnTo>
                  <a:lnTo>
                    <a:pt x="146797" y="125986"/>
                  </a:lnTo>
                  <a:lnTo>
                    <a:pt x="147437" y="125666"/>
                  </a:lnTo>
                  <a:lnTo>
                    <a:pt x="148078" y="125506"/>
                  </a:lnTo>
                  <a:lnTo>
                    <a:pt x="148718" y="125506"/>
                  </a:lnTo>
                  <a:lnTo>
                    <a:pt x="149038" y="125666"/>
                  </a:lnTo>
                  <a:lnTo>
                    <a:pt x="149518" y="125986"/>
                  </a:lnTo>
                  <a:lnTo>
                    <a:pt x="149839" y="126307"/>
                  </a:lnTo>
                  <a:lnTo>
                    <a:pt x="149999" y="126627"/>
                  </a:lnTo>
                  <a:lnTo>
                    <a:pt x="150319" y="126467"/>
                  </a:lnTo>
                  <a:lnTo>
                    <a:pt x="151279" y="124226"/>
                  </a:lnTo>
                  <a:lnTo>
                    <a:pt x="152560" y="120864"/>
                  </a:lnTo>
                  <a:lnTo>
                    <a:pt x="153040" y="119583"/>
                  </a:lnTo>
                  <a:lnTo>
                    <a:pt x="153200" y="118302"/>
                  </a:lnTo>
                  <a:lnTo>
                    <a:pt x="153361" y="117182"/>
                  </a:lnTo>
                  <a:lnTo>
                    <a:pt x="153200" y="116061"/>
                  </a:lnTo>
                  <a:lnTo>
                    <a:pt x="152880" y="115101"/>
                  </a:lnTo>
                  <a:lnTo>
                    <a:pt x="152240" y="113980"/>
                  </a:lnTo>
                  <a:lnTo>
                    <a:pt x="150479" y="111579"/>
                  </a:lnTo>
                  <a:lnTo>
                    <a:pt x="148718" y="109498"/>
                  </a:lnTo>
                  <a:lnTo>
                    <a:pt x="146797" y="107417"/>
                  </a:lnTo>
                  <a:lnTo>
                    <a:pt x="142795" y="107417"/>
                  </a:lnTo>
                  <a:lnTo>
                    <a:pt x="141514" y="107257"/>
                  </a:lnTo>
                  <a:lnTo>
                    <a:pt x="140554" y="106936"/>
                  </a:lnTo>
                  <a:lnTo>
                    <a:pt x="140234" y="106776"/>
                  </a:lnTo>
                  <a:lnTo>
                    <a:pt x="140074" y="106456"/>
                  </a:lnTo>
                  <a:lnTo>
                    <a:pt x="140074" y="106136"/>
                  </a:lnTo>
                  <a:lnTo>
                    <a:pt x="140234" y="105656"/>
                  </a:lnTo>
                  <a:lnTo>
                    <a:pt x="140874" y="104855"/>
                  </a:lnTo>
                  <a:lnTo>
                    <a:pt x="141674" y="104215"/>
                  </a:lnTo>
                  <a:lnTo>
                    <a:pt x="142315" y="103735"/>
                  </a:lnTo>
                  <a:lnTo>
                    <a:pt x="143115" y="103575"/>
                  </a:lnTo>
                  <a:lnTo>
                    <a:pt x="143755" y="103415"/>
                  </a:lnTo>
                  <a:lnTo>
                    <a:pt x="144556" y="103255"/>
                  </a:lnTo>
                  <a:lnTo>
                    <a:pt x="145196" y="103415"/>
                  </a:lnTo>
                  <a:lnTo>
                    <a:pt x="145676" y="103575"/>
                  </a:lnTo>
                  <a:lnTo>
                    <a:pt x="146797" y="104215"/>
                  </a:lnTo>
                  <a:lnTo>
                    <a:pt x="147918" y="105015"/>
                  </a:lnTo>
                  <a:lnTo>
                    <a:pt x="148398" y="105336"/>
                  </a:lnTo>
                  <a:lnTo>
                    <a:pt x="149038" y="105496"/>
                  </a:lnTo>
                  <a:lnTo>
                    <a:pt x="149839" y="105496"/>
                  </a:lnTo>
                  <a:lnTo>
                    <a:pt x="150479" y="105336"/>
                  </a:lnTo>
                  <a:lnTo>
                    <a:pt x="151440" y="105015"/>
                  </a:lnTo>
                  <a:lnTo>
                    <a:pt x="152240" y="104375"/>
                  </a:lnTo>
                  <a:lnTo>
                    <a:pt x="154161" y="103094"/>
                  </a:lnTo>
                  <a:lnTo>
                    <a:pt x="156402" y="101173"/>
                  </a:lnTo>
                  <a:lnTo>
                    <a:pt x="159124" y="97171"/>
                  </a:lnTo>
                  <a:lnTo>
                    <a:pt x="159124" y="96691"/>
                  </a:lnTo>
                  <a:lnTo>
                    <a:pt x="159604" y="95891"/>
                  </a:lnTo>
                  <a:lnTo>
                    <a:pt x="159924" y="95570"/>
                  </a:lnTo>
                  <a:lnTo>
                    <a:pt x="160404" y="95410"/>
                  </a:lnTo>
                  <a:lnTo>
                    <a:pt x="161045" y="95410"/>
                  </a:lnTo>
                  <a:lnTo>
                    <a:pt x="161845" y="95731"/>
                  </a:lnTo>
                  <a:lnTo>
                    <a:pt x="162805" y="96051"/>
                  </a:lnTo>
                  <a:lnTo>
                    <a:pt x="163606" y="96051"/>
                  </a:lnTo>
                  <a:lnTo>
                    <a:pt x="164566" y="95891"/>
                  </a:lnTo>
                  <a:lnTo>
                    <a:pt x="165367" y="95570"/>
                  </a:lnTo>
                  <a:lnTo>
                    <a:pt x="166487" y="94770"/>
                  </a:lnTo>
                  <a:lnTo>
                    <a:pt x="166968" y="94450"/>
                  </a:lnTo>
                  <a:lnTo>
                    <a:pt x="171770" y="91088"/>
                  </a:lnTo>
                  <a:lnTo>
                    <a:pt x="175452" y="88367"/>
                  </a:lnTo>
                  <a:lnTo>
                    <a:pt x="176893" y="87086"/>
                  </a:lnTo>
                  <a:lnTo>
                    <a:pt x="178013" y="86126"/>
                  </a:lnTo>
                  <a:lnTo>
                    <a:pt x="180095" y="84044"/>
                  </a:lnTo>
                  <a:lnTo>
                    <a:pt x="180095" y="83244"/>
                  </a:lnTo>
                  <a:lnTo>
                    <a:pt x="180255" y="81163"/>
                  </a:lnTo>
                  <a:lnTo>
                    <a:pt x="180575" y="79722"/>
                  </a:lnTo>
                  <a:lnTo>
                    <a:pt x="181055" y="78121"/>
                  </a:lnTo>
                  <a:lnTo>
                    <a:pt x="181855" y="76360"/>
                  </a:lnTo>
                  <a:lnTo>
                    <a:pt x="182816" y="74439"/>
                  </a:lnTo>
                  <a:lnTo>
                    <a:pt x="183616" y="73159"/>
                  </a:lnTo>
                  <a:lnTo>
                    <a:pt x="184577" y="72358"/>
                  </a:lnTo>
                  <a:lnTo>
                    <a:pt x="185377" y="71878"/>
                  </a:lnTo>
                  <a:lnTo>
                    <a:pt x="186338" y="71558"/>
                  </a:lnTo>
                  <a:lnTo>
                    <a:pt x="187939" y="71078"/>
                  </a:lnTo>
                  <a:lnTo>
                    <a:pt x="188899" y="70918"/>
                  </a:lnTo>
                  <a:lnTo>
                    <a:pt x="189700" y="70437"/>
                  </a:lnTo>
                  <a:lnTo>
                    <a:pt x="191300" y="68836"/>
                  </a:lnTo>
                  <a:lnTo>
                    <a:pt x="193061" y="67076"/>
                  </a:lnTo>
                  <a:lnTo>
                    <a:pt x="194022" y="66275"/>
                  </a:lnTo>
                  <a:lnTo>
                    <a:pt x="195142" y="65475"/>
                  </a:lnTo>
                  <a:lnTo>
                    <a:pt x="196263" y="64834"/>
                  </a:lnTo>
                  <a:lnTo>
                    <a:pt x="197544" y="64514"/>
                  </a:lnTo>
                  <a:lnTo>
                    <a:pt x="200425" y="63874"/>
                  </a:lnTo>
                  <a:lnTo>
                    <a:pt x="203627" y="63073"/>
                  </a:lnTo>
                  <a:lnTo>
                    <a:pt x="207149" y="62113"/>
                  </a:lnTo>
                  <a:lnTo>
                    <a:pt x="208429" y="56990"/>
                  </a:lnTo>
                  <a:lnTo>
                    <a:pt x="211151" y="54589"/>
                  </a:lnTo>
                  <a:lnTo>
                    <a:pt x="211471" y="53789"/>
                  </a:lnTo>
                  <a:lnTo>
                    <a:pt x="211791" y="52828"/>
                  </a:lnTo>
                  <a:lnTo>
                    <a:pt x="211791" y="51707"/>
                  </a:lnTo>
                  <a:lnTo>
                    <a:pt x="211951" y="50427"/>
                  </a:lnTo>
                  <a:lnTo>
                    <a:pt x="211631" y="49146"/>
                  </a:lnTo>
                  <a:lnTo>
                    <a:pt x="211151" y="47865"/>
                  </a:lnTo>
                  <a:lnTo>
                    <a:pt x="210671" y="47225"/>
                  </a:lnTo>
                  <a:lnTo>
                    <a:pt x="210190" y="46745"/>
                  </a:lnTo>
                  <a:lnTo>
                    <a:pt x="209070" y="45784"/>
                  </a:lnTo>
                  <a:lnTo>
                    <a:pt x="208109" y="45144"/>
                  </a:lnTo>
                  <a:lnTo>
                    <a:pt x="206668" y="44344"/>
                  </a:lnTo>
                  <a:lnTo>
                    <a:pt x="205548" y="43863"/>
                  </a:lnTo>
                  <a:lnTo>
                    <a:pt x="205228" y="43543"/>
                  </a:lnTo>
                  <a:lnTo>
                    <a:pt x="205068" y="43223"/>
                  </a:lnTo>
                  <a:lnTo>
                    <a:pt x="203947" y="40502"/>
                  </a:lnTo>
                  <a:lnTo>
                    <a:pt x="202987" y="38420"/>
                  </a:lnTo>
                  <a:lnTo>
                    <a:pt x="207789" y="41942"/>
                  </a:lnTo>
                  <a:lnTo>
                    <a:pt x="212592" y="42263"/>
                  </a:lnTo>
                  <a:lnTo>
                    <a:pt x="215313" y="45624"/>
                  </a:lnTo>
                  <a:lnTo>
                    <a:pt x="219795" y="46745"/>
                  </a:lnTo>
                  <a:lnTo>
                    <a:pt x="219795" y="46105"/>
                  </a:lnTo>
                  <a:lnTo>
                    <a:pt x="219795" y="44824"/>
                  </a:lnTo>
                  <a:lnTo>
                    <a:pt x="219955" y="43383"/>
                  </a:lnTo>
                  <a:lnTo>
                    <a:pt x="220116" y="42903"/>
                  </a:lnTo>
                  <a:lnTo>
                    <a:pt x="220436" y="42583"/>
                  </a:lnTo>
                  <a:lnTo>
                    <a:pt x="221556" y="42423"/>
                  </a:lnTo>
                  <a:lnTo>
                    <a:pt x="222997" y="42263"/>
                  </a:lnTo>
                  <a:lnTo>
                    <a:pt x="224438" y="42263"/>
                  </a:lnTo>
                  <a:lnTo>
                    <a:pt x="225078" y="42423"/>
                  </a:lnTo>
                  <a:lnTo>
                    <a:pt x="225558" y="42583"/>
                  </a:lnTo>
                  <a:lnTo>
                    <a:pt x="226039" y="42903"/>
                  </a:lnTo>
                  <a:lnTo>
                    <a:pt x="226519" y="43383"/>
                  </a:lnTo>
                  <a:lnTo>
                    <a:pt x="227319" y="44184"/>
                  </a:lnTo>
                  <a:lnTo>
                    <a:pt x="228280" y="45144"/>
                  </a:lnTo>
                  <a:lnTo>
                    <a:pt x="228760" y="45464"/>
                  </a:lnTo>
                  <a:lnTo>
                    <a:pt x="229400" y="45624"/>
                  </a:lnTo>
                  <a:lnTo>
                    <a:pt x="230041" y="45784"/>
                  </a:lnTo>
                  <a:lnTo>
                    <a:pt x="230841" y="45624"/>
                  </a:lnTo>
                  <a:lnTo>
                    <a:pt x="232442" y="45304"/>
                  </a:lnTo>
                  <a:lnTo>
                    <a:pt x="234043" y="44824"/>
                  </a:lnTo>
                  <a:lnTo>
                    <a:pt x="235163" y="44664"/>
                  </a:lnTo>
                  <a:lnTo>
                    <a:pt x="236604" y="44824"/>
                  </a:lnTo>
                  <a:lnTo>
                    <a:pt x="238525" y="45304"/>
                  </a:lnTo>
                  <a:lnTo>
                    <a:pt x="240126" y="45624"/>
                  </a:lnTo>
                  <a:lnTo>
                    <a:pt x="240926" y="45784"/>
                  </a:lnTo>
                  <a:lnTo>
                    <a:pt x="241407" y="45624"/>
                  </a:lnTo>
                  <a:lnTo>
                    <a:pt x="242207" y="45144"/>
                  </a:lnTo>
                  <a:lnTo>
                    <a:pt x="243168" y="44504"/>
                  </a:lnTo>
                  <a:lnTo>
                    <a:pt x="244128" y="44023"/>
                  </a:lnTo>
                  <a:lnTo>
                    <a:pt x="244608" y="43863"/>
                  </a:lnTo>
                  <a:lnTo>
                    <a:pt x="245249" y="44023"/>
                  </a:lnTo>
                  <a:lnTo>
                    <a:pt x="246209" y="44344"/>
                  </a:lnTo>
                  <a:lnTo>
                    <a:pt x="247330" y="45144"/>
                  </a:lnTo>
                  <a:lnTo>
                    <a:pt x="248611" y="45784"/>
                  </a:lnTo>
                  <a:lnTo>
                    <a:pt x="249251" y="45944"/>
                  </a:lnTo>
                  <a:lnTo>
                    <a:pt x="250532" y="45944"/>
                  </a:lnTo>
                  <a:lnTo>
                    <a:pt x="251012" y="45624"/>
                  </a:lnTo>
                  <a:lnTo>
                    <a:pt x="251812" y="44664"/>
                  </a:lnTo>
                  <a:lnTo>
                    <a:pt x="252292" y="44184"/>
                  </a:lnTo>
                  <a:lnTo>
                    <a:pt x="253093" y="44023"/>
                  </a:lnTo>
                  <a:lnTo>
                    <a:pt x="254213" y="44023"/>
                  </a:lnTo>
                  <a:lnTo>
                    <a:pt x="255814" y="44344"/>
                  </a:lnTo>
                  <a:lnTo>
                    <a:pt x="257735" y="44664"/>
                  </a:lnTo>
                  <a:lnTo>
                    <a:pt x="259336" y="44824"/>
                  </a:lnTo>
                  <a:lnTo>
                    <a:pt x="260777" y="44664"/>
                  </a:lnTo>
                  <a:lnTo>
                    <a:pt x="262058" y="44504"/>
                  </a:lnTo>
                  <a:lnTo>
                    <a:pt x="263018" y="44184"/>
                  </a:lnTo>
                  <a:lnTo>
                    <a:pt x="263819" y="43863"/>
                  </a:lnTo>
                  <a:lnTo>
                    <a:pt x="264459" y="43543"/>
                  </a:lnTo>
                  <a:lnTo>
                    <a:pt x="264779" y="43383"/>
                  </a:lnTo>
                  <a:lnTo>
                    <a:pt x="265579" y="42743"/>
                  </a:lnTo>
                  <a:lnTo>
                    <a:pt x="266060" y="42263"/>
                  </a:lnTo>
                  <a:lnTo>
                    <a:pt x="266220" y="41782"/>
                  </a:lnTo>
                  <a:lnTo>
                    <a:pt x="266380" y="40982"/>
                  </a:lnTo>
                  <a:lnTo>
                    <a:pt x="266060" y="40181"/>
                  </a:lnTo>
                  <a:lnTo>
                    <a:pt x="265579" y="39381"/>
                  </a:lnTo>
                  <a:lnTo>
                    <a:pt x="265099" y="38741"/>
                  </a:lnTo>
                  <a:lnTo>
                    <a:pt x="263658" y="37620"/>
                  </a:lnTo>
                  <a:lnTo>
                    <a:pt x="262378" y="36499"/>
                  </a:lnTo>
                  <a:lnTo>
                    <a:pt x="261737" y="35859"/>
                  </a:lnTo>
                  <a:lnTo>
                    <a:pt x="261257" y="35059"/>
                  </a:lnTo>
                  <a:lnTo>
                    <a:pt x="260617" y="33618"/>
                  </a:lnTo>
                  <a:lnTo>
                    <a:pt x="259816" y="32657"/>
                  </a:lnTo>
                  <a:lnTo>
                    <a:pt x="259176" y="32017"/>
                  </a:lnTo>
                  <a:lnTo>
                    <a:pt x="258216" y="30897"/>
                  </a:lnTo>
                  <a:lnTo>
                    <a:pt x="257255" y="29456"/>
                  </a:lnTo>
                  <a:lnTo>
                    <a:pt x="256455" y="28015"/>
                  </a:lnTo>
                  <a:lnTo>
                    <a:pt x="255974" y="27215"/>
                  </a:lnTo>
                  <a:lnTo>
                    <a:pt x="255494" y="26414"/>
                  </a:lnTo>
                  <a:lnTo>
                    <a:pt x="254694" y="25614"/>
                  </a:lnTo>
                  <a:lnTo>
                    <a:pt x="253733" y="24813"/>
                  </a:lnTo>
                  <a:lnTo>
                    <a:pt x="251812" y="23373"/>
                  </a:lnTo>
                  <a:lnTo>
                    <a:pt x="250211" y="22412"/>
                  </a:lnTo>
                  <a:lnTo>
                    <a:pt x="248611" y="21612"/>
                  </a:lnTo>
                  <a:lnTo>
                    <a:pt x="250532" y="21612"/>
                  </a:lnTo>
                  <a:lnTo>
                    <a:pt x="252132" y="21772"/>
                  </a:lnTo>
                  <a:lnTo>
                    <a:pt x="253413" y="21932"/>
                  </a:lnTo>
                  <a:lnTo>
                    <a:pt x="254374" y="22092"/>
                  </a:lnTo>
                  <a:lnTo>
                    <a:pt x="255814" y="22412"/>
                  </a:lnTo>
                  <a:lnTo>
                    <a:pt x="256455" y="22572"/>
                  </a:lnTo>
                  <a:lnTo>
                    <a:pt x="256775" y="22412"/>
                  </a:lnTo>
                  <a:lnTo>
                    <a:pt x="257095" y="21932"/>
                  </a:lnTo>
                  <a:lnTo>
                    <a:pt x="257255" y="21452"/>
                  </a:lnTo>
                  <a:lnTo>
                    <a:pt x="257255" y="20331"/>
                  </a:lnTo>
                  <a:lnTo>
                    <a:pt x="256935" y="19371"/>
                  </a:lnTo>
                  <a:lnTo>
                    <a:pt x="256775" y="18890"/>
                  </a:lnTo>
                  <a:lnTo>
                    <a:pt x="258055" y="19531"/>
                  </a:lnTo>
                  <a:lnTo>
                    <a:pt x="259656" y="20011"/>
                  </a:lnTo>
                  <a:lnTo>
                    <a:pt x="261577" y="20331"/>
                  </a:lnTo>
                  <a:lnTo>
                    <a:pt x="262858" y="20491"/>
                  </a:lnTo>
                  <a:lnTo>
                    <a:pt x="263979" y="20811"/>
                  </a:lnTo>
                  <a:lnTo>
                    <a:pt x="266220" y="21452"/>
                  </a:lnTo>
                  <a:lnTo>
                    <a:pt x="268141" y="22092"/>
                  </a:lnTo>
                  <a:lnTo>
                    <a:pt x="269101" y="22252"/>
                  </a:lnTo>
                  <a:lnTo>
                    <a:pt x="269902" y="22412"/>
                  </a:lnTo>
                  <a:lnTo>
                    <a:pt x="271022" y="22252"/>
                  </a:lnTo>
                  <a:lnTo>
                    <a:pt x="271823" y="21932"/>
                  </a:lnTo>
                  <a:lnTo>
                    <a:pt x="272783" y="21932"/>
                  </a:lnTo>
                  <a:lnTo>
                    <a:pt x="273424" y="22092"/>
                  </a:lnTo>
                  <a:lnTo>
                    <a:pt x="274384" y="22412"/>
                  </a:lnTo>
                  <a:lnTo>
                    <a:pt x="275345" y="22732"/>
                  </a:lnTo>
                  <a:lnTo>
                    <a:pt x="276145" y="23213"/>
                  </a:lnTo>
                  <a:lnTo>
                    <a:pt x="277426" y="24173"/>
                  </a:lnTo>
                  <a:lnTo>
                    <a:pt x="278546" y="24813"/>
                  </a:lnTo>
                  <a:lnTo>
                    <a:pt x="279187" y="24973"/>
                  </a:lnTo>
                  <a:lnTo>
                    <a:pt x="279827" y="25134"/>
                  </a:lnTo>
                  <a:lnTo>
                    <a:pt x="281428" y="24973"/>
                  </a:lnTo>
                  <a:lnTo>
                    <a:pt x="283349" y="24653"/>
                  </a:lnTo>
                  <a:lnTo>
                    <a:pt x="284149" y="24333"/>
                  </a:lnTo>
                  <a:lnTo>
                    <a:pt x="284950" y="24013"/>
                  </a:lnTo>
                  <a:lnTo>
                    <a:pt x="285430" y="23373"/>
                  </a:lnTo>
                  <a:lnTo>
                    <a:pt x="285590" y="22732"/>
                  </a:lnTo>
                  <a:lnTo>
                    <a:pt x="285590" y="21292"/>
                  </a:lnTo>
                  <a:lnTo>
                    <a:pt x="285270" y="20171"/>
                  </a:lnTo>
                  <a:lnTo>
                    <a:pt x="284790" y="19210"/>
                  </a:lnTo>
                  <a:lnTo>
                    <a:pt x="284149" y="18410"/>
                  </a:lnTo>
                  <a:lnTo>
                    <a:pt x="283509" y="17770"/>
                  </a:lnTo>
                  <a:lnTo>
                    <a:pt x="282708" y="17289"/>
                  </a:lnTo>
                  <a:lnTo>
                    <a:pt x="281588" y="16489"/>
                  </a:lnTo>
                  <a:lnTo>
                    <a:pt x="280147" y="16009"/>
                  </a:lnTo>
                  <a:lnTo>
                    <a:pt x="279347" y="15689"/>
                  </a:lnTo>
                  <a:lnTo>
                    <a:pt x="278706" y="15528"/>
                  </a:lnTo>
                  <a:lnTo>
                    <a:pt x="278386" y="15689"/>
                  </a:lnTo>
                  <a:lnTo>
                    <a:pt x="278066" y="15689"/>
                  </a:lnTo>
                  <a:lnTo>
                    <a:pt x="277906" y="15528"/>
                  </a:lnTo>
                  <a:lnTo>
                    <a:pt x="277426" y="14408"/>
                  </a:lnTo>
                  <a:lnTo>
                    <a:pt x="276945" y="13607"/>
                  </a:lnTo>
                  <a:lnTo>
                    <a:pt x="276305" y="12807"/>
                  </a:lnTo>
                  <a:lnTo>
                    <a:pt x="274864" y="11366"/>
                  </a:lnTo>
                  <a:lnTo>
                    <a:pt x="273584" y="10406"/>
                  </a:lnTo>
                  <a:lnTo>
                    <a:pt x="272943" y="9926"/>
                  </a:lnTo>
                  <a:lnTo>
                    <a:pt x="272463" y="8805"/>
                  </a:lnTo>
                  <a:lnTo>
                    <a:pt x="272303" y="7684"/>
                  </a:lnTo>
                  <a:lnTo>
                    <a:pt x="272143" y="5923"/>
                  </a:lnTo>
                  <a:lnTo>
                    <a:pt x="272143" y="4963"/>
                  </a:lnTo>
                  <a:lnTo>
                    <a:pt x="272303" y="4483"/>
                  </a:lnTo>
                  <a:lnTo>
                    <a:pt x="272303" y="4002"/>
                  </a:lnTo>
                  <a:lnTo>
                    <a:pt x="272303" y="3362"/>
                  </a:lnTo>
                  <a:lnTo>
                    <a:pt x="272143" y="2722"/>
                  </a:lnTo>
                  <a:lnTo>
                    <a:pt x="271663" y="2081"/>
                  </a:lnTo>
                  <a:lnTo>
                    <a:pt x="271022" y="1601"/>
                  </a:lnTo>
                  <a:lnTo>
                    <a:pt x="269742" y="1441"/>
                  </a:lnTo>
                  <a:lnTo>
                    <a:pt x="268141" y="1441"/>
                  </a:lnTo>
                  <a:lnTo>
                    <a:pt x="266380" y="1761"/>
                  </a:lnTo>
                  <a:lnTo>
                    <a:pt x="264939" y="2242"/>
                  </a:lnTo>
                  <a:lnTo>
                    <a:pt x="263819" y="2722"/>
                  </a:lnTo>
                  <a:lnTo>
                    <a:pt x="262858" y="3202"/>
                  </a:lnTo>
                  <a:lnTo>
                    <a:pt x="262058" y="3522"/>
                  </a:lnTo>
                  <a:lnTo>
                    <a:pt x="261417" y="3842"/>
                  </a:lnTo>
                  <a:lnTo>
                    <a:pt x="260617" y="4002"/>
                  </a:lnTo>
                  <a:lnTo>
                    <a:pt x="259976" y="3842"/>
                  </a:lnTo>
                  <a:lnTo>
                    <a:pt x="259336" y="3682"/>
                  </a:lnTo>
                  <a:lnTo>
                    <a:pt x="259336" y="3522"/>
                  </a:lnTo>
                  <a:lnTo>
                    <a:pt x="259496" y="3362"/>
                  </a:lnTo>
                  <a:lnTo>
                    <a:pt x="257895" y="3202"/>
                  </a:lnTo>
                  <a:lnTo>
                    <a:pt x="256615" y="2882"/>
                  </a:lnTo>
                  <a:lnTo>
                    <a:pt x="255334" y="2562"/>
                  </a:lnTo>
                  <a:lnTo>
                    <a:pt x="253573" y="1761"/>
                  </a:lnTo>
                  <a:lnTo>
                    <a:pt x="252933" y="1601"/>
                  </a:lnTo>
                  <a:lnTo>
                    <a:pt x="252292" y="1441"/>
                  </a:lnTo>
                  <a:lnTo>
                    <a:pt x="251812" y="1761"/>
                  </a:lnTo>
                  <a:lnTo>
                    <a:pt x="251332" y="2402"/>
                  </a:lnTo>
                  <a:lnTo>
                    <a:pt x="251012" y="3362"/>
                  </a:lnTo>
                  <a:lnTo>
                    <a:pt x="251012" y="4483"/>
                  </a:lnTo>
                  <a:lnTo>
                    <a:pt x="250852" y="6244"/>
                  </a:lnTo>
                  <a:lnTo>
                    <a:pt x="250692" y="7044"/>
                  </a:lnTo>
                  <a:lnTo>
                    <a:pt x="250532" y="7364"/>
                  </a:lnTo>
                  <a:lnTo>
                    <a:pt x="250211" y="7524"/>
                  </a:lnTo>
                  <a:lnTo>
                    <a:pt x="250051" y="7524"/>
                  </a:lnTo>
                  <a:lnTo>
                    <a:pt x="249251" y="7204"/>
                  </a:lnTo>
                  <a:lnTo>
                    <a:pt x="247650" y="6244"/>
                  </a:lnTo>
                  <a:lnTo>
                    <a:pt x="246369" y="5123"/>
                  </a:lnTo>
                  <a:lnTo>
                    <a:pt x="244448" y="3202"/>
                  </a:lnTo>
                  <a:lnTo>
                    <a:pt x="244128" y="2882"/>
                  </a:lnTo>
                  <a:lnTo>
                    <a:pt x="243008" y="2882"/>
                  </a:lnTo>
                  <a:lnTo>
                    <a:pt x="242527" y="3042"/>
                  </a:lnTo>
                  <a:lnTo>
                    <a:pt x="241727" y="3522"/>
                  </a:lnTo>
                  <a:lnTo>
                    <a:pt x="241407" y="3842"/>
                  </a:lnTo>
                  <a:lnTo>
                    <a:pt x="241727" y="3202"/>
                  </a:lnTo>
                  <a:lnTo>
                    <a:pt x="242367" y="1921"/>
                  </a:lnTo>
                  <a:lnTo>
                    <a:pt x="242527" y="1281"/>
                  </a:lnTo>
                  <a:lnTo>
                    <a:pt x="242527" y="641"/>
                  </a:lnTo>
                  <a:lnTo>
                    <a:pt x="242527" y="481"/>
                  </a:lnTo>
                  <a:lnTo>
                    <a:pt x="242367" y="160"/>
                  </a:lnTo>
                  <a:lnTo>
                    <a:pt x="242047" y="160"/>
                  </a:lnTo>
                  <a:lnTo>
                    <a:pt x="24172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8"/>
            <p:cNvSpPr/>
            <p:nvPr/>
          </p:nvSpPr>
          <p:spPr>
            <a:xfrm>
              <a:off x="10759011" y="1949032"/>
              <a:ext cx="966102" cy="444354"/>
            </a:xfrm>
            <a:custGeom>
              <a:avLst/>
              <a:gdLst/>
              <a:ahLst/>
              <a:cxnLst/>
              <a:rect l="l" t="t" r="r" b="b"/>
              <a:pathLst>
                <a:path w="51767" h="23810" extrusionOk="0">
                  <a:moveTo>
                    <a:pt x="25641" y="19671"/>
                  </a:moveTo>
                  <a:lnTo>
                    <a:pt x="21750" y="18374"/>
                  </a:lnTo>
                  <a:lnTo>
                    <a:pt x="22491" y="15409"/>
                  </a:lnTo>
                  <a:lnTo>
                    <a:pt x="21194" y="13741"/>
                  </a:lnTo>
                  <a:lnTo>
                    <a:pt x="21750" y="10962"/>
                  </a:lnTo>
                  <a:lnTo>
                    <a:pt x="12856" y="9480"/>
                  </a:lnTo>
                  <a:lnTo>
                    <a:pt x="10632" y="10962"/>
                  </a:lnTo>
                  <a:lnTo>
                    <a:pt x="6927" y="13186"/>
                  </a:lnTo>
                  <a:lnTo>
                    <a:pt x="2131" y="10839"/>
                  </a:lnTo>
                  <a:lnTo>
                    <a:pt x="0" y="5096"/>
                  </a:lnTo>
                  <a:lnTo>
                    <a:pt x="2131" y="3243"/>
                  </a:lnTo>
                  <a:lnTo>
                    <a:pt x="7297" y="3921"/>
                  </a:lnTo>
                  <a:lnTo>
                    <a:pt x="6556" y="957"/>
                  </a:lnTo>
                  <a:lnTo>
                    <a:pt x="8780" y="215"/>
                  </a:lnTo>
                  <a:lnTo>
                    <a:pt x="13597" y="2254"/>
                  </a:lnTo>
                  <a:lnTo>
                    <a:pt x="17488" y="2068"/>
                  </a:lnTo>
                  <a:lnTo>
                    <a:pt x="20267" y="957"/>
                  </a:lnTo>
                  <a:lnTo>
                    <a:pt x="27238" y="1853"/>
                  </a:lnTo>
                  <a:lnTo>
                    <a:pt x="29647" y="0"/>
                  </a:lnTo>
                  <a:lnTo>
                    <a:pt x="39167" y="771"/>
                  </a:lnTo>
                  <a:lnTo>
                    <a:pt x="44355" y="4477"/>
                  </a:lnTo>
                  <a:lnTo>
                    <a:pt x="44562" y="5837"/>
                  </a:lnTo>
                  <a:lnTo>
                    <a:pt x="47690" y="7256"/>
                  </a:lnTo>
                  <a:lnTo>
                    <a:pt x="47505" y="9109"/>
                  </a:lnTo>
                  <a:lnTo>
                    <a:pt x="45096" y="9850"/>
                  </a:lnTo>
                  <a:lnTo>
                    <a:pt x="47505" y="11333"/>
                  </a:lnTo>
                  <a:lnTo>
                    <a:pt x="51767" y="13000"/>
                  </a:lnTo>
                  <a:lnTo>
                    <a:pt x="48987" y="16150"/>
                  </a:lnTo>
                  <a:lnTo>
                    <a:pt x="46208" y="17262"/>
                  </a:lnTo>
                  <a:lnTo>
                    <a:pt x="45837" y="20227"/>
                  </a:lnTo>
                  <a:lnTo>
                    <a:pt x="42873" y="19300"/>
                  </a:lnTo>
                  <a:lnTo>
                    <a:pt x="42895" y="22235"/>
                  </a:lnTo>
                  <a:lnTo>
                    <a:pt x="39837" y="23810"/>
                  </a:lnTo>
                  <a:lnTo>
                    <a:pt x="35091" y="22821"/>
                  </a:lnTo>
                  <a:lnTo>
                    <a:pt x="31941" y="23191"/>
                  </a:lnTo>
                  <a:lnTo>
                    <a:pt x="28605" y="21338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</p:sp>
      </p:grpSp>
      <p:sp>
        <p:nvSpPr>
          <p:cNvPr id="2215" name="Google Shape;2215;p48"/>
          <p:cNvSpPr/>
          <p:nvPr/>
        </p:nvSpPr>
        <p:spPr>
          <a:xfrm>
            <a:off x="6358230" y="266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6" name="Google Shape;2216;p48"/>
          <p:cNvSpPr/>
          <p:nvPr/>
        </p:nvSpPr>
        <p:spPr>
          <a:xfrm>
            <a:off x="6373155" y="4110680"/>
            <a:ext cx="594300" cy="594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7" name="Google Shape;2217;p48"/>
          <p:cNvSpPr/>
          <p:nvPr/>
        </p:nvSpPr>
        <p:spPr>
          <a:xfrm>
            <a:off x="6373155" y="109765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48"/>
          <p:cNvSpPr/>
          <p:nvPr/>
        </p:nvSpPr>
        <p:spPr>
          <a:xfrm>
            <a:off x="2143592" y="4112667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9" name="Google Shape;2219;p48"/>
          <p:cNvSpPr/>
          <p:nvPr/>
        </p:nvSpPr>
        <p:spPr>
          <a:xfrm>
            <a:off x="2143592" y="11023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0" name="Google Shape;2220;p48"/>
          <p:cNvSpPr/>
          <p:nvPr/>
        </p:nvSpPr>
        <p:spPr>
          <a:xfrm>
            <a:off x="2143592" y="266805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1" name="Google Shape;2221;p48"/>
          <p:cNvSpPr txBox="1"/>
          <p:nvPr/>
        </p:nvSpPr>
        <p:spPr>
          <a:xfrm>
            <a:off x="436913" y="13508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2" name="Google Shape;2222;p48"/>
          <p:cNvSpPr txBox="1"/>
          <p:nvPr/>
        </p:nvSpPr>
        <p:spPr>
          <a:xfrm>
            <a:off x="436913" y="105290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3" name="Google Shape;2223;p48"/>
          <p:cNvSpPr txBox="1"/>
          <p:nvPr/>
        </p:nvSpPr>
        <p:spPr>
          <a:xfrm>
            <a:off x="436913" y="29296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4" name="Google Shape;2224;p48"/>
          <p:cNvSpPr txBox="1"/>
          <p:nvPr/>
        </p:nvSpPr>
        <p:spPr>
          <a:xfrm>
            <a:off x="436913" y="2631675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5" name="Google Shape;2225;p48"/>
          <p:cNvSpPr txBox="1"/>
          <p:nvPr/>
        </p:nvSpPr>
        <p:spPr>
          <a:xfrm>
            <a:off x="436913" y="43686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6" name="Google Shape;2226;p48"/>
          <p:cNvSpPr txBox="1"/>
          <p:nvPr/>
        </p:nvSpPr>
        <p:spPr>
          <a:xfrm>
            <a:off x="436913" y="407065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7" name="Google Shape;2227;p48"/>
          <p:cNvSpPr txBox="1"/>
          <p:nvPr/>
        </p:nvSpPr>
        <p:spPr>
          <a:xfrm>
            <a:off x="7018759" y="10603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28" name="Google Shape;2228;p48"/>
          <p:cNvSpPr txBox="1"/>
          <p:nvPr/>
        </p:nvSpPr>
        <p:spPr>
          <a:xfrm>
            <a:off x="6997625" y="2937906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9" name="Google Shape;2229;p48"/>
          <p:cNvSpPr txBox="1"/>
          <p:nvPr/>
        </p:nvSpPr>
        <p:spPr>
          <a:xfrm>
            <a:off x="6997613" y="263995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0" name="Google Shape;2230;p48"/>
          <p:cNvSpPr txBox="1"/>
          <p:nvPr/>
        </p:nvSpPr>
        <p:spPr>
          <a:xfrm>
            <a:off x="7012379" y="4380673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1" name="Google Shape;2231;p48"/>
          <p:cNvSpPr txBox="1"/>
          <p:nvPr/>
        </p:nvSpPr>
        <p:spPr>
          <a:xfrm>
            <a:off x="7018759" y="40827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2" name="Google Shape;2232;p48"/>
          <p:cNvSpPr txBox="1"/>
          <p:nvPr/>
        </p:nvSpPr>
        <p:spPr>
          <a:xfrm>
            <a:off x="7016973" y="1358275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3" name="Google Shape;2233;p4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34" name="Google Shape;2234;p48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5" name="Google Shape;2235;p48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6" name="Google Shape;2236;p48"/>
          <p:cNvGrpSpPr/>
          <p:nvPr/>
        </p:nvGrpSpPr>
        <p:grpSpPr>
          <a:xfrm>
            <a:off x="6496980" y="1225539"/>
            <a:ext cx="361894" cy="339481"/>
            <a:chOff x="4753583" y="4647476"/>
            <a:chExt cx="361894" cy="339481"/>
          </a:xfrm>
        </p:grpSpPr>
        <p:sp>
          <p:nvSpPr>
            <p:cNvPr id="2237" name="Google Shape;2237;p48"/>
            <p:cNvSpPr/>
            <p:nvPr/>
          </p:nvSpPr>
          <p:spPr>
            <a:xfrm>
              <a:off x="4902802" y="4647476"/>
              <a:ext cx="63728" cy="75649"/>
            </a:xfrm>
            <a:custGeom>
              <a:avLst/>
              <a:gdLst/>
              <a:ahLst/>
              <a:cxnLst/>
              <a:rect l="l" t="t" r="r" b="b"/>
              <a:pathLst>
                <a:path w="7971" h="9465" extrusionOk="0">
                  <a:moveTo>
                    <a:pt x="3986" y="0"/>
                  </a:moveTo>
                  <a:lnTo>
                    <a:pt x="3720" y="33"/>
                  </a:lnTo>
                  <a:lnTo>
                    <a:pt x="3454" y="133"/>
                  </a:lnTo>
                  <a:lnTo>
                    <a:pt x="3222" y="232"/>
                  </a:lnTo>
                  <a:lnTo>
                    <a:pt x="3022" y="399"/>
                  </a:lnTo>
                  <a:lnTo>
                    <a:pt x="2890" y="598"/>
                  </a:lnTo>
                  <a:lnTo>
                    <a:pt x="2757" y="830"/>
                  </a:lnTo>
                  <a:lnTo>
                    <a:pt x="2690" y="1063"/>
                  </a:lnTo>
                  <a:lnTo>
                    <a:pt x="2657" y="1328"/>
                  </a:lnTo>
                  <a:lnTo>
                    <a:pt x="2657" y="2657"/>
                  </a:lnTo>
                  <a:lnTo>
                    <a:pt x="1329" y="2657"/>
                  </a:lnTo>
                  <a:lnTo>
                    <a:pt x="1063" y="2690"/>
                  </a:lnTo>
                  <a:lnTo>
                    <a:pt x="797" y="2790"/>
                  </a:lnTo>
                  <a:lnTo>
                    <a:pt x="565" y="2889"/>
                  </a:lnTo>
                  <a:lnTo>
                    <a:pt x="399" y="3055"/>
                  </a:lnTo>
                  <a:lnTo>
                    <a:pt x="233" y="3255"/>
                  </a:lnTo>
                  <a:lnTo>
                    <a:pt x="100" y="3487"/>
                  </a:lnTo>
                  <a:lnTo>
                    <a:pt x="34" y="3719"/>
                  </a:lnTo>
                  <a:lnTo>
                    <a:pt x="0" y="3985"/>
                  </a:lnTo>
                  <a:lnTo>
                    <a:pt x="34" y="4251"/>
                  </a:lnTo>
                  <a:lnTo>
                    <a:pt x="100" y="4516"/>
                  </a:lnTo>
                  <a:lnTo>
                    <a:pt x="233" y="4749"/>
                  </a:lnTo>
                  <a:lnTo>
                    <a:pt x="399" y="4948"/>
                  </a:lnTo>
                  <a:lnTo>
                    <a:pt x="565" y="5081"/>
                  </a:lnTo>
                  <a:lnTo>
                    <a:pt x="797" y="5214"/>
                  </a:lnTo>
                  <a:lnTo>
                    <a:pt x="1063" y="5280"/>
                  </a:lnTo>
                  <a:lnTo>
                    <a:pt x="1329" y="5313"/>
                  </a:lnTo>
                  <a:lnTo>
                    <a:pt x="2657" y="5313"/>
                  </a:lnTo>
                  <a:lnTo>
                    <a:pt x="2657" y="8767"/>
                  </a:lnTo>
                  <a:lnTo>
                    <a:pt x="3321" y="9099"/>
                  </a:lnTo>
                  <a:lnTo>
                    <a:pt x="3986" y="9465"/>
                  </a:lnTo>
                  <a:lnTo>
                    <a:pt x="4616" y="9099"/>
                  </a:lnTo>
                  <a:lnTo>
                    <a:pt x="5314" y="8767"/>
                  </a:lnTo>
                  <a:lnTo>
                    <a:pt x="5314" y="5313"/>
                  </a:lnTo>
                  <a:lnTo>
                    <a:pt x="6642" y="5313"/>
                  </a:lnTo>
                  <a:lnTo>
                    <a:pt x="6908" y="5280"/>
                  </a:lnTo>
                  <a:lnTo>
                    <a:pt x="7140" y="5214"/>
                  </a:lnTo>
                  <a:lnTo>
                    <a:pt x="7373" y="5081"/>
                  </a:lnTo>
                  <a:lnTo>
                    <a:pt x="7572" y="4948"/>
                  </a:lnTo>
                  <a:lnTo>
                    <a:pt x="7738" y="4749"/>
                  </a:lnTo>
                  <a:lnTo>
                    <a:pt x="7838" y="4516"/>
                  </a:lnTo>
                  <a:lnTo>
                    <a:pt x="7937" y="4251"/>
                  </a:lnTo>
                  <a:lnTo>
                    <a:pt x="7971" y="3985"/>
                  </a:lnTo>
                  <a:lnTo>
                    <a:pt x="7937" y="3719"/>
                  </a:lnTo>
                  <a:lnTo>
                    <a:pt x="7838" y="3487"/>
                  </a:lnTo>
                  <a:lnTo>
                    <a:pt x="7738" y="3255"/>
                  </a:lnTo>
                  <a:lnTo>
                    <a:pt x="7572" y="3055"/>
                  </a:lnTo>
                  <a:lnTo>
                    <a:pt x="7373" y="2889"/>
                  </a:lnTo>
                  <a:lnTo>
                    <a:pt x="7140" y="2790"/>
                  </a:lnTo>
                  <a:lnTo>
                    <a:pt x="6908" y="2690"/>
                  </a:lnTo>
                  <a:lnTo>
                    <a:pt x="6642" y="2657"/>
                  </a:lnTo>
                  <a:lnTo>
                    <a:pt x="5314" y="2657"/>
                  </a:lnTo>
                  <a:lnTo>
                    <a:pt x="5314" y="1328"/>
                  </a:lnTo>
                  <a:lnTo>
                    <a:pt x="5281" y="1063"/>
                  </a:lnTo>
                  <a:lnTo>
                    <a:pt x="5181" y="830"/>
                  </a:lnTo>
                  <a:lnTo>
                    <a:pt x="5081" y="598"/>
                  </a:lnTo>
                  <a:lnTo>
                    <a:pt x="4915" y="399"/>
                  </a:lnTo>
                  <a:lnTo>
                    <a:pt x="4716" y="232"/>
                  </a:lnTo>
                  <a:lnTo>
                    <a:pt x="4484" y="133"/>
                  </a:lnTo>
                  <a:lnTo>
                    <a:pt x="4251" y="33"/>
                  </a:lnTo>
                  <a:lnTo>
                    <a:pt x="3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8"/>
            <p:cNvSpPr/>
            <p:nvPr/>
          </p:nvSpPr>
          <p:spPr>
            <a:xfrm>
              <a:off x="4753583" y="4711176"/>
              <a:ext cx="76744" cy="148381"/>
            </a:xfrm>
            <a:custGeom>
              <a:avLst/>
              <a:gdLst/>
              <a:ahLst/>
              <a:cxnLst/>
              <a:rect l="l" t="t" r="r" b="b"/>
              <a:pathLst>
                <a:path w="9599" h="18565" extrusionOk="0">
                  <a:moveTo>
                    <a:pt x="8868" y="0"/>
                  </a:moveTo>
                  <a:lnTo>
                    <a:pt x="8370" y="33"/>
                  </a:lnTo>
                  <a:lnTo>
                    <a:pt x="7905" y="100"/>
                  </a:lnTo>
                  <a:lnTo>
                    <a:pt x="7407" y="166"/>
                  </a:lnTo>
                  <a:lnTo>
                    <a:pt x="6942" y="266"/>
                  </a:lnTo>
                  <a:lnTo>
                    <a:pt x="6510" y="366"/>
                  </a:lnTo>
                  <a:lnTo>
                    <a:pt x="6045" y="532"/>
                  </a:lnTo>
                  <a:lnTo>
                    <a:pt x="5613" y="664"/>
                  </a:lnTo>
                  <a:lnTo>
                    <a:pt x="5215" y="864"/>
                  </a:lnTo>
                  <a:lnTo>
                    <a:pt x="4816" y="1063"/>
                  </a:lnTo>
                  <a:lnTo>
                    <a:pt x="4418" y="1262"/>
                  </a:lnTo>
                  <a:lnTo>
                    <a:pt x="4019" y="1495"/>
                  </a:lnTo>
                  <a:lnTo>
                    <a:pt x="3654" y="1760"/>
                  </a:lnTo>
                  <a:lnTo>
                    <a:pt x="3322" y="2059"/>
                  </a:lnTo>
                  <a:lnTo>
                    <a:pt x="2990" y="2358"/>
                  </a:lnTo>
                  <a:lnTo>
                    <a:pt x="2658" y="2657"/>
                  </a:lnTo>
                  <a:lnTo>
                    <a:pt x="2359" y="3022"/>
                  </a:lnTo>
                  <a:lnTo>
                    <a:pt x="2060" y="3388"/>
                  </a:lnTo>
                  <a:lnTo>
                    <a:pt x="1794" y="3753"/>
                  </a:lnTo>
                  <a:lnTo>
                    <a:pt x="1529" y="4151"/>
                  </a:lnTo>
                  <a:lnTo>
                    <a:pt x="1296" y="4583"/>
                  </a:lnTo>
                  <a:lnTo>
                    <a:pt x="1097" y="5048"/>
                  </a:lnTo>
                  <a:lnTo>
                    <a:pt x="898" y="5513"/>
                  </a:lnTo>
                  <a:lnTo>
                    <a:pt x="698" y="5978"/>
                  </a:lnTo>
                  <a:lnTo>
                    <a:pt x="532" y="6509"/>
                  </a:lnTo>
                  <a:lnTo>
                    <a:pt x="399" y="7041"/>
                  </a:lnTo>
                  <a:lnTo>
                    <a:pt x="267" y="7572"/>
                  </a:lnTo>
                  <a:lnTo>
                    <a:pt x="167" y="8136"/>
                  </a:lnTo>
                  <a:lnTo>
                    <a:pt x="101" y="8734"/>
                  </a:lnTo>
                  <a:lnTo>
                    <a:pt x="34" y="9332"/>
                  </a:lnTo>
                  <a:lnTo>
                    <a:pt x="1" y="9963"/>
                  </a:lnTo>
                  <a:lnTo>
                    <a:pt x="1" y="10627"/>
                  </a:lnTo>
                  <a:lnTo>
                    <a:pt x="34" y="11690"/>
                  </a:lnTo>
                  <a:lnTo>
                    <a:pt x="134" y="12719"/>
                  </a:lnTo>
                  <a:lnTo>
                    <a:pt x="267" y="13782"/>
                  </a:lnTo>
                  <a:lnTo>
                    <a:pt x="466" y="14778"/>
                  </a:lnTo>
                  <a:lnTo>
                    <a:pt x="698" y="15775"/>
                  </a:lnTo>
                  <a:lnTo>
                    <a:pt x="1030" y="16738"/>
                  </a:lnTo>
                  <a:lnTo>
                    <a:pt x="1363" y="17667"/>
                  </a:lnTo>
                  <a:lnTo>
                    <a:pt x="1761" y="18564"/>
                  </a:lnTo>
                  <a:lnTo>
                    <a:pt x="6776" y="18564"/>
                  </a:lnTo>
                  <a:lnTo>
                    <a:pt x="6477" y="17634"/>
                  </a:lnTo>
                  <a:lnTo>
                    <a:pt x="6211" y="16704"/>
                  </a:lnTo>
                  <a:lnTo>
                    <a:pt x="5945" y="15708"/>
                  </a:lnTo>
                  <a:lnTo>
                    <a:pt x="5746" y="14712"/>
                  </a:lnTo>
                  <a:lnTo>
                    <a:pt x="5613" y="13716"/>
                  </a:lnTo>
                  <a:lnTo>
                    <a:pt x="5480" y="12686"/>
                  </a:lnTo>
                  <a:lnTo>
                    <a:pt x="5414" y="11657"/>
                  </a:lnTo>
                  <a:lnTo>
                    <a:pt x="5381" y="10627"/>
                  </a:lnTo>
                  <a:lnTo>
                    <a:pt x="5414" y="9731"/>
                  </a:lnTo>
                  <a:lnTo>
                    <a:pt x="5480" y="8867"/>
                  </a:lnTo>
                  <a:lnTo>
                    <a:pt x="5547" y="8070"/>
                  </a:lnTo>
                  <a:lnTo>
                    <a:pt x="5680" y="7273"/>
                  </a:lnTo>
                  <a:lnTo>
                    <a:pt x="5846" y="6476"/>
                  </a:lnTo>
                  <a:lnTo>
                    <a:pt x="6045" y="5745"/>
                  </a:lnTo>
                  <a:lnTo>
                    <a:pt x="6277" y="5048"/>
                  </a:lnTo>
                  <a:lnTo>
                    <a:pt x="6510" y="4351"/>
                  </a:lnTo>
                  <a:lnTo>
                    <a:pt x="6809" y="3720"/>
                  </a:lnTo>
                  <a:lnTo>
                    <a:pt x="7141" y="3089"/>
                  </a:lnTo>
                  <a:lnTo>
                    <a:pt x="7473" y="2491"/>
                  </a:lnTo>
                  <a:lnTo>
                    <a:pt x="7838" y="1926"/>
                  </a:lnTo>
                  <a:lnTo>
                    <a:pt x="8237" y="1395"/>
                  </a:lnTo>
                  <a:lnTo>
                    <a:pt x="8669" y="897"/>
                  </a:lnTo>
                  <a:lnTo>
                    <a:pt x="9133" y="432"/>
                  </a:lnTo>
                  <a:lnTo>
                    <a:pt x="95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8"/>
            <p:cNvSpPr/>
            <p:nvPr/>
          </p:nvSpPr>
          <p:spPr>
            <a:xfrm>
              <a:off x="5038741" y="4711176"/>
              <a:ext cx="76736" cy="148381"/>
            </a:xfrm>
            <a:custGeom>
              <a:avLst/>
              <a:gdLst/>
              <a:ahLst/>
              <a:cxnLst/>
              <a:rect l="l" t="t" r="r" b="b"/>
              <a:pathLst>
                <a:path w="9598" h="18565" extrusionOk="0">
                  <a:moveTo>
                    <a:pt x="0" y="0"/>
                  </a:moveTo>
                  <a:lnTo>
                    <a:pt x="465" y="432"/>
                  </a:lnTo>
                  <a:lnTo>
                    <a:pt x="930" y="897"/>
                  </a:lnTo>
                  <a:lnTo>
                    <a:pt x="1362" y="1395"/>
                  </a:lnTo>
                  <a:lnTo>
                    <a:pt x="1761" y="1926"/>
                  </a:lnTo>
                  <a:lnTo>
                    <a:pt x="2126" y="2491"/>
                  </a:lnTo>
                  <a:lnTo>
                    <a:pt x="2491" y="3089"/>
                  </a:lnTo>
                  <a:lnTo>
                    <a:pt x="2790" y="3686"/>
                  </a:lnTo>
                  <a:lnTo>
                    <a:pt x="3089" y="4351"/>
                  </a:lnTo>
                  <a:lnTo>
                    <a:pt x="3355" y="5015"/>
                  </a:lnTo>
                  <a:lnTo>
                    <a:pt x="3554" y="5745"/>
                  </a:lnTo>
                  <a:lnTo>
                    <a:pt x="3753" y="6476"/>
                  </a:lnTo>
                  <a:lnTo>
                    <a:pt x="3919" y="7240"/>
                  </a:lnTo>
                  <a:lnTo>
                    <a:pt x="4052" y="8037"/>
                  </a:lnTo>
                  <a:lnTo>
                    <a:pt x="4152" y="8867"/>
                  </a:lnTo>
                  <a:lnTo>
                    <a:pt x="4185" y="9731"/>
                  </a:lnTo>
                  <a:lnTo>
                    <a:pt x="4218" y="10627"/>
                  </a:lnTo>
                  <a:lnTo>
                    <a:pt x="4185" y="11657"/>
                  </a:lnTo>
                  <a:lnTo>
                    <a:pt x="4118" y="12686"/>
                  </a:lnTo>
                  <a:lnTo>
                    <a:pt x="4019" y="13716"/>
                  </a:lnTo>
                  <a:lnTo>
                    <a:pt x="3853" y="14712"/>
                  </a:lnTo>
                  <a:lnTo>
                    <a:pt x="3653" y="15708"/>
                  </a:lnTo>
                  <a:lnTo>
                    <a:pt x="3421" y="16704"/>
                  </a:lnTo>
                  <a:lnTo>
                    <a:pt x="3122" y="17634"/>
                  </a:lnTo>
                  <a:lnTo>
                    <a:pt x="2823" y="18564"/>
                  </a:lnTo>
                  <a:lnTo>
                    <a:pt x="7572" y="18564"/>
                  </a:lnTo>
                  <a:lnTo>
                    <a:pt x="8037" y="17667"/>
                  </a:lnTo>
                  <a:lnTo>
                    <a:pt x="8402" y="16704"/>
                  </a:lnTo>
                  <a:lnTo>
                    <a:pt x="8768" y="15708"/>
                  </a:lnTo>
                  <a:lnTo>
                    <a:pt x="9067" y="14712"/>
                  </a:lnTo>
                  <a:lnTo>
                    <a:pt x="9299" y="13716"/>
                  </a:lnTo>
                  <a:lnTo>
                    <a:pt x="9465" y="12686"/>
                  </a:lnTo>
                  <a:lnTo>
                    <a:pt x="9565" y="11657"/>
                  </a:lnTo>
                  <a:lnTo>
                    <a:pt x="9598" y="10627"/>
                  </a:lnTo>
                  <a:lnTo>
                    <a:pt x="9598" y="9963"/>
                  </a:lnTo>
                  <a:lnTo>
                    <a:pt x="9565" y="9332"/>
                  </a:lnTo>
                  <a:lnTo>
                    <a:pt x="9498" y="8734"/>
                  </a:lnTo>
                  <a:lnTo>
                    <a:pt x="9432" y="8136"/>
                  </a:lnTo>
                  <a:lnTo>
                    <a:pt x="9332" y="7572"/>
                  </a:lnTo>
                  <a:lnTo>
                    <a:pt x="9199" y="7041"/>
                  </a:lnTo>
                  <a:lnTo>
                    <a:pt x="9067" y="6509"/>
                  </a:lnTo>
                  <a:lnTo>
                    <a:pt x="8900" y="6011"/>
                  </a:lnTo>
                  <a:lnTo>
                    <a:pt x="8734" y="5513"/>
                  </a:lnTo>
                  <a:lnTo>
                    <a:pt x="8535" y="5048"/>
                  </a:lnTo>
                  <a:lnTo>
                    <a:pt x="8303" y="4583"/>
                  </a:lnTo>
                  <a:lnTo>
                    <a:pt x="8070" y="4185"/>
                  </a:lnTo>
                  <a:lnTo>
                    <a:pt x="7805" y="3753"/>
                  </a:lnTo>
                  <a:lnTo>
                    <a:pt x="7539" y="3388"/>
                  </a:lnTo>
                  <a:lnTo>
                    <a:pt x="7273" y="3022"/>
                  </a:lnTo>
                  <a:lnTo>
                    <a:pt x="6941" y="2690"/>
                  </a:lnTo>
                  <a:lnTo>
                    <a:pt x="6642" y="2358"/>
                  </a:lnTo>
                  <a:lnTo>
                    <a:pt x="6310" y="2059"/>
                  </a:lnTo>
                  <a:lnTo>
                    <a:pt x="5945" y="1760"/>
                  </a:lnTo>
                  <a:lnTo>
                    <a:pt x="5580" y="1495"/>
                  </a:lnTo>
                  <a:lnTo>
                    <a:pt x="5214" y="1262"/>
                  </a:lnTo>
                  <a:lnTo>
                    <a:pt x="4816" y="1063"/>
                  </a:lnTo>
                  <a:lnTo>
                    <a:pt x="4417" y="864"/>
                  </a:lnTo>
                  <a:lnTo>
                    <a:pt x="3986" y="664"/>
                  </a:lnTo>
                  <a:lnTo>
                    <a:pt x="3554" y="532"/>
                  </a:lnTo>
                  <a:lnTo>
                    <a:pt x="3122" y="399"/>
                  </a:lnTo>
                  <a:lnTo>
                    <a:pt x="2657" y="266"/>
                  </a:lnTo>
                  <a:lnTo>
                    <a:pt x="2192" y="166"/>
                  </a:lnTo>
                  <a:lnTo>
                    <a:pt x="1727" y="100"/>
                  </a:lnTo>
                  <a:lnTo>
                    <a:pt x="1229" y="3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8"/>
            <p:cNvSpPr/>
            <p:nvPr/>
          </p:nvSpPr>
          <p:spPr>
            <a:xfrm>
              <a:off x="4817839" y="4711176"/>
              <a:ext cx="106214" cy="148381"/>
            </a:xfrm>
            <a:custGeom>
              <a:avLst/>
              <a:gdLst/>
              <a:ahLst/>
              <a:cxnLst/>
              <a:rect l="l" t="t" r="r" b="b"/>
              <a:pathLst>
                <a:path w="13285" h="18565" extrusionOk="0">
                  <a:moveTo>
                    <a:pt x="8801" y="0"/>
                  </a:moveTo>
                  <a:lnTo>
                    <a:pt x="8303" y="33"/>
                  </a:lnTo>
                  <a:lnTo>
                    <a:pt x="7838" y="100"/>
                  </a:lnTo>
                  <a:lnTo>
                    <a:pt x="7373" y="166"/>
                  </a:lnTo>
                  <a:lnTo>
                    <a:pt x="6908" y="266"/>
                  </a:lnTo>
                  <a:lnTo>
                    <a:pt x="6443" y="366"/>
                  </a:lnTo>
                  <a:lnTo>
                    <a:pt x="6011" y="498"/>
                  </a:lnTo>
                  <a:lnTo>
                    <a:pt x="5580" y="664"/>
                  </a:lnTo>
                  <a:lnTo>
                    <a:pt x="5181" y="830"/>
                  </a:lnTo>
                  <a:lnTo>
                    <a:pt x="4783" y="1030"/>
                  </a:lnTo>
                  <a:lnTo>
                    <a:pt x="4384" y="1262"/>
                  </a:lnTo>
                  <a:lnTo>
                    <a:pt x="4019" y="1495"/>
                  </a:lnTo>
                  <a:lnTo>
                    <a:pt x="3654" y="1760"/>
                  </a:lnTo>
                  <a:lnTo>
                    <a:pt x="3288" y="2026"/>
                  </a:lnTo>
                  <a:lnTo>
                    <a:pt x="2956" y="2325"/>
                  </a:lnTo>
                  <a:lnTo>
                    <a:pt x="2657" y="2657"/>
                  </a:lnTo>
                  <a:lnTo>
                    <a:pt x="2358" y="2989"/>
                  </a:lnTo>
                  <a:lnTo>
                    <a:pt x="2060" y="3354"/>
                  </a:lnTo>
                  <a:lnTo>
                    <a:pt x="1794" y="3720"/>
                  </a:lnTo>
                  <a:lnTo>
                    <a:pt x="1528" y="4151"/>
                  </a:lnTo>
                  <a:lnTo>
                    <a:pt x="1296" y="4550"/>
                  </a:lnTo>
                  <a:lnTo>
                    <a:pt x="1096" y="5015"/>
                  </a:lnTo>
                  <a:lnTo>
                    <a:pt x="897" y="5480"/>
                  </a:lnTo>
                  <a:lnTo>
                    <a:pt x="698" y="5945"/>
                  </a:lnTo>
                  <a:lnTo>
                    <a:pt x="565" y="6476"/>
                  </a:lnTo>
                  <a:lnTo>
                    <a:pt x="399" y="7007"/>
                  </a:lnTo>
                  <a:lnTo>
                    <a:pt x="299" y="7539"/>
                  </a:lnTo>
                  <a:lnTo>
                    <a:pt x="200" y="8136"/>
                  </a:lnTo>
                  <a:lnTo>
                    <a:pt x="100" y="8701"/>
                  </a:lnTo>
                  <a:lnTo>
                    <a:pt x="67" y="9332"/>
                  </a:lnTo>
                  <a:lnTo>
                    <a:pt x="34" y="9963"/>
                  </a:lnTo>
                  <a:lnTo>
                    <a:pt x="1" y="10627"/>
                  </a:lnTo>
                  <a:lnTo>
                    <a:pt x="34" y="11657"/>
                  </a:lnTo>
                  <a:lnTo>
                    <a:pt x="133" y="12719"/>
                  </a:lnTo>
                  <a:lnTo>
                    <a:pt x="266" y="13749"/>
                  </a:lnTo>
                  <a:lnTo>
                    <a:pt x="432" y="14745"/>
                  </a:lnTo>
                  <a:lnTo>
                    <a:pt x="665" y="15741"/>
                  </a:lnTo>
                  <a:lnTo>
                    <a:pt x="930" y="16738"/>
                  </a:lnTo>
                  <a:lnTo>
                    <a:pt x="1262" y="17667"/>
                  </a:lnTo>
                  <a:lnTo>
                    <a:pt x="1628" y="18564"/>
                  </a:lnTo>
                  <a:lnTo>
                    <a:pt x="13284" y="18564"/>
                  </a:lnTo>
                  <a:lnTo>
                    <a:pt x="13284" y="797"/>
                  </a:lnTo>
                  <a:lnTo>
                    <a:pt x="12819" y="598"/>
                  </a:lnTo>
                  <a:lnTo>
                    <a:pt x="12354" y="432"/>
                  </a:lnTo>
                  <a:lnTo>
                    <a:pt x="11889" y="299"/>
                  </a:lnTo>
                  <a:lnTo>
                    <a:pt x="11391" y="199"/>
                  </a:lnTo>
                  <a:lnTo>
                    <a:pt x="10893" y="100"/>
                  </a:lnTo>
                  <a:lnTo>
                    <a:pt x="10362" y="67"/>
                  </a:lnTo>
                  <a:lnTo>
                    <a:pt x="9830" y="33"/>
                  </a:lnTo>
                  <a:lnTo>
                    <a:pt x="92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8"/>
            <p:cNvSpPr/>
            <p:nvPr/>
          </p:nvSpPr>
          <p:spPr>
            <a:xfrm>
              <a:off x="4945279" y="4711176"/>
              <a:ext cx="105950" cy="148381"/>
            </a:xfrm>
            <a:custGeom>
              <a:avLst/>
              <a:gdLst/>
              <a:ahLst/>
              <a:cxnLst/>
              <a:rect l="l" t="t" r="r" b="b"/>
              <a:pathLst>
                <a:path w="13252" h="18565" extrusionOk="0">
                  <a:moveTo>
                    <a:pt x="3953" y="0"/>
                  </a:moveTo>
                  <a:lnTo>
                    <a:pt x="3421" y="33"/>
                  </a:lnTo>
                  <a:lnTo>
                    <a:pt x="2890" y="67"/>
                  </a:lnTo>
                  <a:lnTo>
                    <a:pt x="2392" y="100"/>
                  </a:lnTo>
                  <a:lnTo>
                    <a:pt x="1861" y="199"/>
                  </a:lnTo>
                  <a:lnTo>
                    <a:pt x="1396" y="299"/>
                  </a:lnTo>
                  <a:lnTo>
                    <a:pt x="898" y="432"/>
                  </a:lnTo>
                  <a:lnTo>
                    <a:pt x="433" y="598"/>
                  </a:lnTo>
                  <a:lnTo>
                    <a:pt x="1" y="797"/>
                  </a:lnTo>
                  <a:lnTo>
                    <a:pt x="1" y="18564"/>
                  </a:lnTo>
                  <a:lnTo>
                    <a:pt x="11657" y="18564"/>
                  </a:lnTo>
                  <a:lnTo>
                    <a:pt x="12023" y="17667"/>
                  </a:lnTo>
                  <a:lnTo>
                    <a:pt x="12321" y="16738"/>
                  </a:lnTo>
                  <a:lnTo>
                    <a:pt x="12587" y="15741"/>
                  </a:lnTo>
                  <a:lnTo>
                    <a:pt x="12820" y="14745"/>
                  </a:lnTo>
                  <a:lnTo>
                    <a:pt x="13019" y="13749"/>
                  </a:lnTo>
                  <a:lnTo>
                    <a:pt x="13152" y="12719"/>
                  </a:lnTo>
                  <a:lnTo>
                    <a:pt x="13218" y="11657"/>
                  </a:lnTo>
                  <a:lnTo>
                    <a:pt x="13251" y="10627"/>
                  </a:lnTo>
                  <a:lnTo>
                    <a:pt x="13251" y="9963"/>
                  </a:lnTo>
                  <a:lnTo>
                    <a:pt x="13218" y="9332"/>
                  </a:lnTo>
                  <a:lnTo>
                    <a:pt x="13152" y="8701"/>
                  </a:lnTo>
                  <a:lnTo>
                    <a:pt x="13085" y="8136"/>
                  </a:lnTo>
                  <a:lnTo>
                    <a:pt x="12986" y="7539"/>
                  </a:lnTo>
                  <a:lnTo>
                    <a:pt x="12853" y="7007"/>
                  </a:lnTo>
                  <a:lnTo>
                    <a:pt x="12720" y="6476"/>
                  </a:lnTo>
                  <a:lnTo>
                    <a:pt x="12554" y="5978"/>
                  </a:lnTo>
                  <a:lnTo>
                    <a:pt x="12388" y="5480"/>
                  </a:lnTo>
                  <a:lnTo>
                    <a:pt x="12189" y="5015"/>
                  </a:lnTo>
                  <a:lnTo>
                    <a:pt x="11956" y="4550"/>
                  </a:lnTo>
                  <a:lnTo>
                    <a:pt x="11724" y="4151"/>
                  </a:lnTo>
                  <a:lnTo>
                    <a:pt x="11458" y="3753"/>
                  </a:lnTo>
                  <a:lnTo>
                    <a:pt x="11192" y="3354"/>
                  </a:lnTo>
                  <a:lnTo>
                    <a:pt x="10927" y="2989"/>
                  </a:lnTo>
                  <a:lnTo>
                    <a:pt x="10628" y="2657"/>
                  </a:lnTo>
                  <a:lnTo>
                    <a:pt x="10296" y="2325"/>
                  </a:lnTo>
                  <a:lnTo>
                    <a:pt x="9964" y="2026"/>
                  </a:lnTo>
                  <a:lnTo>
                    <a:pt x="9632" y="1760"/>
                  </a:lnTo>
                  <a:lnTo>
                    <a:pt x="9266" y="1495"/>
                  </a:lnTo>
                  <a:lnTo>
                    <a:pt x="8868" y="1262"/>
                  </a:lnTo>
                  <a:lnTo>
                    <a:pt x="8502" y="1030"/>
                  </a:lnTo>
                  <a:lnTo>
                    <a:pt x="8104" y="830"/>
                  </a:lnTo>
                  <a:lnTo>
                    <a:pt x="7672" y="664"/>
                  </a:lnTo>
                  <a:lnTo>
                    <a:pt x="7240" y="498"/>
                  </a:lnTo>
                  <a:lnTo>
                    <a:pt x="6809" y="366"/>
                  </a:lnTo>
                  <a:lnTo>
                    <a:pt x="6377" y="266"/>
                  </a:lnTo>
                  <a:lnTo>
                    <a:pt x="5912" y="166"/>
                  </a:lnTo>
                  <a:lnTo>
                    <a:pt x="5447" y="100"/>
                  </a:lnTo>
                  <a:lnTo>
                    <a:pt x="4949" y="33"/>
                  </a:lnTo>
                  <a:lnTo>
                    <a:pt x="44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8"/>
            <p:cNvSpPr/>
            <p:nvPr/>
          </p:nvSpPr>
          <p:spPr>
            <a:xfrm>
              <a:off x="4837490" y="4880777"/>
              <a:ext cx="66910" cy="106180"/>
            </a:xfrm>
            <a:custGeom>
              <a:avLst/>
              <a:gdLst/>
              <a:ahLst/>
              <a:cxnLst/>
              <a:rect l="l" t="t" r="r" b="b"/>
              <a:pathLst>
                <a:path w="8369" h="13285" extrusionOk="0">
                  <a:moveTo>
                    <a:pt x="0" y="1"/>
                  </a:moveTo>
                  <a:lnTo>
                    <a:pt x="1860" y="3687"/>
                  </a:lnTo>
                  <a:lnTo>
                    <a:pt x="1993" y="4019"/>
                  </a:lnTo>
                  <a:lnTo>
                    <a:pt x="2159" y="4384"/>
                  </a:lnTo>
                  <a:lnTo>
                    <a:pt x="2258" y="4750"/>
                  </a:lnTo>
                  <a:lnTo>
                    <a:pt x="2358" y="5115"/>
                  </a:lnTo>
                  <a:lnTo>
                    <a:pt x="2457" y="5514"/>
                  </a:lnTo>
                  <a:lnTo>
                    <a:pt x="2491" y="5879"/>
                  </a:lnTo>
                  <a:lnTo>
                    <a:pt x="2524" y="6244"/>
                  </a:lnTo>
                  <a:lnTo>
                    <a:pt x="2557" y="6643"/>
                  </a:lnTo>
                  <a:lnTo>
                    <a:pt x="2524" y="7008"/>
                  </a:lnTo>
                  <a:lnTo>
                    <a:pt x="2491" y="7407"/>
                  </a:lnTo>
                  <a:lnTo>
                    <a:pt x="2457" y="7772"/>
                  </a:lnTo>
                  <a:lnTo>
                    <a:pt x="2358" y="8170"/>
                  </a:lnTo>
                  <a:lnTo>
                    <a:pt x="2258" y="8536"/>
                  </a:lnTo>
                  <a:lnTo>
                    <a:pt x="2159" y="8901"/>
                  </a:lnTo>
                  <a:lnTo>
                    <a:pt x="1993" y="9266"/>
                  </a:lnTo>
                  <a:lnTo>
                    <a:pt x="1860" y="9598"/>
                  </a:lnTo>
                  <a:lnTo>
                    <a:pt x="0" y="13285"/>
                  </a:lnTo>
                  <a:lnTo>
                    <a:pt x="8369" y="13285"/>
                  </a:lnTo>
                  <a:lnTo>
                    <a:pt x="6509" y="9598"/>
                  </a:lnTo>
                  <a:lnTo>
                    <a:pt x="6376" y="9266"/>
                  </a:lnTo>
                  <a:lnTo>
                    <a:pt x="6210" y="8901"/>
                  </a:lnTo>
                  <a:lnTo>
                    <a:pt x="6110" y="8536"/>
                  </a:lnTo>
                  <a:lnTo>
                    <a:pt x="6011" y="8170"/>
                  </a:lnTo>
                  <a:lnTo>
                    <a:pt x="5911" y="7772"/>
                  </a:lnTo>
                  <a:lnTo>
                    <a:pt x="5878" y="7407"/>
                  </a:lnTo>
                  <a:lnTo>
                    <a:pt x="5845" y="7008"/>
                  </a:lnTo>
                  <a:lnTo>
                    <a:pt x="5845" y="6643"/>
                  </a:lnTo>
                  <a:lnTo>
                    <a:pt x="5845" y="6244"/>
                  </a:lnTo>
                  <a:lnTo>
                    <a:pt x="5878" y="5879"/>
                  </a:lnTo>
                  <a:lnTo>
                    <a:pt x="5911" y="5514"/>
                  </a:lnTo>
                  <a:lnTo>
                    <a:pt x="6011" y="5115"/>
                  </a:lnTo>
                  <a:lnTo>
                    <a:pt x="6110" y="4750"/>
                  </a:lnTo>
                  <a:lnTo>
                    <a:pt x="6210" y="4384"/>
                  </a:lnTo>
                  <a:lnTo>
                    <a:pt x="6376" y="4019"/>
                  </a:lnTo>
                  <a:lnTo>
                    <a:pt x="6509" y="3687"/>
                  </a:lnTo>
                  <a:lnTo>
                    <a:pt x="83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8"/>
            <p:cNvSpPr/>
            <p:nvPr/>
          </p:nvSpPr>
          <p:spPr>
            <a:xfrm>
              <a:off x="4964931" y="4880777"/>
              <a:ext cx="66646" cy="106180"/>
            </a:xfrm>
            <a:custGeom>
              <a:avLst/>
              <a:gdLst/>
              <a:ahLst/>
              <a:cxnLst/>
              <a:rect l="l" t="t" r="r" b="b"/>
              <a:pathLst>
                <a:path w="8336" h="13285" extrusionOk="0">
                  <a:moveTo>
                    <a:pt x="0" y="1"/>
                  </a:moveTo>
                  <a:lnTo>
                    <a:pt x="1827" y="3687"/>
                  </a:lnTo>
                  <a:lnTo>
                    <a:pt x="1993" y="4019"/>
                  </a:lnTo>
                  <a:lnTo>
                    <a:pt x="2126" y="4384"/>
                  </a:lnTo>
                  <a:lnTo>
                    <a:pt x="2259" y="4750"/>
                  </a:lnTo>
                  <a:lnTo>
                    <a:pt x="2358" y="5115"/>
                  </a:lnTo>
                  <a:lnTo>
                    <a:pt x="2425" y="5514"/>
                  </a:lnTo>
                  <a:lnTo>
                    <a:pt x="2491" y="5879"/>
                  </a:lnTo>
                  <a:lnTo>
                    <a:pt x="2524" y="6244"/>
                  </a:lnTo>
                  <a:lnTo>
                    <a:pt x="2524" y="6643"/>
                  </a:lnTo>
                  <a:lnTo>
                    <a:pt x="2524" y="7008"/>
                  </a:lnTo>
                  <a:lnTo>
                    <a:pt x="2491" y="7407"/>
                  </a:lnTo>
                  <a:lnTo>
                    <a:pt x="2425" y="7772"/>
                  </a:lnTo>
                  <a:lnTo>
                    <a:pt x="2358" y="8170"/>
                  </a:lnTo>
                  <a:lnTo>
                    <a:pt x="2259" y="8536"/>
                  </a:lnTo>
                  <a:lnTo>
                    <a:pt x="2126" y="8901"/>
                  </a:lnTo>
                  <a:lnTo>
                    <a:pt x="1993" y="9266"/>
                  </a:lnTo>
                  <a:lnTo>
                    <a:pt x="1827" y="9598"/>
                  </a:lnTo>
                  <a:lnTo>
                    <a:pt x="0" y="13285"/>
                  </a:lnTo>
                  <a:lnTo>
                    <a:pt x="8336" y="13285"/>
                  </a:lnTo>
                  <a:lnTo>
                    <a:pt x="6509" y="9598"/>
                  </a:lnTo>
                  <a:lnTo>
                    <a:pt x="6343" y="9266"/>
                  </a:lnTo>
                  <a:lnTo>
                    <a:pt x="6210" y="8901"/>
                  </a:lnTo>
                  <a:lnTo>
                    <a:pt x="6078" y="8536"/>
                  </a:lnTo>
                  <a:lnTo>
                    <a:pt x="5978" y="8170"/>
                  </a:lnTo>
                  <a:lnTo>
                    <a:pt x="5912" y="7772"/>
                  </a:lnTo>
                  <a:lnTo>
                    <a:pt x="5845" y="7407"/>
                  </a:lnTo>
                  <a:lnTo>
                    <a:pt x="5812" y="7008"/>
                  </a:lnTo>
                  <a:lnTo>
                    <a:pt x="5812" y="6643"/>
                  </a:lnTo>
                  <a:lnTo>
                    <a:pt x="5812" y="6244"/>
                  </a:lnTo>
                  <a:lnTo>
                    <a:pt x="5845" y="5879"/>
                  </a:lnTo>
                  <a:lnTo>
                    <a:pt x="5912" y="5514"/>
                  </a:lnTo>
                  <a:lnTo>
                    <a:pt x="5978" y="5115"/>
                  </a:lnTo>
                  <a:lnTo>
                    <a:pt x="6078" y="4750"/>
                  </a:lnTo>
                  <a:lnTo>
                    <a:pt x="6210" y="4384"/>
                  </a:lnTo>
                  <a:lnTo>
                    <a:pt x="6343" y="4019"/>
                  </a:lnTo>
                  <a:lnTo>
                    <a:pt x="6509" y="3687"/>
                  </a:lnTo>
                  <a:lnTo>
                    <a:pt x="83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8"/>
            <p:cNvSpPr/>
            <p:nvPr/>
          </p:nvSpPr>
          <p:spPr>
            <a:xfrm>
              <a:off x="4905192" y="4880777"/>
              <a:ext cx="58683" cy="106180"/>
            </a:xfrm>
            <a:custGeom>
              <a:avLst/>
              <a:gdLst/>
              <a:ahLst/>
              <a:cxnLst/>
              <a:rect l="l" t="t" r="r" b="b"/>
              <a:pathLst>
                <a:path w="7340" h="13285" extrusionOk="0">
                  <a:moveTo>
                    <a:pt x="3687" y="1"/>
                  </a:moveTo>
                  <a:lnTo>
                    <a:pt x="3487" y="34"/>
                  </a:lnTo>
                  <a:lnTo>
                    <a:pt x="3321" y="67"/>
                  </a:lnTo>
                  <a:lnTo>
                    <a:pt x="3155" y="101"/>
                  </a:lnTo>
                  <a:lnTo>
                    <a:pt x="2989" y="200"/>
                  </a:lnTo>
                  <a:lnTo>
                    <a:pt x="2856" y="300"/>
                  </a:lnTo>
                  <a:lnTo>
                    <a:pt x="2723" y="433"/>
                  </a:lnTo>
                  <a:lnTo>
                    <a:pt x="2591" y="565"/>
                  </a:lnTo>
                  <a:lnTo>
                    <a:pt x="2491" y="731"/>
                  </a:lnTo>
                  <a:lnTo>
                    <a:pt x="432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34" y="6178"/>
                  </a:lnTo>
                  <a:lnTo>
                    <a:pt x="0" y="6643"/>
                  </a:lnTo>
                  <a:lnTo>
                    <a:pt x="34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432" y="8436"/>
                  </a:lnTo>
                  <a:lnTo>
                    <a:pt x="2491" y="12554"/>
                  </a:lnTo>
                  <a:lnTo>
                    <a:pt x="2591" y="12720"/>
                  </a:lnTo>
                  <a:lnTo>
                    <a:pt x="2723" y="12853"/>
                  </a:lnTo>
                  <a:lnTo>
                    <a:pt x="2856" y="12986"/>
                  </a:lnTo>
                  <a:lnTo>
                    <a:pt x="2989" y="13085"/>
                  </a:lnTo>
                  <a:lnTo>
                    <a:pt x="3155" y="13185"/>
                  </a:lnTo>
                  <a:lnTo>
                    <a:pt x="3321" y="13218"/>
                  </a:lnTo>
                  <a:lnTo>
                    <a:pt x="3487" y="13251"/>
                  </a:lnTo>
                  <a:lnTo>
                    <a:pt x="3687" y="13285"/>
                  </a:lnTo>
                  <a:lnTo>
                    <a:pt x="3853" y="13251"/>
                  </a:lnTo>
                  <a:lnTo>
                    <a:pt x="4019" y="13218"/>
                  </a:lnTo>
                  <a:lnTo>
                    <a:pt x="4185" y="13185"/>
                  </a:lnTo>
                  <a:lnTo>
                    <a:pt x="4351" y="13085"/>
                  </a:lnTo>
                  <a:lnTo>
                    <a:pt x="4517" y="12986"/>
                  </a:lnTo>
                  <a:lnTo>
                    <a:pt x="4650" y="12853"/>
                  </a:lnTo>
                  <a:lnTo>
                    <a:pt x="4749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107" y="8004"/>
                  </a:lnTo>
                  <a:lnTo>
                    <a:pt x="7240" y="7539"/>
                  </a:lnTo>
                  <a:lnTo>
                    <a:pt x="7306" y="7108"/>
                  </a:lnTo>
                  <a:lnTo>
                    <a:pt x="7340" y="6643"/>
                  </a:lnTo>
                  <a:lnTo>
                    <a:pt x="7306" y="6178"/>
                  </a:lnTo>
                  <a:lnTo>
                    <a:pt x="7240" y="5746"/>
                  </a:lnTo>
                  <a:lnTo>
                    <a:pt x="7107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49" y="565"/>
                  </a:lnTo>
                  <a:lnTo>
                    <a:pt x="4650" y="433"/>
                  </a:lnTo>
                  <a:lnTo>
                    <a:pt x="4517" y="300"/>
                  </a:lnTo>
                  <a:lnTo>
                    <a:pt x="4351" y="200"/>
                  </a:lnTo>
                  <a:lnTo>
                    <a:pt x="4185" y="101"/>
                  </a:lnTo>
                  <a:lnTo>
                    <a:pt x="4019" y="67"/>
                  </a:lnTo>
                  <a:lnTo>
                    <a:pt x="3853" y="34"/>
                  </a:lnTo>
                  <a:lnTo>
                    <a:pt x="36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8"/>
            <p:cNvSpPr/>
            <p:nvPr/>
          </p:nvSpPr>
          <p:spPr>
            <a:xfrm>
              <a:off x="4778016" y="4880777"/>
              <a:ext cx="58683" cy="106180"/>
            </a:xfrm>
            <a:custGeom>
              <a:avLst/>
              <a:gdLst/>
              <a:ahLst/>
              <a:cxnLst/>
              <a:rect l="l" t="t" r="r" b="b"/>
              <a:pathLst>
                <a:path w="7340" h="13285" extrusionOk="0">
                  <a:moveTo>
                    <a:pt x="3653" y="1"/>
                  </a:moveTo>
                  <a:lnTo>
                    <a:pt x="3487" y="34"/>
                  </a:lnTo>
                  <a:lnTo>
                    <a:pt x="3321" y="67"/>
                  </a:lnTo>
                  <a:lnTo>
                    <a:pt x="3155" y="101"/>
                  </a:lnTo>
                  <a:lnTo>
                    <a:pt x="2989" y="200"/>
                  </a:lnTo>
                  <a:lnTo>
                    <a:pt x="2823" y="300"/>
                  </a:lnTo>
                  <a:lnTo>
                    <a:pt x="2690" y="433"/>
                  </a:lnTo>
                  <a:lnTo>
                    <a:pt x="2590" y="565"/>
                  </a:lnTo>
                  <a:lnTo>
                    <a:pt x="2491" y="731"/>
                  </a:lnTo>
                  <a:lnTo>
                    <a:pt x="432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33" y="6178"/>
                  </a:lnTo>
                  <a:lnTo>
                    <a:pt x="0" y="6643"/>
                  </a:lnTo>
                  <a:lnTo>
                    <a:pt x="33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432" y="8436"/>
                  </a:lnTo>
                  <a:lnTo>
                    <a:pt x="2491" y="12554"/>
                  </a:lnTo>
                  <a:lnTo>
                    <a:pt x="2590" y="12720"/>
                  </a:lnTo>
                  <a:lnTo>
                    <a:pt x="2690" y="12853"/>
                  </a:lnTo>
                  <a:lnTo>
                    <a:pt x="2823" y="12986"/>
                  </a:lnTo>
                  <a:lnTo>
                    <a:pt x="2989" y="13085"/>
                  </a:lnTo>
                  <a:lnTo>
                    <a:pt x="3155" y="13185"/>
                  </a:lnTo>
                  <a:lnTo>
                    <a:pt x="3321" y="13218"/>
                  </a:lnTo>
                  <a:lnTo>
                    <a:pt x="3487" y="13251"/>
                  </a:lnTo>
                  <a:lnTo>
                    <a:pt x="3653" y="13285"/>
                  </a:lnTo>
                  <a:lnTo>
                    <a:pt x="3852" y="13251"/>
                  </a:lnTo>
                  <a:lnTo>
                    <a:pt x="4018" y="13218"/>
                  </a:lnTo>
                  <a:lnTo>
                    <a:pt x="4185" y="13185"/>
                  </a:lnTo>
                  <a:lnTo>
                    <a:pt x="4351" y="13085"/>
                  </a:lnTo>
                  <a:lnTo>
                    <a:pt x="4483" y="12986"/>
                  </a:lnTo>
                  <a:lnTo>
                    <a:pt x="4616" y="12853"/>
                  </a:lnTo>
                  <a:lnTo>
                    <a:pt x="4749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107" y="8004"/>
                  </a:lnTo>
                  <a:lnTo>
                    <a:pt x="7240" y="7539"/>
                  </a:lnTo>
                  <a:lnTo>
                    <a:pt x="7306" y="7108"/>
                  </a:lnTo>
                  <a:lnTo>
                    <a:pt x="7339" y="6643"/>
                  </a:lnTo>
                  <a:lnTo>
                    <a:pt x="7306" y="6178"/>
                  </a:lnTo>
                  <a:lnTo>
                    <a:pt x="7240" y="5746"/>
                  </a:lnTo>
                  <a:lnTo>
                    <a:pt x="7107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49" y="565"/>
                  </a:lnTo>
                  <a:lnTo>
                    <a:pt x="4616" y="433"/>
                  </a:lnTo>
                  <a:lnTo>
                    <a:pt x="4483" y="300"/>
                  </a:lnTo>
                  <a:lnTo>
                    <a:pt x="4351" y="200"/>
                  </a:lnTo>
                  <a:lnTo>
                    <a:pt x="4185" y="101"/>
                  </a:lnTo>
                  <a:lnTo>
                    <a:pt x="4018" y="67"/>
                  </a:lnTo>
                  <a:lnTo>
                    <a:pt x="3852" y="34"/>
                  </a:lnTo>
                  <a:lnTo>
                    <a:pt x="36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8"/>
            <p:cNvSpPr/>
            <p:nvPr/>
          </p:nvSpPr>
          <p:spPr>
            <a:xfrm>
              <a:off x="5032632" y="4880777"/>
              <a:ext cx="58419" cy="106180"/>
            </a:xfrm>
            <a:custGeom>
              <a:avLst/>
              <a:gdLst/>
              <a:ahLst/>
              <a:cxnLst/>
              <a:rect l="l" t="t" r="r" b="b"/>
              <a:pathLst>
                <a:path w="7307" h="13285" extrusionOk="0">
                  <a:moveTo>
                    <a:pt x="3654" y="1"/>
                  </a:moveTo>
                  <a:lnTo>
                    <a:pt x="3488" y="34"/>
                  </a:lnTo>
                  <a:lnTo>
                    <a:pt x="3288" y="67"/>
                  </a:lnTo>
                  <a:lnTo>
                    <a:pt x="3122" y="101"/>
                  </a:lnTo>
                  <a:lnTo>
                    <a:pt x="2989" y="200"/>
                  </a:lnTo>
                  <a:lnTo>
                    <a:pt x="2823" y="300"/>
                  </a:lnTo>
                  <a:lnTo>
                    <a:pt x="2691" y="433"/>
                  </a:lnTo>
                  <a:lnTo>
                    <a:pt x="2558" y="565"/>
                  </a:lnTo>
                  <a:lnTo>
                    <a:pt x="2458" y="731"/>
                  </a:lnTo>
                  <a:lnTo>
                    <a:pt x="399" y="4849"/>
                  </a:lnTo>
                  <a:lnTo>
                    <a:pt x="233" y="5281"/>
                  </a:lnTo>
                  <a:lnTo>
                    <a:pt x="100" y="5746"/>
                  </a:lnTo>
                  <a:lnTo>
                    <a:pt x="1" y="6178"/>
                  </a:lnTo>
                  <a:lnTo>
                    <a:pt x="1" y="6643"/>
                  </a:lnTo>
                  <a:lnTo>
                    <a:pt x="1" y="7108"/>
                  </a:lnTo>
                  <a:lnTo>
                    <a:pt x="100" y="7539"/>
                  </a:lnTo>
                  <a:lnTo>
                    <a:pt x="233" y="8004"/>
                  </a:lnTo>
                  <a:lnTo>
                    <a:pt x="399" y="8436"/>
                  </a:lnTo>
                  <a:lnTo>
                    <a:pt x="2458" y="12554"/>
                  </a:lnTo>
                  <a:lnTo>
                    <a:pt x="2558" y="12720"/>
                  </a:lnTo>
                  <a:lnTo>
                    <a:pt x="2691" y="12853"/>
                  </a:lnTo>
                  <a:lnTo>
                    <a:pt x="2823" y="12986"/>
                  </a:lnTo>
                  <a:lnTo>
                    <a:pt x="2989" y="13085"/>
                  </a:lnTo>
                  <a:lnTo>
                    <a:pt x="3122" y="13185"/>
                  </a:lnTo>
                  <a:lnTo>
                    <a:pt x="3288" y="13218"/>
                  </a:lnTo>
                  <a:lnTo>
                    <a:pt x="3488" y="13251"/>
                  </a:lnTo>
                  <a:lnTo>
                    <a:pt x="3654" y="13285"/>
                  </a:lnTo>
                  <a:lnTo>
                    <a:pt x="3820" y="13251"/>
                  </a:lnTo>
                  <a:lnTo>
                    <a:pt x="4019" y="13218"/>
                  </a:lnTo>
                  <a:lnTo>
                    <a:pt x="4185" y="13185"/>
                  </a:lnTo>
                  <a:lnTo>
                    <a:pt x="4318" y="13085"/>
                  </a:lnTo>
                  <a:lnTo>
                    <a:pt x="4484" y="12986"/>
                  </a:lnTo>
                  <a:lnTo>
                    <a:pt x="4617" y="12853"/>
                  </a:lnTo>
                  <a:lnTo>
                    <a:pt x="4750" y="12720"/>
                  </a:lnTo>
                  <a:lnTo>
                    <a:pt x="4849" y="12554"/>
                  </a:lnTo>
                  <a:lnTo>
                    <a:pt x="6908" y="8436"/>
                  </a:lnTo>
                  <a:lnTo>
                    <a:pt x="7074" y="8004"/>
                  </a:lnTo>
                  <a:lnTo>
                    <a:pt x="7207" y="7539"/>
                  </a:lnTo>
                  <a:lnTo>
                    <a:pt x="7307" y="7108"/>
                  </a:lnTo>
                  <a:lnTo>
                    <a:pt x="7307" y="6643"/>
                  </a:lnTo>
                  <a:lnTo>
                    <a:pt x="7307" y="6178"/>
                  </a:lnTo>
                  <a:lnTo>
                    <a:pt x="7207" y="5746"/>
                  </a:lnTo>
                  <a:lnTo>
                    <a:pt x="7074" y="5281"/>
                  </a:lnTo>
                  <a:lnTo>
                    <a:pt x="6908" y="4849"/>
                  </a:lnTo>
                  <a:lnTo>
                    <a:pt x="4849" y="731"/>
                  </a:lnTo>
                  <a:lnTo>
                    <a:pt x="4750" y="565"/>
                  </a:lnTo>
                  <a:lnTo>
                    <a:pt x="4617" y="433"/>
                  </a:lnTo>
                  <a:lnTo>
                    <a:pt x="4484" y="300"/>
                  </a:lnTo>
                  <a:lnTo>
                    <a:pt x="4318" y="200"/>
                  </a:lnTo>
                  <a:lnTo>
                    <a:pt x="4185" y="101"/>
                  </a:lnTo>
                  <a:lnTo>
                    <a:pt x="4019" y="67"/>
                  </a:lnTo>
                  <a:lnTo>
                    <a:pt x="3820" y="34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7" name="Google Shape;2247;p48"/>
          <p:cNvSpPr/>
          <p:nvPr/>
        </p:nvSpPr>
        <p:spPr>
          <a:xfrm>
            <a:off x="6496980" y="4226941"/>
            <a:ext cx="361894" cy="362044"/>
          </a:xfrm>
          <a:custGeom>
            <a:avLst/>
            <a:gdLst/>
            <a:ahLst/>
            <a:cxnLst/>
            <a:rect l="l" t="t" r="r" b="b"/>
            <a:pathLst>
              <a:path w="45265" h="45298" extrusionOk="0">
                <a:moveTo>
                  <a:pt x="19129" y="5845"/>
                </a:moveTo>
                <a:lnTo>
                  <a:pt x="19295" y="6177"/>
                </a:lnTo>
                <a:lnTo>
                  <a:pt x="19528" y="6476"/>
                </a:lnTo>
                <a:lnTo>
                  <a:pt x="19760" y="6742"/>
                </a:lnTo>
                <a:lnTo>
                  <a:pt x="20026" y="7007"/>
                </a:lnTo>
                <a:lnTo>
                  <a:pt x="20325" y="7206"/>
                </a:lnTo>
                <a:lnTo>
                  <a:pt x="20624" y="7439"/>
                </a:lnTo>
                <a:lnTo>
                  <a:pt x="20956" y="7605"/>
                </a:lnTo>
                <a:lnTo>
                  <a:pt x="21321" y="7738"/>
                </a:lnTo>
                <a:lnTo>
                  <a:pt x="21321" y="13516"/>
                </a:lnTo>
                <a:lnTo>
                  <a:pt x="20956" y="13649"/>
                </a:lnTo>
                <a:lnTo>
                  <a:pt x="20657" y="13815"/>
                </a:lnTo>
                <a:lnTo>
                  <a:pt x="20325" y="14014"/>
                </a:lnTo>
                <a:lnTo>
                  <a:pt x="20059" y="14214"/>
                </a:lnTo>
                <a:lnTo>
                  <a:pt x="15045" y="11358"/>
                </a:lnTo>
                <a:lnTo>
                  <a:pt x="15111" y="10959"/>
                </a:lnTo>
                <a:lnTo>
                  <a:pt x="15111" y="10594"/>
                </a:lnTo>
                <a:lnTo>
                  <a:pt x="15111" y="10229"/>
                </a:lnTo>
                <a:lnTo>
                  <a:pt x="15045" y="9863"/>
                </a:lnTo>
                <a:lnTo>
                  <a:pt x="14978" y="9498"/>
                </a:lnTo>
                <a:lnTo>
                  <a:pt x="14845" y="9166"/>
                </a:lnTo>
                <a:lnTo>
                  <a:pt x="14712" y="8834"/>
                </a:lnTo>
                <a:lnTo>
                  <a:pt x="14513" y="8502"/>
                </a:lnTo>
                <a:lnTo>
                  <a:pt x="15011" y="8070"/>
                </a:lnTo>
                <a:lnTo>
                  <a:pt x="15543" y="7638"/>
                </a:lnTo>
                <a:lnTo>
                  <a:pt x="16107" y="7273"/>
                </a:lnTo>
                <a:lnTo>
                  <a:pt x="16672" y="6908"/>
                </a:lnTo>
                <a:lnTo>
                  <a:pt x="17270" y="6609"/>
                </a:lnTo>
                <a:lnTo>
                  <a:pt x="17867" y="6310"/>
                </a:lnTo>
                <a:lnTo>
                  <a:pt x="18498" y="6044"/>
                </a:lnTo>
                <a:lnTo>
                  <a:pt x="19129" y="5845"/>
                </a:lnTo>
                <a:close/>
                <a:moveTo>
                  <a:pt x="26136" y="5845"/>
                </a:moveTo>
                <a:lnTo>
                  <a:pt x="26801" y="6044"/>
                </a:lnTo>
                <a:lnTo>
                  <a:pt x="27398" y="6310"/>
                </a:lnTo>
                <a:lnTo>
                  <a:pt x="27996" y="6609"/>
                </a:lnTo>
                <a:lnTo>
                  <a:pt x="28594" y="6908"/>
                </a:lnTo>
                <a:lnTo>
                  <a:pt x="29158" y="7273"/>
                </a:lnTo>
                <a:lnTo>
                  <a:pt x="29723" y="7638"/>
                </a:lnTo>
                <a:lnTo>
                  <a:pt x="30254" y="8070"/>
                </a:lnTo>
                <a:lnTo>
                  <a:pt x="30752" y="8502"/>
                </a:lnTo>
                <a:lnTo>
                  <a:pt x="30586" y="8834"/>
                </a:lnTo>
                <a:lnTo>
                  <a:pt x="30420" y="9166"/>
                </a:lnTo>
                <a:lnTo>
                  <a:pt x="30288" y="9498"/>
                </a:lnTo>
                <a:lnTo>
                  <a:pt x="30221" y="9863"/>
                </a:lnTo>
                <a:lnTo>
                  <a:pt x="30155" y="10229"/>
                </a:lnTo>
                <a:lnTo>
                  <a:pt x="30155" y="10594"/>
                </a:lnTo>
                <a:lnTo>
                  <a:pt x="30155" y="10959"/>
                </a:lnTo>
                <a:lnTo>
                  <a:pt x="30221" y="11358"/>
                </a:lnTo>
                <a:lnTo>
                  <a:pt x="25207" y="14214"/>
                </a:lnTo>
                <a:lnTo>
                  <a:pt x="24941" y="14014"/>
                </a:lnTo>
                <a:lnTo>
                  <a:pt x="24609" y="13815"/>
                </a:lnTo>
                <a:lnTo>
                  <a:pt x="24310" y="13649"/>
                </a:lnTo>
                <a:lnTo>
                  <a:pt x="23945" y="13483"/>
                </a:lnTo>
                <a:lnTo>
                  <a:pt x="23945" y="7738"/>
                </a:lnTo>
                <a:lnTo>
                  <a:pt x="24310" y="7605"/>
                </a:lnTo>
                <a:lnTo>
                  <a:pt x="24642" y="7439"/>
                </a:lnTo>
                <a:lnTo>
                  <a:pt x="24941" y="7206"/>
                </a:lnTo>
                <a:lnTo>
                  <a:pt x="25240" y="7007"/>
                </a:lnTo>
                <a:lnTo>
                  <a:pt x="25505" y="6742"/>
                </a:lnTo>
                <a:lnTo>
                  <a:pt x="25738" y="6476"/>
                </a:lnTo>
                <a:lnTo>
                  <a:pt x="25970" y="6177"/>
                </a:lnTo>
                <a:lnTo>
                  <a:pt x="26136" y="5845"/>
                </a:lnTo>
                <a:close/>
                <a:moveTo>
                  <a:pt x="13749" y="13649"/>
                </a:moveTo>
                <a:lnTo>
                  <a:pt x="18731" y="16538"/>
                </a:lnTo>
                <a:lnTo>
                  <a:pt x="18664" y="16904"/>
                </a:lnTo>
                <a:lnTo>
                  <a:pt x="18664" y="17236"/>
                </a:lnTo>
                <a:lnTo>
                  <a:pt x="18664" y="17601"/>
                </a:lnTo>
                <a:lnTo>
                  <a:pt x="18731" y="17966"/>
                </a:lnTo>
                <a:lnTo>
                  <a:pt x="13749" y="20855"/>
                </a:lnTo>
                <a:lnTo>
                  <a:pt x="13451" y="20623"/>
                </a:lnTo>
                <a:lnTo>
                  <a:pt x="13118" y="20424"/>
                </a:lnTo>
                <a:lnTo>
                  <a:pt x="12786" y="20258"/>
                </a:lnTo>
                <a:lnTo>
                  <a:pt x="12454" y="20125"/>
                </a:lnTo>
                <a:lnTo>
                  <a:pt x="12089" y="20025"/>
                </a:lnTo>
                <a:lnTo>
                  <a:pt x="11724" y="19959"/>
                </a:lnTo>
                <a:lnTo>
                  <a:pt x="11358" y="19926"/>
                </a:lnTo>
                <a:lnTo>
                  <a:pt x="10993" y="19892"/>
                </a:lnTo>
                <a:lnTo>
                  <a:pt x="10860" y="19261"/>
                </a:lnTo>
                <a:lnTo>
                  <a:pt x="10761" y="18597"/>
                </a:lnTo>
                <a:lnTo>
                  <a:pt x="10727" y="17933"/>
                </a:lnTo>
                <a:lnTo>
                  <a:pt x="10694" y="17236"/>
                </a:lnTo>
                <a:lnTo>
                  <a:pt x="10727" y="16571"/>
                </a:lnTo>
                <a:lnTo>
                  <a:pt x="10761" y="15907"/>
                </a:lnTo>
                <a:lnTo>
                  <a:pt x="10860" y="15243"/>
                </a:lnTo>
                <a:lnTo>
                  <a:pt x="10993" y="14579"/>
                </a:lnTo>
                <a:lnTo>
                  <a:pt x="11392" y="14579"/>
                </a:lnTo>
                <a:lnTo>
                  <a:pt x="11757" y="14546"/>
                </a:lnTo>
                <a:lnTo>
                  <a:pt x="12122" y="14479"/>
                </a:lnTo>
                <a:lnTo>
                  <a:pt x="12487" y="14380"/>
                </a:lnTo>
                <a:lnTo>
                  <a:pt x="12820" y="14247"/>
                </a:lnTo>
                <a:lnTo>
                  <a:pt x="13152" y="14048"/>
                </a:lnTo>
                <a:lnTo>
                  <a:pt x="13451" y="13882"/>
                </a:lnTo>
                <a:lnTo>
                  <a:pt x="13749" y="13649"/>
                </a:lnTo>
                <a:close/>
                <a:moveTo>
                  <a:pt x="31549" y="13649"/>
                </a:moveTo>
                <a:lnTo>
                  <a:pt x="31815" y="13882"/>
                </a:lnTo>
                <a:lnTo>
                  <a:pt x="32114" y="14048"/>
                </a:lnTo>
                <a:lnTo>
                  <a:pt x="32446" y="14214"/>
                </a:lnTo>
                <a:lnTo>
                  <a:pt x="32778" y="14380"/>
                </a:lnTo>
                <a:lnTo>
                  <a:pt x="33144" y="14479"/>
                </a:lnTo>
                <a:lnTo>
                  <a:pt x="33509" y="14546"/>
                </a:lnTo>
                <a:lnTo>
                  <a:pt x="33874" y="14579"/>
                </a:lnTo>
                <a:lnTo>
                  <a:pt x="34273" y="14579"/>
                </a:lnTo>
                <a:lnTo>
                  <a:pt x="34405" y="15243"/>
                </a:lnTo>
                <a:lnTo>
                  <a:pt x="34505" y="15907"/>
                </a:lnTo>
                <a:lnTo>
                  <a:pt x="34538" y="16571"/>
                </a:lnTo>
                <a:lnTo>
                  <a:pt x="34572" y="17236"/>
                </a:lnTo>
                <a:lnTo>
                  <a:pt x="34538" y="17933"/>
                </a:lnTo>
                <a:lnTo>
                  <a:pt x="34505" y="18597"/>
                </a:lnTo>
                <a:lnTo>
                  <a:pt x="34405" y="19261"/>
                </a:lnTo>
                <a:lnTo>
                  <a:pt x="34273" y="19892"/>
                </a:lnTo>
                <a:lnTo>
                  <a:pt x="33907" y="19926"/>
                </a:lnTo>
                <a:lnTo>
                  <a:pt x="33542" y="19959"/>
                </a:lnTo>
                <a:lnTo>
                  <a:pt x="33177" y="20025"/>
                </a:lnTo>
                <a:lnTo>
                  <a:pt x="32811" y="20125"/>
                </a:lnTo>
                <a:lnTo>
                  <a:pt x="32479" y="20258"/>
                </a:lnTo>
                <a:lnTo>
                  <a:pt x="32147" y="20424"/>
                </a:lnTo>
                <a:lnTo>
                  <a:pt x="31848" y="20623"/>
                </a:lnTo>
                <a:lnTo>
                  <a:pt x="31549" y="20855"/>
                </a:lnTo>
                <a:lnTo>
                  <a:pt x="26535" y="17966"/>
                </a:lnTo>
                <a:lnTo>
                  <a:pt x="26601" y="17601"/>
                </a:lnTo>
                <a:lnTo>
                  <a:pt x="26601" y="17236"/>
                </a:lnTo>
                <a:lnTo>
                  <a:pt x="26601" y="16904"/>
                </a:lnTo>
                <a:lnTo>
                  <a:pt x="26535" y="16538"/>
                </a:lnTo>
                <a:lnTo>
                  <a:pt x="31549" y="13649"/>
                </a:lnTo>
                <a:close/>
                <a:moveTo>
                  <a:pt x="20059" y="20291"/>
                </a:moveTo>
                <a:lnTo>
                  <a:pt x="20325" y="20490"/>
                </a:lnTo>
                <a:lnTo>
                  <a:pt x="20657" y="20689"/>
                </a:lnTo>
                <a:lnTo>
                  <a:pt x="20956" y="20855"/>
                </a:lnTo>
                <a:lnTo>
                  <a:pt x="21321" y="20988"/>
                </a:lnTo>
                <a:lnTo>
                  <a:pt x="21321" y="26767"/>
                </a:lnTo>
                <a:lnTo>
                  <a:pt x="20956" y="26900"/>
                </a:lnTo>
                <a:lnTo>
                  <a:pt x="20624" y="27066"/>
                </a:lnTo>
                <a:lnTo>
                  <a:pt x="20325" y="27265"/>
                </a:lnTo>
                <a:lnTo>
                  <a:pt x="20026" y="27497"/>
                </a:lnTo>
                <a:lnTo>
                  <a:pt x="19760" y="27763"/>
                </a:lnTo>
                <a:lnTo>
                  <a:pt x="19528" y="28029"/>
                </a:lnTo>
                <a:lnTo>
                  <a:pt x="19295" y="28328"/>
                </a:lnTo>
                <a:lnTo>
                  <a:pt x="19129" y="28660"/>
                </a:lnTo>
                <a:lnTo>
                  <a:pt x="18498" y="28460"/>
                </a:lnTo>
                <a:lnTo>
                  <a:pt x="17867" y="28195"/>
                </a:lnTo>
                <a:lnTo>
                  <a:pt x="17270" y="27896"/>
                </a:lnTo>
                <a:lnTo>
                  <a:pt x="16672" y="27597"/>
                </a:lnTo>
                <a:lnTo>
                  <a:pt x="16107" y="27232"/>
                </a:lnTo>
                <a:lnTo>
                  <a:pt x="15543" y="26866"/>
                </a:lnTo>
                <a:lnTo>
                  <a:pt x="15011" y="26435"/>
                </a:lnTo>
                <a:lnTo>
                  <a:pt x="14513" y="26003"/>
                </a:lnTo>
                <a:lnTo>
                  <a:pt x="14712" y="25671"/>
                </a:lnTo>
                <a:lnTo>
                  <a:pt x="14845" y="25339"/>
                </a:lnTo>
                <a:lnTo>
                  <a:pt x="14978" y="25007"/>
                </a:lnTo>
                <a:lnTo>
                  <a:pt x="15045" y="24641"/>
                </a:lnTo>
                <a:lnTo>
                  <a:pt x="15111" y="24276"/>
                </a:lnTo>
                <a:lnTo>
                  <a:pt x="15111" y="23911"/>
                </a:lnTo>
                <a:lnTo>
                  <a:pt x="15111" y="23512"/>
                </a:lnTo>
                <a:lnTo>
                  <a:pt x="15045" y="23147"/>
                </a:lnTo>
                <a:lnTo>
                  <a:pt x="20059" y="20291"/>
                </a:lnTo>
                <a:close/>
                <a:moveTo>
                  <a:pt x="25207" y="20291"/>
                </a:moveTo>
                <a:lnTo>
                  <a:pt x="30221" y="23147"/>
                </a:lnTo>
                <a:lnTo>
                  <a:pt x="30155" y="23545"/>
                </a:lnTo>
                <a:lnTo>
                  <a:pt x="30155" y="23911"/>
                </a:lnTo>
                <a:lnTo>
                  <a:pt x="30155" y="24276"/>
                </a:lnTo>
                <a:lnTo>
                  <a:pt x="30221" y="24641"/>
                </a:lnTo>
                <a:lnTo>
                  <a:pt x="30321" y="25007"/>
                </a:lnTo>
                <a:lnTo>
                  <a:pt x="30420" y="25372"/>
                </a:lnTo>
                <a:lnTo>
                  <a:pt x="30586" y="25704"/>
                </a:lnTo>
                <a:lnTo>
                  <a:pt x="30752" y="26003"/>
                </a:lnTo>
                <a:lnTo>
                  <a:pt x="30254" y="26435"/>
                </a:lnTo>
                <a:lnTo>
                  <a:pt x="29723" y="26866"/>
                </a:lnTo>
                <a:lnTo>
                  <a:pt x="29158" y="27232"/>
                </a:lnTo>
                <a:lnTo>
                  <a:pt x="28594" y="27597"/>
                </a:lnTo>
                <a:lnTo>
                  <a:pt x="27996" y="27896"/>
                </a:lnTo>
                <a:lnTo>
                  <a:pt x="27398" y="28195"/>
                </a:lnTo>
                <a:lnTo>
                  <a:pt x="26801" y="28460"/>
                </a:lnTo>
                <a:lnTo>
                  <a:pt x="26136" y="28660"/>
                </a:lnTo>
                <a:lnTo>
                  <a:pt x="25970" y="28328"/>
                </a:lnTo>
                <a:lnTo>
                  <a:pt x="25738" y="28029"/>
                </a:lnTo>
                <a:lnTo>
                  <a:pt x="25505" y="27763"/>
                </a:lnTo>
                <a:lnTo>
                  <a:pt x="25240" y="27497"/>
                </a:lnTo>
                <a:lnTo>
                  <a:pt x="24941" y="27265"/>
                </a:lnTo>
                <a:lnTo>
                  <a:pt x="24642" y="27066"/>
                </a:lnTo>
                <a:lnTo>
                  <a:pt x="24310" y="26900"/>
                </a:lnTo>
                <a:lnTo>
                  <a:pt x="23945" y="26767"/>
                </a:lnTo>
                <a:lnTo>
                  <a:pt x="23945" y="20988"/>
                </a:lnTo>
                <a:lnTo>
                  <a:pt x="24310" y="20855"/>
                </a:lnTo>
                <a:lnTo>
                  <a:pt x="24609" y="20689"/>
                </a:lnTo>
                <a:lnTo>
                  <a:pt x="24941" y="20490"/>
                </a:lnTo>
                <a:lnTo>
                  <a:pt x="25207" y="20291"/>
                </a:lnTo>
                <a:close/>
                <a:moveTo>
                  <a:pt x="29192" y="30287"/>
                </a:moveTo>
                <a:lnTo>
                  <a:pt x="33542" y="37327"/>
                </a:lnTo>
                <a:lnTo>
                  <a:pt x="11724" y="37327"/>
                </a:lnTo>
                <a:lnTo>
                  <a:pt x="16074" y="30287"/>
                </a:lnTo>
                <a:lnTo>
                  <a:pt x="16705" y="30586"/>
                </a:lnTo>
                <a:lnTo>
                  <a:pt x="17369" y="30851"/>
                </a:lnTo>
                <a:lnTo>
                  <a:pt x="18033" y="31117"/>
                </a:lnTo>
                <a:lnTo>
                  <a:pt x="18731" y="31316"/>
                </a:lnTo>
                <a:lnTo>
                  <a:pt x="18830" y="31648"/>
                </a:lnTo>
                <a:lnTo>
                  <a:pt x="18930" y="31981"/>
                </a:lnTo>
                <a:lnTo>
                  <a:pt x="19063" y="32279"/>
                </a:lnTo>
                <a:lnTo>
                  <a:pt x="19229" y="32578"/>
                </a:lnTo>
                <a:lnTo>
                  <a:pt x="19428" y="32844"/>
                </a:lnTo>
                <a:lnTo>
                  <a:pt x="19627" y="33110"/>
                </a:lnTo>
                <a:lnTo>
                  <a:pt x="19860" y="33375"/>
                </a:lnTo>
                <a:lnTo>
                  <a:pt x="20092" y="33575"/>
                </a:lnTo>
                <a:lnTo>
                  <a:pt x="20358" y="33774"/>
                </a:lnTo>
                <a:lnTo>
                  <a:pt x="20657" y="33973"/>
                </a:lnTo>
                <a:lnTo>
                  <a:pt x="20956" y="34139"/>
                </a:lnTo>
                <a:lnTo>
                  <a:pt x="21255" y="34239"/>
                </a:lnTo>
                <a:lnTo>
                  <a:pt x="21587" y="34372"/>
                </a:lnTo>
                <a:lnTo>
                  <a:pt x="21919" y="34438"/>
                </a:lnTo>
                <a:lnTo>
                  <a:pt x="22284" y="34471"/>
                </a:lnTo>
                <a:lnTo>
                  <a:pt x="22649" y="34504"/>
                </a:lnTo>
                <a:lnTo>
                  <a:pt x="22982" y="34471"/>
                </a:lnTo>
                <a:lnTo>
                  <a:pt x="23347" y="34438"/>
                </a:lnTo>
                <a:lnTo>
                  <a:pt x="23679" y="34372"/>
                </a:lnTo>
                <a:lnTo>
                  <a:pt x="24011" y="34239"/>
                </a:lnTo>
                <a:lnTo>
                  <a:pt x="24310" y="34139"/>
                </a:lnTo>
                <a:lnTo>
                  <a:pt x="24609" y="33973"/>
                </a:lnTo>
                <a:lnTo>
                  <a:pt x="24908" y="33774"/>
                </a:lnTo>
                <a:lnTo>
                  <a:pt x="25173" y="33575"/>
                </a:lnTo>
                <a:lnTo>
                  <a:pt x="25406" y="33375"/>
                </a:lnTo>
                <a:lnTo>
                  <a:pt x="25638" y="33110"/>
                </a:lnTo>
                <a:lnTo>
                  <a:pt x="25838" y="32844"/>
                </a:lnTo>
                <a:lnTo>
                  <a:pt x="26037" y="32578"/>
                </a:lnTo>
                <a:lnTo>
                  <a:pt x="26203" y="32279"/>
                </a:lnTo>
                <a:lnTo>
                  <a:pt x="26336" y="31981"/>
                </a:lnTo>
                <a:lnTo>
                  <a:pt x="26435" y="31648"/>
                </a:lnTo>
                <a:lnTo>
                  <a:pt x="26535" y="31316"/>
                </a:lnTo>
                <a:lnTo>
                  <a:pt x="27232" y="31117"/>
                </a:lnTo>
                <a:lnTo>
                  <a:pt x="27896" y="30851"/>
                </a:lnTo>
                <a:lnTo>
                  <a:pt x="28561" y="30586"/>
                </a:lnTo>
                <a:lnTo>
                  <a:pt x="29192" y="30287"/>
                </a:lnTo>
                <a:close/>
                <a:moveTo>
                  <a:pt x="16008" y="39984"/>
                </a:moveTo>
                <a:lnTo>
                  <a:pt x="16008" y="42641"/>
                </a:lnTo>
                <a:lnTo>
                  <a:pt x="10694" y="42641"/>
                </a:lnTo>
                <a:lnTo>
                  <a:pt x="10694" y="39984"/>
                </a:lnTo>
                <a:close/>
                <a:moveTo>
                  <a:pt x="26601" y="39984"/>
                </a:moveTo>
                <a:lnTo>
                  <a:pt x="26601" y="42641"/>
                </a:lnTo>
                <a:lnTo>
                  <a:pt x="18664" y="42641"/>
                </a:lnTo>
                <a:lnTo>
                  <a:pt x="18664" y="39984"/>
                </a:lnTo>
                <a:close/>
                <a:moveTo>
                  <a:pt x="34572" y="39984"/>
                </a:moveTo>
                <a:lnTo>
                  <a:pt x="34572" y="42641"/>
                </a:lnTo>
                <a:lnTo>
                  <a:pt x="29258" y="42641"/>
                </a:lnTo>
                <a:lnTo>
                  <a:pt x="29258" y="39984"/>
                </a:lnTo>
                <a:close/>
                <a:moveTo>
                  <a:pt x="22649" y="0"/>
                </a:moveTo>
                <a:lnTo>
                  <a:pt x="22284" y="33"/>
                </a:lnTo>
                <a:lnTo>
                  <a:pt x="21919" y="67"/>
                </a:lnTo>
                <a:lnTo>
                  <a:pt x="21587" y="133"/>
                </a:lnTo>
                <a:lnTo>
                  <a:pt x="21255" y="233"/>
                </a:lnTo>
                <a:lnTo>
                  <a:pt x="20956" y="365"/>
                </a:lnTo>
                <a:lnTo>
                  <a:pt x="20657" y="531"/>
                </a:lnTo>
                <a:lnTo>
                  <a:pt x="20358" y="731"/>
                </a:lnTo>
                <a:lnTo>
                  <a:pt x="20092" y="930"/>
                </a:lnTo>
                <a:lnTo>
                  <a:pt x="19860" y="1129"/>
                </a:lnTo>
                <a:lnTo>
                  <a:pt x="19627" y="1395"/>
                </a:lnTo>
                <a:lnTo>
                  <a:pt x="19428" y="1661"/>
                </a:lnTo>
                <a:lnTo>
                  <a:pt x="19229" y="1926"/>
                </a:lnTo>
                <a:lnTo>
                  <a:pt x="19063" y="2225"/>
                </a:lnTo>
                <a:lnTo>
                  <a:pt x="18930" y="2524"/>
                </a:lnTo>
                <a:lnTo>
                  <a:pt x="18830" y="2856"/>
                </a:lnTo>
                <a:lnTo>
                  <a:pt x="18731" y="3188"/>
                </a:lnTo>
                <a:lnTo>
                  <a:pt x="17867" y="3454"/>
                </a:lnTo>
                <a:lnTo>
                  <a:pt x="17004" y="3786"/>
                </a:lnTo>
                <a:lnTo>
                  <a:pt x="16140" y="4184"/>
                </a:lnTo>
                <a:lnTo>
                  <a:pt x="15343" y="4616"/>
                </a:lnTo>
                <a:lnTo>
                  <a:pt x="14546" y="5114"/>
                </a:lnTo>
                <a:lnTo>
                  <a:pt x="13816" y="5646"/>
                </a:lnTo>
                <a:lnTo>
                  <a:pt x="13085" y="6210"/>
                </a:lnTo>
                <a:lnTo>
                  <a:pt x="12421" y="6841"/>
                </a:lnTo>
                <a:lnTo>
                  <a:pt x="12089" y="6742"/>
                </a:lnTo>
                <a:lnTo>
                  <a:pt x="11757" y="6675"/>
                </a:lnTo>
                <a:lnTo>
                  <a:pt x="11425" y="6642"/>
                </a:lnTo>
                <a:lnTo>
                  <a:pt x="10727" y="6642"/>
                </a:lnTo>
                <a:lnTo>
                  <a:pt x="10395" y="6708"/>
                </a:lnTo>
                <a:lnTo>
                  <a:pt x="10096" y="6775"/>
                </a:lnTo>
                <a:lnTo>
                  <a:pt x="9764" y="6874"/>
                </a:lnTo>
                <a:lnTo>
                  <a:pt x="9465" y="7007"/>
                </a:lnTo>
                <a:lnTo>
                  <a:pt x="9167" y="7173"/>
                </a:lnTo>
                <a:lnTo>
                  <a:pt x="8868" y="7339"/>
                </a:lnTo>
                <a:lnTo>
                  <a:pt x="8602" y="7572"/>
                </a:lnTo>
                <a:lnTo>
                  <a:pt x="8336" y="7771"/>
                </a:lnTo>
                <a:lnTo>
                  <a:pt x="8104" y="8037"/>
                </a:lnTo>
                <a:lnTo>
                  <a:pt x="7905" y="8336"/>
                </a:lnTo>
                <a:lnTo>
                  <a:pt x="7705" y="8634"/>
                </a:lnTo>
                <a:lnTo>
                  <a:pt x="7539" y="8967"/>
                </a:lnTo>
                <a:lnTo>
                  <a:pt x="7407" y="9265"/>
                </a:lnTo>
                <a:lnTo>
                  <a:pt x="7307" y="9631"/>
                </a:lnTo>
                <a:lnTo>
                  <a:pt x="7207" y="9963"/>
                </a:lnTo>
                <a:lnTo>
                  <a:pt x="7174" y="10295"/>
                </a:lnTo>
                <a:lnTo>
                  <a:pt x="7174" y="10627"/>
                </a:lnTo>
                <a:lnTo>
                  <a:pt x="7174" y="10959"/>
                </a:lnTo>
                <a:lnTo>
                  <a:pt x="7240" y="11291"/>
                </a:lnTo>
                <a:lnTo>
                  <a:pt x="7307" y="11623"/>
                </a:lnTo>
                <a:lnTo>
                  <a:pt x="7407" y="11955"/>
                </a:lnTo>
                <a:lnTo>
                  <a:pt x="7506" y="12254"/>
                </a:lnTo>
                <a:lnTo>
                  <a:pt x="7672" y="12553"/>
                </a:lnTo>
                <a:lnTo>
                  <a:pt x="7838" y="12852"/>
                </a:lnTo>
                <a:lnTo>
                  <a:pt x="8037" y="13118"/>
                </a:lnTo>
                <a:lnTo>
                  <a:pt x="8270" y="13350"/>
                </a:lnTo>
                <a:lnTo>
                  <a:pt x="8502" y="13583"/>
                </a:lnTo>
                <a:lnTo>
                  <a:pt x="8303" y="14479"/>
                </a:lnTo>
                <a:lnTo>
                  <a:pt x="8170" y="15376"/>
                </a:lnTo>
                <a:lnTo>
                  <a:pt x="8071" y="16273"/>
                </a:lnTo>
                <a:lnTo>
                  <a:pt x="8037" y="17202"/>
                </a:lnTo>
                <a:lnTo>
                  <a:pt x="8071" y="18132"/>
                </a:lnTo>
                <a:lnTo>
                  <a:pt x="8137" y="19062"/>
                </a:lnTo>
                <a:lnTo>
                  <a:pt x="8303" y="19992"/>
                </a:lnTo>
                <a:lnTo>
                  <a:pt x="8502" y="20922"/>
                </a:lnTo>
                <a:lnTo>
                  <a:pt x="8270" y="21154"/>
                </a:lnTo>
                <a:lnTo>
                  <a:pt x="8037" y="21387"/>
                </a:lnTo>
                <a:lnTo>
                  <a:pt x="7838" y="21652"/>
                </a:lnTo>
                <a:lnTo>
                  <a:pt x="7672" y="21951"/>
                </a:lnTo>
                <a:lnTo>
                  <a:pt x="7506" y="22250"/>
                </a:lnTo>
                <a:lnTo>
                  <a:pt x="7407" y="22549"/>
                </a:lnTo>
                <a:lnTo>
                  <a:pt x="7307" y="22881"/>
                </a:lnTo>
                <a:lnTo>
                  <a:pt x="7240" y="23213"/>
                </a:lnTo>
                <a:lnTo>
                  <a:pt x="7174" y="23545"/>
                </a:lnTo>
                <a:lnTo>
                  <a:pt x="7174" y="23878"/>
                </a:lnTo>
                <a:lnTo>
                  <a:pt x="7174" y="24210"/>
                </a:lnTo>
                <a:lnTo>
                  <a:pt x="7207" y="24542"/>
                </a:lnTo>
                <a:lnTo>
                  <a:pt x="7307" y="24874"/>
                </a:lnTo>
                <a:lnTo>
                  <a:pt x="7407" y="25206"/>
                </a:lnTo>
                <a:lnTo>
                  <a:pt x="7539" y="25538"/>
                </a:lnTo>
                <a:lnTo>
                  <a:pt x="7705" y="25870"/>
                </a:lnTo>
                <a:lnTo>
                  <a:pt x="7905" y="26169"/>
                </a:lnTo>
                <a:lnTo>
                  <a:pt x="8104" y="26468"/>
                </a:lnTo>
                <a:lnTo>
                  <a:pt x="8336" y="26700"/>
                </a:lnTo>
                <a:lnTo>
                  <a:pt x="8602" y="26933"/>
                </a:lnTo>
                <a:lnTo>
                  <a:pt x="8868" y="27165"/>
                </a:lnTo>
                <a:lnTo>
                  <a:pt x="9167" y="27331"/>
                </a:lnTo>
                <a:lnTo>
                  <a:pt x="9465" y="27497"/>
                </a:lnTo>
                <a:lnTo>
                  <a:pt x="9764" y="27630"/>
                </a:lnTo>
                <a:lnTo>
                  <a:pt x="10096" y="27730"/>
                </a:lnTo>
                <a:lnTo>
                  <a:pt x="10429" y="27796"/>
                </a:lnTo>
                <a:lnTo>
                  <a:pt x="10761" y="27829"/>
                </a:lnTo>
                <a:lnTo>
                  <a:pt x="11093" y="27863"/>
                </a:lnTo>
                <a:lnTo>
                  <a:pt x="11425" y="27863"/>
                </a:lnTo>
                <a:lnTo>
                  <a:pt x="11757" y="27829"/>
                </a:lnTo>
                <a:lnTo>
                  <a:pt x="12089" y="27763"/>
                </a:lnTo>
                <a:lnTo>
                  <a:pt x="12421" y="27663"/>
                </a:lnTo>
                <a:lnTo>
                  <a:pt x="13085" y="28294"/>
                </a:lnTo>
                <a:lnTo>
                  <a:pt x="13816" y="28859"/>
                </a:lnTo>
                <a:lnTo>
                  <a:pt x="8635" y="37327"/>
                </a:lnTo>
                <a:lnTo>
                  <a:pt x="6709" y="37327"/>
                </a:lnTo>
                <a:lnTo>
                  <a:pt x="6443" y="37360"/>
                </a:lnTo>
                <a:lnTo>
                  <a:pt x="6211" y="37427"/>
                </a:lnTo>
                <a:lnTo>
                  <a:pt x="5979" y="37560"/>
                </a:lnTo>
                <a:lnTo>
                  <a:pt x="5779" y="37726"/>
                </a:lnTo>
                <a:lnTo>
                  <a:pt x="5613" y="37925"/>
                </a:lnTo>
                <a:lnTo>
                  <a:pt x="5480" y="38124"/>
                </a:lnTo>
                <a:lnTo>
                  <a:pt x="5414" y="38390"/>
                </a:lnTo>
                <a:lnTo>
                  <a:pt x="5381" y="38656"/>
                </a:lnTo>
                <a:lnTo>
                  <a:pt x="5414" y="38921"/>
                </a:lnTo>
                <a:lnTo>
                  <a:pt x="5480" y="39154"/>
                </a:lnTo>
                <a:lnTo>
                  <a:pt x="5613" y="39386"/>
                </a:lnTo>
                <a:lnTo>
                  <a:pt x="5779" y="39585"/>
                </a:lnTo>
                <a:lnTo>
                  <a:pt x="5979" y="39752"/>
                </a:lnTo>
                <a:lnTo>
                  <a:pt x="6211" y="39884"/>
                </a:lnTo>
                <a:lnTo>
                  <a:pt x="6443" y="39951"/>
                </a:lnTo>
                <a:lnTo>
                  <a:pt x="6709" y="39984"/>
                </a:lnTo>
                <a:lnTo>
                  <a:pt x="8037" y="39984"/>
                </a:lnTo>
                <a:lnTo>
                  <a:pt x="8037" y="42641"/>
                </a:lnTo>
                <a:lnTo>
                  <a:pt x="1329" y="42641"/>
                </a:lnTo>
                <a:lnTo>
                  <a:pt x="1064" y="42674"/>
                </a:lnTo>
                <a:lnTo>
                  <a:pt x="798" y="42740"/>
                </a:lnTo>
                <a:lnTo>
                  <a:pt x="565" y="42873"/>
                </a:lnTo>
                <a:lnTo>
                  <a:pt x="399" y="43006"/>
                </a:lnTo>
                <a:lnTo>
                  <a:pt x="233" y="43205"/>
                </a:lnTo>
                <a:lnTo>
                  <a:pt x="101" y="43438"/>
                </a:lnTo>
                <a:lnTo>
                  <a:pt x="34" y="43703"/>
                </a:lnTo>
                <a:lnTo>
                  <a:pt x="1" y="43969"/>
                </a:lnTo>
                <a:lnTo>
                  <a:pt x="34" y="44235"/>
                </a:lnTo>
                <a:lnTo>
                  <a:pt x="101" y="44467"/>
                </a:lnTo>
                <a:lnTo>
                  <a:pt x="233" y="44700"/>
                </a:lnTo>
                <a:lnTo>
                  <a:pt x="399" y="44899"/>
                </a:lnTo>
                <a:lnTo>
                  <a:pt x="565" y="45065"/>
                </a:lnTo>
                <a:lnTo>
                  <a:pt x="798" y="45165"/>
                </a:lnTo>
                <a:lnTo>
                  <a:pt x="1064" y="45264"/>
                </a:lnTo>
                <a:lnTo>
                  <a:pt x="1329" y="45297"/>
                </a:lnTo>
                <a:lnTo>
                  <a:pt x="43936" y="45297"/>
                </a:lnTo>
                <a:lnTo>
                  <a:pt x="44202" y="45264"/>
                </a:lnTo>
                <a:lnTo>
                  <a:pt x="44468" y="45165"/>
                </a:lnTo>
                <a:lnTo>
                  <a:pt x="44700" y="45065"/>
                </a:lnTo>
                <a:lnTo>
                  <a:pt x="44900" y="44899"/>
                </a:lnTo>
                <a:lnTo>
                  <a:pt x="45032" y="44700"/>
                </a:lnTo>
                <a:lnTo>
                  <a:pt x="45165" y="44467"/>
                </a:lnTo>
                <a:lnTo>
                  <a:pt x="45232" y="44235"/>
                </a:lnTo>
                <a:lnTo>
                  <a:pt x="45265" y="43969"/>
                </a:lnTo>
                <a:lnTo>
                  <a:pt x="45232" y="43703"/>
                </a:lnTo>
                <a:lnTo>
                  <a:pt x="45165" y="43438"/>
                </a:lnTo>
                <a:lnTo>
                  <a:pt x="45032" y="43205"/>
                </a:lnTo>
                <a:lnTo>
                  <a:pt x="44900" y="43006"/>
                </a:lnTo>
                <a:lnTo>
                  <a:pt x="44700" y="42873"/>
                </a:lnTo>
                <a:lnTo>
                  <a:pt x="44468" y="42740"/>
                </a:lnTo>
                <a:lnTo>
                  <a:pt x="44202" y="42674"/>
                </a:lnTo>
                <a:lnTo>
                  <a:pt x="43936" y="42641"/>
                </a:lnTo>
                <a:lnTo>
                  <a:pt x="37228" y="42641"/>
                </a:lnTo>
                <a:lnTo>
                  <a:pt x="37228" y="39984"/>
                </a:lnTo>
                <a:lnTo>
                  <a:pt x="38557" y="39984"/>
                </a:lnTo>
                <a:lnTo>
                  <a:pt x="38822" y="39951"/>
                </a:lnTo>
                <a:lnTo>
                  <a:pt x="39055" y="39884"/>
                </a:lnTo>
                <a:lnTo>
                  <a:pt x="39287" y="39752"/>
                </a:lnTo>
                <a:lnTo>
                  <a:pt x="39486" y="39585"/>
                </a:lnTo>
                <a:lnTo>
                  <a:pt x="39652" y="39386"/>
                </a:lnTo>
                <a:lnTo>
                  <a:pt x="39785" y="39154"/>
                </a:lnTo>
                <a:lnTo>
                  <a:pt x="39852" y="38921"/>
                </a:lnTo>
                <a:lnTo>
                  <a:pt x="39885" y="38656"/>
                </a:lnTo>
                <a:lnTo>
                  <a:pt x="39852" y="38390"/>
                </a:lnTo>
                <a:lnTo>
                  <a:pt x="39785" y="38124"/>
                </a:lnTo>
                <a:lnTo>
                  <a:pt x="39652" y="37925"/>
                </a:lnTo>
                <a:lnTo>
                  <a:pt x="39486" y="37726"/>
                </a:lnTo>
                <a:lnTo>
                  <a:pt x="39287" y="37560"/>
                </a:lnTo>
                <a:lnTo>
                  <a:pt x="39055" y="37427"/>
                </a:lnTo>
                <a:lnTo>
                  <a:pt x="38822" y="37360"/>
                </a:lnTo>
                <a:lnTo>
                  <a:pt x="38557" y="37327"/>
                </a:lnTo>
                <a:lnTo>
                  <a:pt x="36630" y="37327"/>
                </a:lnTo>
                <a:lnTo>
                  <a:pt x="31450" y="28859"/>
                </a:lnTo>
                <a:lnTo>
                  <a:pt x="32180" y="28294"/>
                </a:lnTo>
                <a:lnTo>
                  <a:pt x="32845" y="27663"/>
                </a:lnTo>
                <a:lnTo>
                  <a:pt x="33177" y="27763"/>
                </a:lnTo>
                <a:lnTo>
                  <a:pt x="33509" y="27829"/>
                </a:lnTo>
                <a:lnTo>
                  <a:pt x="33841" y="27863"/>
                </a:lnTo>
                <a:lnTo>
                  <a:pt x="34206" y="27863"/>
                </a:lnTo>
                <a:lnTo>
                  <a:pt x="34538" y="27829"/>
                </a:lnTo>
                <a:lnTo>
                  <a:pt x="34870" y="27796"/>
                </a:lnTo>
                <a:lnTo>
                  <a:pt x="35169" y="27730"/>
                </a:lnTo>
                <a:lnTo>
                  <a:pt x="35501" y="27630"/>
                </a:lnTo>
                <a:lnTo>
                  <a:pt x="35800" y="27497"/>
                </a:lnTo>
                <a:lnTo>
                  <a:pt x="36099" y="27331"/>
                </a:lnTo>
                <a:lnTo>
                  <a:pt x="36398" y="27165"/>
                </a:lnTo>
                <a:lnTo>
                  <a:pt x="36664" y="26933"/>
                </a:lnTo>
                <a:lnTo>
                  <a:pt x="36929" y="26700"/>
                </a:lnTo>
                <a:lnTo>
                  <a:pt x="37162" y="26468"/>
                </a:lnTo>
                <a:lnTo>
                  <a:pt x="37361" y="26169"/>
                </a:lnTo>
                <a:lnTo>
                  <a:pt x="37560" y="25870"/>
                </a:lnTo>
                <a:lnTo>
                  <a:pt x="37726" y="25571"/>
                </a:lnTo>
                <a:lnTo>
                  <a:pt x="37859" y="25239"/>
                </a:lnTo>
                <a:lnTo>
                  <a:pt x="37959" y="24907"/>
                </a:lnTo>
                <a:lnTo>
                  <a:pt x="38058" y="24575"/>
                </a:lnTo>
                <a:lnTo>
                  <a:pt x="38092" y="24243"/>
                </a:lnTo>
                <a:lnTo>
                  <a:pt x="38092" y="23911"/>
                </a:lnTo>
                <a:lnTo>
                  <a:pt x="38092" y="23545"/>
                </a:lnTo>
                <a:lnTo>
                  <a:pt x="38058" y="23213"/>
                </a:lnTo>
                <a:lnTo>
                  <a:pt x="37992" y="22914"/>
                </a:lnTo>
                <a:lnTo>
                  <a:pt x="37892" y="22582"/>
                </a:lnTo>
                <a:lnTo>
                  <a:pt x="37760" y="22283"/>
                </a:lnTo>
                <a:lnTo>
                  <a:pt x="37594" y="21951"/>
                </a:lnTo>
                <a:lnTo>
                  <a:pt x="37427" y="21686"/>
                </a:lnTo>
                <a:lnTo>
                  <a:pt x="37228" y="21420"/>
                </a:lnTo>
                <a:lnTo>
                  <a:pt x="36996" y="21154"/>
                </a:lnTo>
                <a:lnTo>
                  <a:pt x="36763" y="20922"/>
                </a:lnTo>
                <a:lnTo>
                  <a:pt x="36963" y="20025"/>
                </a:lnTo>
                <a:lnTo>
                  <a:pt x="37095" y="19129"/>
                </a:lnTo>
                <a:lnTo>
                  <a:pt x="37195" y="18232"/>
                </a:lnTo>
                <a:lnTo>
                  <a:pt x="37228" y="17302"/>
                </a:lnTo>
                <a:lnTo>
                  <a:pt x="37195" y="16372"/>
                </a:lnTo>
                <a:lnTo>
                  <a:pt x="37129" y="15442"/>
                </a:lnTo>
                <a:lnTo>
                  <a:pt x="36963" y="14513"/>
                </a:lnTo>
                <a:lnTo>
                  <a:pt x="36763" y="13583"/>
                </a:lnTo>
                <a:lnTo>
                  <a:pt x="36996" y="13350"/>
                </a:lnTo>
                <a:lnTo>
                  <a:pt x="37228" y="13085"/>
                </a:lnTo>
                <a:lnTo>
                  <a:pt x="37427" y="12819"/>
                </a:lnTo>
                <a:lnTo>
                  <a:pt x="37594" y="12520"/>
                </a:lnTo>
                <a:lnTo>
                  <a:pt x="37760" y="12221"/>
                </a:lnTo>
                <a:lnTo>
                  <a:pt x="37892" y="11922"/>
                </a:lnTo>
                <a:lnTo>
                  <a:pt x="37992" y="11590"/>
                </a:lnTo>
                <a:lnTo>
                  <a:pt x="38058" y="11291"/>
                </a:lnTo>
                <a:lnTo>
                  <a:pt x="38092" y="10959"/>
                </a:lnTo>
                <a:lnTo>
                  <a:pt x="38092" y="10594"/>
                </a:lnTo>
                <a:lnTo>
                  <a:pt x="38092" y="10262"/>
                </a:lnTo>
                <a:lnTo>
                  <a:pt x="38058" y="9930"/>
                </a:lnTo>
                <a:lnTo>
                  <a:pt x="37959" y="9598"/>
                </a:lnTo>
                <a:lnTo>
                  <a:pt x="37859" y="9265"/>
                </a:lnTo>
                <a:lnTo>
                  <a:pt x="37726" y="8933"/>
                </a:lnTo>
                <a:lnTo>
                  <a:pt x="37560" y="8634"/>
                </a:lnTo>
                <a:lnTo>
                  <a:pt x="37361" y="8336"/>
                </a:lnTo>
                <a:lnTo>
                  <a:pt x="37162" y="8037"/>
                </a:lnTo>
                <a:lnTo>
                  <a:pt x="36929" y="7771"/>
                </a:lnTo>
                <a:lnTo>
                  <a:pt x="36664" y="7572"/>
                </a:lnTo>
                <a:lnTo>
                  <a:pt x="36398" y="7339"/>
                </a:lnTo>
                <a:lnTo>
                  <a:pt x="36099" y="7173"/>
                </a:lnTo>
                <a:lnTo>
                  <a:pt x="35800" y="7007"/>
                </a:lnTo>
                <a:lnTo>
                  <a:pt x="35501" y="6874"/>
                </a:lnTo>
                <a:lnTo>
                  <a:pt x="35169" y="6775"/>
                </a:lnTo>
                <a:lnTo>
                  <a:pt x="34870" y="6708"/>
                </a:lnTo>
                <a:lnTo>
                  <a:pt x="34538" y="6642"/>
                </a:lnTo>
                <a:lnTo>
                  <a:pt x="33841" y="6642"/>
                </a:lnTo>
                <a:lnTo>
                  <a:pt x="33509" y="6675"/>
                </a:lnTo>
                <a:lnTo>
                  <a:pt x="33177" y="6742"/>
                </a:lnTo>
                <a:lnTo>
                  <a:pt x="32845" y="6841"/>
                </a:lnTo>
                <a:lnTo>
                  <a:pt x="32180" y="6210"/>
                </a:lnTo>
                <a:lnTo>
                  <a:pt x="31450" y="5646"/>
                </a:lnTo>
                <a:lnTo>
                  <a:pt x="30719" y="5114"/>
                </a:lnTo>
                <a:lnTo>
                  <a:pt x="29922" y="4616"/>
                </a:lnTo>
                <a:lnTo>
                  <a:pt x="29125" y="4184"/>
                </a:lnTo>
                <a:lnTo>
                  <a:pt x="28262" y="3786"/>
                </a:lnTo>
                <a:lnTo>
                  <a:pt x="27398" y="3454"/>
                </a:lnTo>
                <a:lnTo>
                  <a:pt x="26535" y="3188"/>
                </a:lnTo>
                <a:lnTo>
                  <a:pt x="26435" y="2856"/>
                </a:lnTo>
                <a:lnTo>
                  <a:pt x="26336" y="2524"/>
                </a:lnTo>
                <a:lnTo>
                  <a:pt x="26203" y="2225"/>
                </a:lnTo>
                <a:lnTo>
                  <a:pt x="26037" y="1926"/>
                </a:lnTo>
                <a:lnTo>
                  <a:pt x="25838" y="1661"/>
                </a:lnTo>
                <a:lnTo>
                  <a:pt x="25638" y="1395"/>
                </a:lnTo>
                <a:lnTo>
                  <a:pt x="25406" y="1129"/>
                </a:lnTo>
                <a:lnTo>
                  <a:pt x="25173" y="930"/>
                </a:lnTo>
                <a:lnTo>
                  <a:pt x="24908" y="731"/>
                </a:lnTo>
                <a:lnTo>
                  <a:pt x="24609" y="531"/>
                </a:lnTo>
                <a:lnTo>
                  <a:pt x="24310" y="365"/>
                </a:lnTo>
                <a:lnTo>
                  <a:pt x="24011" y="233"/>
                </a:lnTo>
                <a:lnTo>
                  <a:pt x="23679" y="133"/>
                </a:lnTo>
                <a:lnTo>
                  <a:pt x="23347" y="67"/>
                </a:lnTo>
                <a:lnTo>
                  <a:pt x="22982" y="33"/>
                </a:lnTo>
                <a:lnTo>
                  <a:pt x="2264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8" name="Google Shape;2248;p48"/>
          <p:cNvGrpSpPr/>
          <p:nvPr/>
        </p:nvGrpSpPr>
        <p:grpSpPr>
          <a:xfrm>
            <a:off x="2251463" y="4238355"/>
            <a:ext cx="361894" cy="339218"/>
            <a:chOff x="4410549" y="5104799"/>
            <a:chExt cx="361894" cy="339218"/>
          </a:xfrm>
        </p:grpSpPr>
        <p:sp>
          <p:nvSpPr>
            <p:cNvPr id="2249" name="Google Shape;2249;p48"/>
            <p:cNvSpPr/>
            <p:nvPr/>
          </p:nvSpPr>
          <p:spPr>
            <a:xfrm>
              <a:off x="4410549" y="5147798"/>
              <a:ext cx="276931" cy="296218"/>
            </a:xfrm>
            <a:custGeom>
              <a:avLst/>
              <a:gdLst/>
              <a:ahLst/>
              <a:cxnLst/>
              <a:rect l="l" t="t" r="r" b="b"/>
              <a:pathLst>
                <a:path w="34638" h="37062" extrusionOk="0">
                  <a:moveTo>
                    <a:pt x="34638" y="0"/>
                  </a:moveTo>
                  <a:lnTo>
                    <a:pt x="34107" y="67"/>
                  </a:lnTo>
                  <a:lnTo>
                    <a:pt x="33542" y="166"/>
                  </a:lnTo>
                  <a:lnTo>
                    <a:pt x="33011" y="299"/>
                  </a:lnTo>
                  <a:lnTo>
                    <a:pt x="32479" y="432"/>
                  </a:lnTo>
                  <a:lnTo>
                    <a:pt x="31981" y="598"/>
                  </a:lnTo>
                  <a:lnTo>
                    <a:pt x="31450" y="797"/>
                  </a:lnTo>
                  <a:lnTo>
                    <a:pt x="30952" y="1030"/>
                  </a:lnTo>
                  <a:lnTo>
                    <a:pt x="30487" y="1262"/>
                  </a:lnTo>
                  <a:lnTo>
                    <a:pt x="30022" y="1528"/>
                  </a:lnTo>
                  <a:lnTo>
                    <a:pt x="29557" y="1794"/>
                  </a:lnTo>
                  <a:lnTo>
                    <a:pt x="29092" y="2093"/>
                  </a:lnTo>
                  <a:lnTo>
                    <a:pt x="28660" y="2425"/>
                  </a:lnTo>
                  <a:lnTo>
                    <a:pt x="28262" y="2757"/>
                  </a:lnTo>
                  <a:lnTo>
                    <a:pt x="27863" y="3089"/>
                  </a:lnTo>
                  <a:lnTo>
                    <a:pt x="27465" y="3487"/>
                  </a:lnTo>
                  <a:lnTo>
                    <a:pt x="27099" y="3853"/>
                  </a:lnTo>
                  <a:lnTo>
                    <a:pt x="26767" y="4284"/>
                  </a:lnTo>
                  <a:lnTo>
                    <a:pt x="26435" y="4683"/>
                  </a:lnTo>
                  <a:lnTo>
                    <a:pt x="26103" y="5115"/>
                  </a:lnTo>
                  <a:lnTo>
                    <a:pt x="25838" y="5579"/>
                  </a:lnTo>
                  <a:lnTo>
                    <a:pt x="25539" y="6044"/>
                  </a:lnTo>
                  <a:lnTo>
                    <a:pt x="25306" y="6509"/>
                  </a:lnTo>
                  <a:lnTo>
                    <a:pt x="25074" y="7007"/>
                  </a:lnTo>
                  <a:lnTo>
                    <a:pt x="24874" y="7506"/>
                  </a:lnTo>
                  <a:lnTo>
                    <a:pt x="24675" y="8004"/>
                  </a:lnTo>
                  <a:lnTo>
                    <a:pt x="24509" y="8535"/>
                  </a:lnTo>
                  <a:lnTo>
                    <a:pt x="24376" y="9066"/>
                  </a:lnTo>
                  <a:lnTo>
                    <a:pt x="24243" y="9598"/>
                  </a:lnTo>
                  <a:lnTo>
                    <a:pt x="24144" y="10162"/>
                  </a:lnTo>
                  <a:lnTo>
                    <a:pt x="24077" y="10727"/>
                  </a:lnTo>
                  <a:lnTo>
                    <a:pt x="24044" y="11291"/>
                  </a:lnTo>
                  <a:lnTo>
                    <a:pt x="24044" y="11856"/>
                  </a:lnTo>
                  <a:lnTo>
                    <a:pt x="24044" y="20656"/>
                  </a:lnTo>
                  <a:lnTo>
                    <a:pt x="24011" y="20955"/>
                  </a:lnTo>
                  <a:lnTo>
                    <a:pt x="23978" y="21254"/>
                  </a:lnTo>
                  <a:lnTo>
                    <a:pt x="23878" y="21553"/>
                  </a:lnTo>
                  <a:lnTo>
                    <a:pt x="23779" y="21852"/>
                  </a:lnTo>
                  <a:lnTo>
                    <a:pt x="23613" y="22118"/>
                  </a:lnTo>
                  <a:lnTo>
                    <a:pt x="23446" y="22383"/>
                  </a:lnTo>
                  <a:lnTo>
                    <a:pt x="23247" y="22616"/>
                  </a:lnTo>
                  <a:lnTo>
                    <a:pt x="23048" y="22848"/>
                  </a:lnTo>
                  <a:lnTo>
                    <a:pt x="22815" y="23048"/>
                  </a:lnTo>
                  <a:lnTo>
                    <a:pt x="22550" y="23247"/>
                  </a:lnTo>
                  <a:lnTo>
                    <a:pt x="22284" y="23413"/>
                  </a:lnTo>
                  <a:lnTo>
                    <a:pt x="21985" y="23546"/>
                  </a:lnTo>
                  <a:lnTo>
                    <a:pt x="21686" y="23645"/>
                  </a:lnTo>
                  <a:lnTo>
                    <a:pt x="21354" y="23712"/>
                  </a:lnTo>
                  <a:lnTo>
                    <a:pt x="21055" y="23778"/>
                  </a:lnTo>
                  <a:lnTo>
                    <a:pt x="20458" y="23778"/>
                  </a:lnTo>
                  <a:lnTo>
                    <a:pt x="20192" y="23745"/>
                  </a:lnTo>
                  <a:lnTo>
                    <a:pt x="19926" y="23678"/>
                  </a:lnTo>
                  <a:lnTo>
                    <a:pt x="19694" y="23612"/>
                  </a:lnTo>
                  <a:lnTo>
                    <a:pt x="19461" y="23512"/>
                  </a:lnTo>
                  <a:lnTo>
                    <a:pt x="19229" y="23413"/>
                  </a:lnTo>
                  <a:lnTo>
                    <a:pt x="18996" y="23280"/>
                  </a:lnTo>
                  <a:lnTo>
                    <a:pt x="18797" y="23114"/>
                  </a:lnTo>
                  <a:lnTo>
                    <a:pt x="18598" y="22981"/>
                  </a:lnTo>
                  <a:lnTo>
                    <a:pt x="18399" y="22782"/>
                  </a:lnTo>
                  <a:lnTo>
                    <a:pt x="18233" y="22583"/>
                  </a:lnTo>
                  <a:lnTo>
                    <a:pt x="18100" y="22383"/>
                  </a:lnTo>
                  <a:lnTo>
                    <a:pt x="17967" y="22151"/>
                  </a:lnTo>
                  <a:lnTo>
                    <a:pt x="17834" y="21918"/>
                  </a:lnTo>
                  <a:lnTo>
                    <a:pt x="17768" y="21686"/>
                  </a:lnTo>
                  <a:lnTo>
                    <a:pt x="17668" y="21420"/>
                  </a:lnTo>
                  <a:lnTo>
                    <a:pt x="15875" y="14181"/>
                  </a:lnTo>
                  <a:lnTo>
                    <a:pt x="15808" y="13981"/>
                  </a:lnTo>
                  <a:lnTo>
                    <a:pt x="15676" y="13782"/>
                  </a:lnTo>
                  <a:lnTo>
                    <a:pt x="15543" y="13616"/>
                  </a:lnTo>
                  <a:lnTo>
                    <a:pt x="15410" y="13450"/>
                  </a:lnTo>
                  <a:lnTo>
                    <a:pt x="15211" y="13350"/>
                  </a:lnTo>
                  <a:lnTo>
                    <a:pt x="15011" y="13251"/>
                  </a:lnTo>
                  <a:lnTo>
                    <a:pt x="14812" y="13184"/>
                  </a:lnTo>
                  <a:lnTo>
                    <a:pt x="3753" y="13184"/>
                  </a:lnTo>
                  <a:lnTo>
                    <a:pt x="3554" y="13251"/>
                  </a:lnTo>
                  <a:lnTo>
                    <a:pt x="3355" y="13317"/>
                  </a:lnTo>
                  <a:lnTo>
                    <a:pt x="3189" y="13417"/>
                  </a:lnTo>
                  <a:lnTo>
                    <a:pt x="3023" y="13550"/>
                  </a:lnTo>
                  <a:lnTo>
                    <a:pt x="2890" y="13716"/>
                  </a:lnTo>
                  <a:lnTo>
                    <a:pt x="2790" y="13882"/>
                  </a:lnTo>
                  <a:lnTo>
                    <a:pt x="2691" y="14081"/>
                  </a:lnTo>
                  <a:lnTo>
                    <a:pt x="2126" y="15908"/>
                  </a:lnTo>
                  <a:lnTo>
                    <a:pt x="1595" y="17468"/>
                  </a:lnTo>
                  <a:lnTo>
                    <a:pt x="1130" y="18797"/>
                  </a:lnTo>
                  <a:lnTo>
                    <a:pt x="731" y="19959"/>
                  </a:lnTo>
                  <a:lnTo>
                    <a:pt x="433" y="21055"/>
                  </a:lnTo>
                  <a:lnTo>
                    <a:pt x="300" y="21553"/>
                  </a:lnTo>
                  <a:lnTo>
                    <a:pt x="167" y="22084"/>
                  </a:lnTo>
                  <a:lnTo>
                    <a:pt x="100" y="22616"/>
                  </a:lnTo>
                  <a:lnTo>
                    <a:pt x="34" y="23147"/>
                  </a:lnTo>
                  <a:lnTo>
                    <a:pt x="1" y="23712"/>
                  </a:lnTo>
                  <a:lnTo>
                    <a:pt x="1" y="24309"/>
                  </a:lnTo>
                  <a:lnTo>
                    <a:pt x="1" y="24974"/>
                  </a:lnTo>
                  <a:lnTo>
                    <a:pt x="67" y="25605"/>
                  </a:lnTo>
                  <a:lnTo>
                    <a:pt x="134" y="26236"/>
                  </a:lnTo>
                  <a:lnTo>
                    <a:pt x="233" y="26867"/>
                  </a:lnTo>
                  <a:lnTo>
                    <a:pt x="399" y="27498"/>
                  </a:lnTo>
                  <a:lnTo>
                    <a:pt x="565" y="28095"/>
                  </a:lnTo>
                  <a:lnTo>
                    <a:pt x="765" y="28693"/>
                  </a:lnTo>
                  <a:lnTo>
                    <a:pt x="997" y="29258"/>
                  </a:lnTo>
                  <a:lnTo>
                    <a:pt x="1230" y="29822"/>
                  </a:lnTo>
                  <a:lnTo>
                    <a:pt x="1528" y="30387"/>
                  </a:lnTo>
                  <a:lnTo>
                    <a:pt x="1827" y="30918"/>
                  </a:lnTo>
                  <a:lnTo>
                    <a:pt x="2159" y="31449"/>
                  </a:lnTo>
                  <a:lnTo>
                    <a:pt x="2525" y="31948"/>
                  </a:lnTo>
                  <a:lnTo>
                    <a:pt x="2890" y="32413"/>
                  </a:lnTo>
                  <a:lnTo>
                    <a:pt x="3289" y="32877"/>
                  </a:lnTo>
                  <a:lnTo>
                    <a:pt x="3720" y="33309"/>
                  </a:lnTo>
                  <a:lnTo>
                    <a:pt x="4152" y="33741"/>
                  </a:lnTo>
                  <a:lnTo>
                    <a:pt x="4617" y="34139"/>
                  </a:lnTo>
                  <a:lnTo>
                    <a:pt x="5115" y="34505"/>
                  </a:lnTo>
                  <a:lnTo>
                    <a:pt x="5613" y="34870"/>
                  </a:lnTo>
                  <a:lnTo>
                    <a:pt x="6111" y="35202"/>
                  </a:lnTo>
                  <a:lnTo>
                    <a:pt x="6643" y="35501"/>
                  </a:lnTo>
                  <a:lnTo>
                    <a:pt x="7207" y="35800"/>
                  </a:lnTo>
                  <a:lnTo>
                    <a:pt x="7772" y="36066"/>
                  </a:lnTo>
                  <a:lnTo>
                    <a:pt x="8336" y="36265"/>
                  </a:lnTo>
                  <a:lnTo>
                    <a:pt x="8934" y="36497"/>
                  </a:lnTo>
                  <a:lnTo>
                    <a:pt x="9532" y="36663"/>
                  </a:lnTo>
                  <a:lnTo>
                    <a:pt x="10163" y="36796"/>
                  </a:lnTo>
                  <a:lnTo>
                    <a:pt x="10794" y="36896"/>
                  </a:lnTo>
                  <a:lnTo>
                    <a:pt x="11425" y="36995"/>
                  </a:lnTo>
                  <a:lnTo>
                    <a:pt x="12056" y="37029"/>
                  </a:lnTo>
                  <a:lnTo>
                    <a:pt x="12720" y="37062"/>
                  </a:lnTo>
                  <a:lnTo>
                    <a:pt x="14580" y="37062"/>
                  </a:lnTo>
                  <a:lnTo>
                    <a:pt x="15476" y="37029"/>
                  </a:lnTo>
                  <a:lnTo>
                    <a:pt x="16340" y="36962"/>
                  </a:lnTo>
                  <a:lnTo>
                    <a:pt x="17203" y="36863"/>
                  </a:lnTo>
                  <a:lnTo>
                    <a:pt x="18067" y="36696"/>
                  </a:lnTo>
                  <a:lnTo>
                    <a:pt x="18897" y="36497"/>
                  </a:lnTo>
                  <a:lnTo>
                    <a:pt x="19727" y="36265"/>
                  </a:lnTo>
                  <a:lnTo>
                    <a:pt x="20524" y="35999"/>
                  </a:lnTo>
                  <a:lnTo>
                    <a:pt x="21321" y="35700"/>
                  </a:lnTo>
                  <a:lnTo>
                    <a:pt x="22085" y="35368"/>
                  </a:lnTo>
                  <a:lnTo>
                    <a:pt x="22849" y="34970"/>
                  </a:lnTo>
                  <a:lnTo>
                    <a:pt x="23579" y="34571"/>
                  </a:lnTo>
                  <a:lnTo>
                    <a:pt x="24277" y="34106"/>
                  </a:lnTo>
                  <a:lnTo>
                    <a:pt x="24974" y="33608"/>
                  </a:lnTo>
                  <a:lnTo>
                    <a:pt x="25638" y="33110"/>
                  </a:lnTo>
                  <a:lnTo>
                    <a:pt x="26269" y="32579"/>
                  </a:lnTo>
                  <a:lnTo>
                    <a:pt x="26867" y="32014"/>
                  </a:lnTo>
                  <a:lnTo>
                    <a:pt x="27465" y="31383"/>
                  </a:lnTo>
                  <a:lnTo>
                    <a:pt x="27996" y="30785"/>
                  </a:lnTo>
                  <a:lnTo>
                    <a:pt x="28527" y="30121"/>
                  </a:lnTo>
                  <a:lnTo>
                    <a:pt x="28992" y="29457"/>
                  </a:lnTo>
                  <a:lnTo>
                    <a:pt x="29457" y="28759"/>
                  </a:lnTo>
                  <a:lnTo>
                    <a:pt x="29889" y="28029"/>
                  </a:lnTo>
                  <a:lnTo>
                    <a:pt x="30254" y="27265"/>
                  </a:lnTo>
                  <a:lnTo>
                    <a:pt x="30620" y="26501"/>
                  </a:lnTo>
                  <a:lnTo>
                    <a:pt x="30918" y="25737"/>
                  </a:lnTo>
                  <a:lnTo>
                    <a:pt x="31217" y="24940"/>
                  </a:lnTo>
                  <a:lnTo>
                    <a:pt x="31450" y="24110"/>
                  </a:lnTo>
                  <a:lnTo>
                    <a:pt x="31649" y="23280"/>
                  </a:lnTo>
                  <a:lnTo>
                    <a:pt x="31782" y="22417"/>
                  </a:lnTo>
                  <a:lnTo>
                    <a:pt x="31915" y="21586"/>
                  </a:lnTo>
                  <a:lnTo>
                    <a:pt x="31981" y="20690"/>
                  </a:lnTo>
                  <a:lnTo>
                    <a:pt x="32014" y="19826"/>
                  </a:lnTo>
                  <a:lnTo>
                    <a:pt x="32014" y="11856"/>
                  </a:lnTo>
                  <a:lnTo>
                    <a:pt x="32014" y="11524"/>
                  </a:lnTo>
                  <a:lnTo>
                    <a:pt x="32048" y="11225"/>
                  </a:lnTo>
                  <a:lnTo>
                    <a:pt x="32114" y="10893"/>
                  </a:lnTo>
                  <a:lnTo>
                    <a:pt x="32180" y="10627"/>
                  </a:lnTo>
                  <a:lnTo>
                    <a:pt x="32313" y="10328"/>
                  </a:lnTo>
                  <a:lnTo>
                    <a:pt x="32446" y="10063"/>
                  </a:lnTo>
                  <a:lnTo>
                    <a:pt x="32579" y="9797"/>
                  </a:lnTo>
                  <a:lnTo>
                    <a:pt x="32745" y="9531"/>
                  </a:lnTo>
                  <a:lnTo>
                    <a:pt x="32944" y="9299"/>
                  </a:lnTo>
                  <a:lnTo>
                    <a:pt x="33143" y="9066"/>
                  </a:lnTo>
                  <a:lnTo>
                    <a:pt x="33343" y="8867"/>
                  </a:lnTo>
                  <a:lnTo>
                    <a:pt x="33575" y="8668"/>
                  </a:lnTo>
                  <a:lnTo>
                    <a:pt x="33841" y="8502"/>
                  </a:lnTo>
                  <a:lnTo>
                    <a:pt x="34107" y="8336"/>
                  </a:lnTo>
                  <a:lnTo>
                    <a:pt x="34372" y="8203"/>
                  </a:lnTo>
                  <a:lnTo>
                    <a:pt x="34638" y="8103"/>
                  </a:lnTo>
                  <a:lnTo>
                    <a:pt x="346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8"/>
            <p:cNvSpPr/>
            <p:nvPr/>
          </p:nvSpPr>
          <p:spPr>
            <a:xfrm>
              <a:off x="4708715" y="5149924"/>
              <a:ext cx="63728" cy="60783"/>
            </a:xfrm>
            <a:custGeom>
              <a:avLst/>
              <a:gdLst/>
              <a:ahLst/>
              <a:cxnLst/>
              <a:rect l="l" t="t" r="r" b="b"/>
              <a:pathLst>
                <a:path w="7971" h="7605" extrusionOk="0">
                  <a:moveTo>
                    <a:pt x="1" y="0"/>
                  </a:moveTo>
                  <a:lnTo>
                    <a:pt x="1" y="7605"/>
                  </a:lnTo>
                  <a:lnTo>
                    <a:pt x="6642" y="7605"/>
                  </a:lnTo>
                  <a:lnTo>
                    <a:pt x="6908" y="7572"/>
                  </a:lnTo>
                  <a:lnTo>
                    <a:pt x="7174" y="7505"/>
                  </a:lnTo>
                  <a:lnTo>
                    <a:pt x="7373" y="7372"/>
                  </a:lnTo>
                  <a:lnTo>
                    <a:pt x="7572" y="7206"/>
                  </a:lnTo>
                  <a:lnTo>
                    <a:pt x="7738" y="7007"/>
                  </a:lnTo>
                  <a:lnTo>
                    <a:pt x="7871" y="6808"/>
                  </a:lnTo>
                  <a:lnTo>
                    <a:pt x="7938" y="6542"/>
                  </a:lnTo>
                  <a:lnTo>
                    <a:pt x="7971" y="6277"/>
                  </a:lnTo>
                  <a:lnTo>
                    <a:pt x="7971" y="3620"/>
                  </a:lnTo>
                  <a:lnTo>
                    <a:pt x="7938" y="3421"/>
                  </a:lnTo>
                  <a:lnTo>
                    <a:pt x="7904" y="3221"/>
                  </a:lnTo>
                  <a:lnTo>
                    <a:pt x="7838" y="3022"/>
                  </a:lnTo>
                  <a:lnTo>
                    <a:pt x="7705" y="2856"/>
                  </a:lnTo>
                  <a:lnTo>
                    <a:pt x="7572" y="2690"/>
                  </a:lnTo>
                  <a:lnTo>
                    <a:pt x="7439" y="2557"/>
                  </a:lnTo>
                  <a:lnTo>
                    <a:pt x="7273" y="2457"/>
                  </a:lnTo>
                  <a:lnTo>
                    <a:pt x="7074" y="23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8"/>
            <p:cNvSpPr/>
            <p:nvPr/>
          </p:nvSpPr>
          <p:spPr>
            <a:xfrm>
              <a:off x="4432328" y="5104799"/>
              <a:ext cx="148419" cy="127145"/>
            </a:xfrm>
            <a:custGeom>
              <a:avLst/>
              <a:gdLst/>
              <a:ahLst/>
              <a:cxnLst/>
              <a:rect l="l" t="t" r="r" b="b"/>
              <a:pathLst>
                <a:path w="18564" h="15908" extrusionOk="0">
                  <a:moveTo>
                    <a:pt x="3587" y="0"/>
                  </a:moveTo>
                  <a:lnTo>
                    <a:pt x="3188" y="67"/>
                  </a:lnTo>
                  <a:lnTo>
                    <a:pt x="2790" y="166"/>
                  </a:lnTo>
                  <a:lnTo>
                    <a:pt x="2424" y="299"/>
                  </a:lnTo>
                  <a:lnTo>
                    <a:pt x="2092" y="465"/>
                  </a:lnTo>
                  <a:lnTo>
                    <a:pt x="1760" y="665"/>
                  </a:lnTo>
                  <a:lnTo>
                    <a:pt x="1461" y="897"/>
                  </a:lnTo>
                  <a:lnTo>
                    <a:pt x="1162" y="1163"/>
                  </a:lnTo>
                  <a:lnTo>
                    <a:pt x="897" y="1428"/>
                  </a:lnTo>
                  <a:lnTo>
                    <a:pt x="697" y="1727"/>
                  </a:lnTo>
                  <a:lnTo>
                    <a:pt x="498" y="2059"/>
                  </a:lnTo>
                  <a:lnTo>
                    <a:pt x="332" y="2425"/>
                  </a:lnTo>
                  <a:lnTo>
                    <a:pt x="166" y="2790"/>
                  </a:lnTo>
                  <a:lnTo>
                    <a:pt x="100" y="3155"/>
                  </a:lnTo>
                  <a:lnTo>
                    <a:pt x="33" y="3554"/>
                  </a:lnTo>
                  <a:lnTo>
                    <a:pt x="0" y="3952"/>
                  </a:lnTo>
                  <a:lnTo>
                    <a:pt x="33" y="4384"/>
                  </a:lnTo>
                  <a:lnTo>
                    <a:pt x="100" y="4783"/>
                  </a:lnTo>
                  <a:lnTo>
                    <a:pt x="166" y="5148"/>
                  </a:lnTo>
                  <a:lnTo>
                    <a:pt x="332" y="5513"/>
                  </a:lnTo>
                  <a:lnTo>
                    <a:pt x="498" y="5845"/>
                  </a:lnTo>
                  <a:lnTo>
                    <a:pt x="697" y="6177"/>
                  </a:lnTo>
                  <a:lnTo>
                    <a:pt x="897" y="6509"/>
                  </a:lnTo>
                  <a:lnTo>
                    <a:pt x="1162" y="6775"/>
                  </a:lnTo>
                  <a:lnTo>
                    <a:pt x="1461" y="7041"/>
                  </a:lnTo>
                  <a:lnTo>
                    <a:pt x="1760" y="7273"/>
                  </a:lnTo>
                  <a:lnTo>
                    <a:pt x="2092" y="7473"/>
                  </a:lnTo>
                  <a:lnTo>
                    <a:pt x="2424" y="7639"/>
                  </a:lnTo>
                  <a:lnTo>
                    <a:pt x="2790" y="7771"/>
                  </a:lnTo>
                  <a:lnTo>
                    <a:pt x="3188" y="7871"/>
                  </a:lnTo>
                  <a:lnTo>
                    <a:pt x="3587" y="7937"/>
                  </a:lnTo>
                  <a:lnTo>
                    <a:pt x="14579" y="7937"/>
                  </a:lnTo>
                  <a:lnTo>
                    <a:pt x="14878" y="7971"/>
                  </a:lnTo>
                  <a:lnTo>
                    <a:pt x="15110" y="8037"/>
                  </a:lnTo>
                  <a:lnTo>
                    <a:pt x="15343" y="8170"/>
                  </a:lnTo>
                  <a:lnTo>
                    <a:pt x="15542" y="8336"/>
                  </a:lnTo>
                  <a:lnTo>
                    <a:pt x="15708" y="8535"/>
                  </a:lnTo>
                  <a:lnTo>
                    <a:pt x="15808" y="8768"/>
                  </a:lnTo>
                  <a:lnTo>
                    <a:pt x="15907" y="9000"/>
                  </a:lnTo>
                  <a:lnTo>
                    <a:pt x="15907" y="9266"/>
                  </a:lnTo>
                  <a:lnTo>
                    <a:pt x="15907" y="9531"/>
                  </a:lnTo>
                  <a:lnTo>
                    <a:pt x="15808" y="9797"/>
                  </a:lnTo>
                  <a:lnTo>
                    <a:pt x="15708" y="9996"/>
                  </a:lnTo>
                  <a:lnTo>
                    <a:pt x="15542" y="10196"/>
                  </a:lnTo>
                  <a:lnTo>
                    <a:pt x="15343" y="10362"/>
                  </a:lnTo>
                  <a:lnTo>
                    <a:pt x="15110" y="10495"/>
                  </a:lnTo>
                  <a:lnTo>
                    <a:pt x="14878" y="10561"/>
                  </a:lnTo>
                  <a:lnTo>
                    <a:pt x="14579" y="10594"/>
                  </a:lnTo>
                  <a:lnTo>
                    <a:pt x="11955" y="10594"/>
                  </a:lnTo>
                  <a:lnTo>
                    <a:pt x="11524" y="10627"/>
                  </a:lnTo>
                  <a:lnTo>
                    <a:pt x="11125" y="10694"/>
                  </a:lnTo>
                  <a:lnTo>
                    <a:pt x="10760" y="10793"/>
                  </a:lnTo>
                  <a:lnTo>
                    <a:pt x="10394" y="10926"/>
                  </a:lnTo>
                  <a:lnTo>
                    <a:pt x="10062" y="11092"/>
                  </a:lnTo>
                  <a:lnTo>
                    <a:pt x="9730" y="11292"/>
                  </a:lnTo>
                  <a:lnTo>
                    <a:pt x="9398" y="11524"/>
                  </a:lnTo>
                  <a:lnTo>
                    <a:pt x="9132" y="11756"/>
                  </a:lnTo>
                  <a:lnTo>
                    <a:pt x="8867" y="12055"/>
                  </a:lnTo>
                  <a:lnTo>
                    <a:pt x="8634" y="12354"/>
                  </a:lnTo>
                  <a:lnTo>
                    <a:pt x="8435" y="12686"/>
                  </a:lnTo>
                  <a:lnTo>
                    <a:pt x="8269" y="13018"/>
                  </a:lnTo>
                  <a:lnTo>
                    <a:pt x="8136" y="13384"/>
                  </a:lnTo>
                  <a:lnTo>
                    <a:pt x="8037" y="13782"/>
                  </a:lnTo>
                  <a:lnTo>
                    <a:pt x="7970" y="14181"/>
                  </a:lnTo>
                  <a:lnTo>
                    <a:pt x="7970" y="14579"/>
                  </a:lnTo>
                  <a:lnTo>
                    <a:pt x="8003" y="14845"/>
                  </a:lnTo>
                  <a:lnTo>
                    <a:pt x="8070" y="15077"/>
                  </a:lnTo>
                  <a:lnTo>
                    <a:pt x="8203" y="15310"/>
                  </a:lnTo>
                  <a:lnTo>
                    <a:pt x="8335" y="15509"/>
                  </a:lnTo>
                  <a:lnTo>
                    <a:pt x="8535" y="15675"/>
                  </a:lnTo>
                  <a:lnTo>
                    <a:pt x="8767" y="15808"/>
                  </a:lnTo>
                  <a:lnTo>
                    <a:pt x="9033" y="15874"/>
                  </a:lnTo>
                  <a:lnTo>
                    <a:pt x="9299" y="15908"/>
                  </a:lnTo>
                  <a:lnTo>
                    <a:pt x="9564" y="15874"/>
                  </a:lnTo>
                  <a:lnTo>
                    <a:pt x="9797" y="15808"/>
                  </a:lnTo>
                  <a:lnTo>
                    <a:pt x="10029" y="15675"/>
                  </a:lnTo>
                  <a:lnTo>
                    <a:pt x="10228" y="15509"/>
                  </a:lnTo>
                  <a:lnTo>
                    <a:pt x="10394" y="15310"/>
                  </a:lnTo>
                  <a:lnTo>
                    <a:pt x="10494" y="15077"/>
                  </a:lnTo>
                  <a:lnTo>
                    <a:pt x="10594" y="14845"/>
                  </a:lnTo>
                  <a:lnTo>
                    <a:pt x="10627" y="14579"/>
                  </a:lnTo>
                  <a:lnTo>
                    <a:pt x="10627" y="14314"/>
                  </a:lnTo>
                  <a:lnTo>
                    <a:pt x="10727" y="14048"/>
                  </a:lnTo>
                  <a:lnTo>
                    <a:pt x="10826" y="13849"/>
                  </a:lnTo>
                  <a:lnTo>
                    <a:pt x="10992" y="13649"/>
                  </a:lnTo>
                  <a:lnTo>
                    <a:pt x="11191" y="13483"/>
                  </a:lnTo>
                  <a:lnTo>
                    <a:pt x="11424" y="13351"/>
                  </a:lnTo>
                  <a:lnTo>
                    <a:pt x="11690" y="13284"/>
                  </a:lnTo>
                  <a:lnTo>
                    <a:pt x="11955" y="13251"/>
                  </a:lnTo>
                  <a:lnTo>
                    <a:pt x="14579" y="13251"/>
                  </a:lnTo>
                  <a:lnTo>
                    <a:pt x="15010" y="13218"/>
                  </a:lnTo>
                  <a:lnTo>
                    <a:pt x="15409" y="13184"/>
                  </a:lnTo>
                  <a:lnTo>
                    <a:pt x="15774" y="13085"/>
                  </a:lnTo>
                  <a:lnTo>
                    <a:pt x="16140" y="12952"/>
                  </a:lnTo>
                  <a:lnTo>
                    <a:pt x="16505" y="12786"/>
                  </a:lnTo>
                  <a:lnTo>
                    <a:pt x="16804" y="12587"/>
                  </a:lnTo>
                  <a:lnTo>
                    <a:pt x="17136" y="12354"/>
                  </a:lnTo>
                  <a:lnTo>
                    <a:pt x="17402" y="12089"/>
                  </a:lnTo>
                  <a:lnTo>
                    <a:pt x="17667" y="11790"/>
                  </a:lnTo>
                  <a:lnTo>
                    <a:pt x="17900" y="11491"/>
                  </a:lnTo>
                  <a:lnTo>
                    <a:pt x="18099" y="11159"/>
                  </a:lnTo>
                  <a:lnTo>
                    <a:pt x="18265" y="10827"/>
                  </a:lnTo>
                  <a:lnTo>
                    <a:pt x="18398" y="10461"/>
                  </a:lnTo>
                  <a:lnTo>
                    <a:pt x="18497" y="10063"/>
                  </a:lnTo>
                  <a:lnTo>
                    <a:pt x="18564" y="9664"/>
                  </a:lnTo>
                  <a:lnTo>
                    <a:pt x="18564" y="9266"/>
                  </a:lnTo>
                  <a:lnTo>
                    <a:pt x="18564" y="8867"/>
                  </a:lnTo>
                  <a:lnTo>
                    <a:pt x="18497" y="8469"/>
                  </a:lnTo>
                  <a:lnTo>
                    <a:pt x="18398" y="8103"/>
                  </a:lnTo>
                  <a:lnTo>
                    <a:pt x="18265" y="7738"/>
                  </a:lnTo>
                  <a:lnTo>
                    <a:pt x="18099" y="7373"/>
                  </a:lnTo>
                  <a:lnTo>
                    <a:pt x="17900" y="7041"/>
                  </a:lnTo>
                  <a:lnTo>
                    <a:pt x="17667" y="6742"/>
                  </a:lnTo>
                  <a:lnTo>
                    <a:pt x="17402" y="6443"/>
                  </a:lnTo>
                  <a:lnTo>
                    <a:pt x="17136" y="6211"/>
                  </a:lnTo>
                  <a:lnTo>
                    <a:pt x="16804" y="5978"/>
                  </a:lnTo>
                  <a:lnTo>
                    <a:pt x="16505" y="5779"/>
                  </a:lnTo>
                  <a:lnTo>
                    <a:pt x="16140" y="5613"/>
                  </a:lnTo>
                  <a:lnTo>
                    <a:pt x="15774" y="5480"/>
                  </a:lnTo>
                  <a:lnTo>
                    <a:pt x="15409" y="5380"/>
                  </a:lnTo>
                  <a:lnTo>
                    <a:pt x="15010" y="5314"/>
                  </a:lnTo>
                  <a:lnTo>
                    <a:pt x="14579" y="5281"/>
                  </a:lnTo>
                  <a:lnTo>
                    <a:pt x="3719" y="5281"/>
                  </a:lnTo>
                  <a:lnTo>
                    <a:pt x="3454" y="5181"/>
                  </a:lnTo>
                  <a:lnTo>
                    <a:pt x="3254" y="5048"/>
                  </a:lnTo>
                  <a:lnTo>
                    <a:pt x="3055" y="4915"/>
                  </a:lnTo>
                  <a:lnTo>
                    <a:pt x="2889" y="4716"/>
                  </a:lnTo>
                  <a:lnTo>
                    <a:pt x="2756" y="4484"/>
                  </a:lnTo>
                  <a:lnTo>
                    <a:pt x="2690" y="4218"/>
                  </a:lnTo>
                  <a:lnTo>
                    <a:pt x="2657" y="3952"/>
                  </a:lnTo>
                  <a:lnTo>
                    <a:pt x="2690" y="3687"/>
                  </a:lnTo>
                  <a:lnTo>
                    <a:pt x="2756" y="3454"/>
                  </a:lnTo>
                  <a:lnTo>
                    <a:pt x="2889" y="3222"/>
                  </a:lnTo>
                  <a:lnTo>
                    <a:pt x="3055" y="3022"/>
                  </a:lnTo>
                  <a:lnTo>
                    <a:pt x="3254" y="2856"/>
                  </a:lnTo>
                  <a:lnTo>
                    <a:pt x="3454" y="2757"/>
                  </a:lnTo>
                  <a:lnTo>
                    <a:pt x="3719" y="2657"/>
                  </a:lnTo>
                  <a:lnTo>
                    <a:pt x="3985" y="2624"/>
                  </a:lnTo>
                  <a:lnTo>
                    <a:pt x="17501" y="2624"/>
                  </a:lnTo>
                  <a:lnTo>
                    <a:pt x="17767" y="2524"/>
                  </a:lnTo>
                  <a:lnTo>
                    <a:pt x="17999" y="2425"/>
                  </a:lnTo>
                  <a:lnTo>
                    <a:pt x="18199" y="2259"/>
                  </a:lnTo>
                  <a:lnTo>
                    <a:pt x="18331" y="2059"/>
                  </a:lnTo>
                  <a:lnTo>
                    <a:pt x="18464" y="1827"/>
                  </a:lnTo>
                  <a:lnTo>
                    <a:pt x="18531" y="1594"/>
                  </a:lnTo>
                  <a:lnTo>
                    <a:pt x="18564" y="1296"/>
                  </a:lnTo>
                  <a:lnTo>
                    <a:pt x="18531" y="1030"/>
                  </a:lnTo>
                  <a:lnTo>
                    <a:pt x="18464" y="797"/>
                  </a:lnTo>
                  <a:lnTo>
                    <a:pt x="18331" y="565"/>
                  </a:lnTo>
                  <a:lnTo>
                    <a:pt x="18199" y="366"/>
                  </a:lnTo>
                  <a:lnTo>
                    <a:pt x="17999" y="200"/>
                  </a:lnTo>
                  <a:lnTo>
                    <a:pt x="17767" y="100"/>
                  </a:lnTo>
                  <a:lnTo>
                    <a:pt x="17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48"/>
          <p:cNvGrpSpPr/>
          <p:nvPr/>
        </p:nvGrpSpPr>
        <p:grpSpPr>
          <a:xfrm>
            <a:off x="6496984" y="2789679"/>
            <a:ext cx="361886" cy="339481"/>
            <a:chOff x="4862978" y="5100819"/>
            <a:chExt cx="361886" cy="339481"/>
          </a:xfrm>
        </p:grpSpPr>
        <p:sp>
          <p:nvSpPr>
            <p:cNvPr id="2253" name="Google Shape;2253;p48"/>
            <p:cNvSpPr/>
            <p:nvPr/>
          </p:nvSpPr>
          <p:spPr>
            <a:xfrm>
              <a:off x="4862978" y="5206983"/>
              <a:ext cx="361886" cy="233317"/>
            </a:xfrm>
            <a:custGeom>
              <a:avLst/>
              <a:gdLst/>
              <a:ahLst/>
              <a:cxnLst/>
              <a:rect l="l" t="t" r="r" b="b"/>
              <a:pathLst>
                <a:path w="45264" h="29192" extrusionOk="0">
                  <a:moveTo>
                    <a:pt x="35999" y="2658"/>
                  </a:moveTo>
                  <a:lnTo>
                    <a:pt x="36663" y="2691"/>
                  </a:lnTo>
                  <a:lnTo>
                    <a:pt x="37327" y="2791"/>
                  </a:lnTo>
                  <a:lnTo>
                    <a:pt x="37958" y="2957"/>
                  </a:lnTo>
                  <a:lnTo>
                    <a:pt x="38556" y="3156"/>
                  </a:lnTo>
                  <a:lnTo>
                    <a:pt x="39154" y="3455"/>
                  </a:lnTo>
                  <a:lnTo>
                    <a:pt x="39685" y="3787"/>
                  </a:lnTo>
                  <a:lnTo>
                    <a:pt x="40216" y="4152"/>
                  </a:lnTo>
                  <a:lnTo>
                    <a:pt x="40681" y="4584"/>
                  </a:lnTo>
                  <a:lnTo>
                    <a:pt x="41113" y="5049"/>
                  </a:lnTo>
                  <a:lnTo>
                    <a:pt x="41478" y="5580"/>
                  </a:lnTo>
                  <a:lnTo>
                    <a:pt x="41810" y="6111"/>
                  </a:lnTo>
                  <a:lnTo>
                    <a:pt x="42109" y="6709"/>
                  </a:lnTo>
                  <a:lnTo>
                    <a:pt x="42308" y="7307"/>
                  </a:lnTo>
                  <a:lnTo>
                    <a:pt x="42474" y="7938"/>
                  </a:lnTo>
                  <a:lnTo>
                    <a:pt x="42574" y="8602"/>
                  </a:lnTo>
                  <a:lnTo>
                    <a:pt x="42607" y="9266"/>
                  </a:lnTo>
                  <a:lnTo>
                    <a:pt x="42607" y="9665"/>
                  </a:lnTo>
                  <a:lnTo>
                    <a:pt x="42574" y="10063"/>
                  </a:lnTo>
                  <a:lnTo>
                    <a:pt x="42508" y="10462"/>
                  </a:lnTo>
                  <a:lnTo>
                    <a:pt x="42441" y="10827"/>
                  </a:lnTo>
                  <a:lnTo>
                    <a:pt x="42342" y="11226"/>
                  </a:lnTo>
                  <a:lnTo>
                    <a:pt x="42209" y="11591"/>
                  </a:lnTo>
                  <a:lnTo>
                    <a:pt x="42076" y="11923"/>
                  </a:lnTo>
                  <a:lnTo>
                    <a:pt x="41910" y="12288"/>
                  </a:lnTo>
                  <a:lnTo>
                    <a:pt x="41744" y="12620"/>
                  </a:lnTo>
                  <a:lnTo>
                    <a:pt x="41511" y="12919"/>
                  </a:lnTo>
                  <a:lnTo>
                    <a:pt x="41312" y="13251"/>
                  </a:lnTo>
                  <a:lnTo>
                    <a:pt x="41080" y="13550"/>
                  </a:lnTo>
                  <a:lnTo>
                    <a:pt x="40814" y="13816"/>
                  </a:lnTo>
                  <a:lnTo>
                    <a:pt x="40548" y="14082"/>
                  </a:lnTo>
                  <a:lnTo>
                    <a:pt x="40283" y="14347"/>
                  </a:lnTo>
                  <a:lnTo>
                    <a:pt x="39984" y="14580"/>
                  </a:lnTo>
                  <a:lnTo>
                    <a:pt x="39951" y="13716"/>
                  </a:lnTo>
                  <a:lnTo>
                    <a:pt x="39851" y="12853"/>
                  </a:lnTo>
                  <a:lnTo>
                    <a:pt x="39751" y="12023"/>
                  </a:lnTo>
                  <a:lnTo>
                    <a:pt x="39552" y="11192"/>
                  </a:lnTo>
                  <a:lnTo>
                    <a:pt x="39353" y="10362"/>
                  </a:lnTo>
                  <a:lnTo>
                    <a:pt x="39087" y="9565"/>
                  </a:lnTo>
                  <a:lnTo>
                    <a:pt x="38755" y="8768"/>
                  </a:lnTo>
                  <a:lnTo>
                    <a:pt x="38423" y="8038"/>
                  </a:lnTo>
                  <a:lnTo>
                    <a:pt x="38024" y="7274"/>
                  </a:lnTo>
                  <a:lnTo>
                    <a:pt x="37560" y="6576"/>
                  </a:lnTo>
                  <a:lnTo>
                    <a:pt x="37095" y="5879"/>
                  </a:lnTo>
                  <a:lnTo>
                    <a:pt x="36563" y="5215"/>
                  </a:lnTo>
                  <a:lnTo>
                    <a:pt x="36032" y="4584"/>
                  </a:lnTo>
                  <a:lnTo>
                    <a:pt x="35434" y="3986"/>
                  </a:lnTo>
                  <a:lnTo>
                    <a:pt x="34803" y="3455"/>
                  </a:lnTo>
                  <a:lnTo>
                    <a:pt x="34139" y="2923"/>
                  </a:lnTo>
                  <a:lnTo>
                    <a:pt x="34571" y="2791"/>
                  </a:lnTo>
                  <a:lnTo>
                    <a:pt x="35036" y="2724"/>
                  </a:lnTo>
                  <a:lnTo>
                    <a:pt x="35501" y="2658"/>
                  </a:lnTo>
                  <a:close/>
                  <a:moveTo>
                    <a:pt x="1328" y="1"/>
                  </a:moveTo>
                  <a:lnTo>
                    <a:pt x="1063" y="34"/>
                  </a:lnTo>
                  <a:lnTo>
                    <a:pt x="797" y="101"/>
                  </a:lnTo>
                  <a:lnTo>
                    <a:pt x="565" y="233"/>
                  </a:lnTo>
                  <a:lnTo>
                    <a:pt x="399" y="366"/>
                  </a:lnTo>
                  <a:lnTo>
                    <a:pt x="233" y="566"/>
                  </a:lnTo>
                  <a:lnTo>
                    <a:pt x="100" y="798"/>
                  </a:lnTo>
                  <a:lnTo>
                    <a:pt x="33" y="1064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00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65" y="2425"/>
                  </a:lnTo>
                  <a:lnTo>
                    <a:pt x="797" y="2558"/>
                  </a:lnTo>
                  <a:lnTo>
                    <a:pt x="1063" y="2625"/>
                  </a:lnTo>
                  <a:lnTo>
                    <a:pt x="1328" y="2658"/>
                  </a:lnTo>
                  <a:lnTo>
                    <a:pt x="2823" y="2658"/>
                  </a:lnTo>
                  <a:lnTo>
                    <a:pt x="2823" y="11923"/>
                  </a:lnTo>
                  <a:lnTo>
                    <a:pt x="2823" y="12421"/>
                  </a:lnTo>
                  <a:lnTo>
                    <a:pt x="2856" y="12886"/>
                  </a:lnTo>
                  <a:lnTo>
                    <a:pt x="2922" y="13351"/>
                  </a:lnTo>
                  <a:lnTo>
                    <a:pt x="3022" y="13816"/>
                  </a:lnTo>
                  <a:lnTo>
                    <a:pt x="3122" y="14248"/>
                  </a:lnTo>
                  <a:lnTo>
                    <a:pt x="3255" y="14679"/>
                  </a:lnTo>
                  <a:lnTo>
                    <a:pt x="3387" y="15111"/>
                  </a:lnTo>
                  <a:lnTo>
                    <a:pt x="3553" y="15543"/>
                  </a:lnTo>
                  <a:lnTo>
                    <a:pt x="3753" y="15941"/>
                  </a:lnTo>
                  <a:lnTo>
                    <a:pt x="3952" y="16340"/>
                  </a:lnTo>
                  <a:lnTo>
                    <a:pt x="4184" y="16738"/>
                  </a:lnTo>
                  <a:lnTo>
                    <a:pt x="4417" y="17137"/>
                  </a:lnTo>
                  <a:lnTo>
                    <a:pt x="4683" y="17469"/>
                  </a:lnTo>
                  <a:lnTo>
                    <a:pt x="4948" y="17834"/>
                  </a:lnTo>
                  <a:lnTo>
                    <a:pt x="5247" y="18166"/>
                  </a:lnTo>
                  <a:lnTo>
                    <a:pt x="5546" y="18498"/>
                  </a:lnTo>
                  <a:lnTo>
                    <a:pt x="5878" y="18797"/>
                  </a:lnTo>
                  <a:lnTo>
                    <a:pt x="6210" y="19096"/>
                  </a:lnTo>
                  <a:lnTo>
                    <a:pt x="6542" y="19362"/>
                  </a:lnTo>
                  <a:lnTo>
                    <a:pt x="6908" y="19628"/>
                  </a:lnTo>
                  <a:lnTo>
                    <a:pt x="7306" y="19860"/>
                  </a:lnTo>
                  <a:lnTo>
                    <a:pt x="7671" y="20093"/>
                  </a:lnTo>
                  <a:lnTo>
                    <a:pt x="8103" y="20292"/>
                  </a:lnTo>
                  <a:lnTo>
                    <a:pt x="8502" y="20491"/>
                  </a:lnTo>
                  <a:lnTo>
                    <a:pt x="8933" y="20657"/>
                  </a:lnTo>
                  <a:lnTo>
                    <a:pt x="9365" y="20790"/>
                  </a:lnTo>
                  <a:lnTo>
                    <a:pt x="9797" y="20923"/>
                  </a:lnTo>
                  <a:lnTo>
                    <a:pt x="10228" y="21022"/>
                  </a:lnTo>
                  <a:lnTo>
                    <a:pt x="10693" y="21122"/>
                  </a:lnTo>
                  <a:lnTo>
                    <a:pt x="11158" y="21155"/>
                  </a:lnTo>
                  <a:lnTo>
                    <a:pt x="11623" y="21222"/>
                  </a:lnTo>
                  <a:lnTo>
                    <a:pt x="12387" y="21222"/>
                  </a:lnTo>
                  <a:lnTo>
                    <a:pt x="12752" y="21886"/>
                  </a:lnTo>
                  <a:lnTo>
                    <a:pt x="13151" y="22517"/>
                  </a:lnTo>
                  <a:lnTo>
                    <a:pt x="13583" y="23148"/>
                  </a:lnTo>
                  <a:lnTo>
                    <a:pt x="14014" y="23712"/>
                  </a:lnTo>
                  <a:lnTo>
                    <a:pt x="14479" y="24310"/>
                  </a:lnTo>
                  <a:lnTo>
                    <a:pt x="15011" y="24841"/>
                  </a:lnTo>
                  <a:lnTo>
                    <a:pt x="15542" y="25340"/>
                  </a:lnTo>
                  <a:lnTo>
                    <a:pt x="16106" y="25838"/>
                  </a:lnTo>
                  <a:lnTo>
                    <a:pt x="16106" y="27863"/>
                  </a:lnTo>
                  <a:lnTo>
                    <a:pt x="16106" y="28129"/>
                  </a:lnTo>
                  <a:lnTo>
                    <a:pt x="16206" y="28362"/>
                  </a:lnTo>
                  <a:lnTo>
                    <a:pt x="16306" y="28594"/>
                  </a:lnTo>
                  <a:lnTo>
                    <a:pt x="16472" y="28793"/>
                  </a:lnTo>
                  <a:lnTo>
                    <a:pt x="16671" y="28959"/>
                  </a:lnTo>
                  <a:lnTo>
                    <a:pt x="16903" y="29059"/>
                  </a:lnTo>
                  <a:lnTo>
                    <a:pt x="17136" y="29159"/>
                  </a:lnTo>
                  <a:lnTo>
                    <a:pt x="17402" y="29192"/>
                  </a:lnTo>
                  <a:lnTo>
                    <a:pt x="33342" y="29192"/>
                  </a:lnTo>
                  <a:lnTo>
                    <a:pt x="33608" y="29159"/>
                  </a:lnTo>
                  <a:lnTo>
                    <a:pt x="33840" y="29059"/>
                  </a:lnTo>
                  <a:lnTo>
                    <a:pt x="34073" y="28959"/>
                  </a:lnTo>
                  <a:lnTo>
                    <a:pt x="34272" y="28793"/>
                  </a:lnTo>
                  <a:lnTo>
                    <a:pt x="34438" y="28594"/>
                  </a:lnTo>
                  <a:lnTo>
                    <a:pt x="34571" y="28362"/>
                  </a:lnTo>
                  <a:lnTo>
                    <a:pt x="34637" y="28129"/>
                  </a:lnTo>
                  <a:lnTo>
                    <a:pt x="34670" y="27863"/>
                  </a:lnTo>
                  <a:lnTo>
                    <a:pt x="34670" y="25838"/>
                  </a:lnTo>
                  <a:lnTo>
                    <a:pt x="35102" y="25439"/>
                  </a:lnTo>
                  <a:lnTo>
                    <a:pt x="35534" y="25041"/>
                  </a:lnTo>
                  <a:lnTo>
                    <a:pt x="35965" y="24642"/>
                  </a:lnTo>
                  <a:lnTo>
                    <a:pt x="36364" y="24177"/>
                  </a:lnTo>
                  <a:lnTo>
                    <a:pt x="36729" y="23746"/>
                  </a:lnTo>
                  <a:lnTo>
                    <a:pt x="37095" y="23247"/>
                  </a:lnTo>
                  <a:lnTo>
                    <a:pt x="37460" y="22782"/>
                  </a:lnTo>
                  <a:lnTo>
                    <a:pt x="37792" y="22284"/>
                  </a:lnTo>
                  <a:lnTo>
                    <a:pt x="38091" y="21753"/>
                  </a:lnTo>
                  <a:lnTo>
                    <a:pt x="38357" y="21222"/>
                  </a:lnTo>
                  <a:lnTo>
                    <a:pt x="38622" y="20690"/>
                  </a:lnTo>
                  <a:lnTo>
                    <a:pt x="38855" y="20159"/>
                  </a:lnTo>
                  <a:lnTo>
                    <a:pt x="39087" y="19594"/>
                  </a:lnTo>
                  <a:lnTo>
                    <a:pt x="39286" y="18997"/>
                  </a:lnTo>
                  <a:lnTo>
                    <a:pt x="39452" y="18432"/>
                  </a:lnTo>
                  <a:lnTo>
                    <a:pt x="39618" y="17834"/>
                  </a:lnTo>
                  <a:lnTo>
                    <a:pt x="40216" y="17535"/>
                  </a:lnTo>
                  <a:lnTo>
                    <a:pt x="40814" y="17203"/>
                  </a:lnTo>
                  <a:lnTo>
                    <a:pt x="41412" y="16838"/>
                  </a:lnTo>
                  <a:lnTo>
                    <a:pt x="41943" y="16406"/>
                  </a:lnTo>
                  <a:lnTo>
                    <a:pt x="42441" y="15975"/>
                  </a:lnTo>
                  <a:lnTo>
                    <a:pt x="42906" y="15476"/>
                  </a:lnTo>
                  <a:lnTo>
                    <a:pt x="43338" y="14978"/>
                  </a:lnTo>
                  <a:lnTo>
                    <a:pt x="43736" y="14447"/>
                  </a:lnTo>
                  <a:lnTo>
                    <a:pt x="44068" y="13849"/>
                  </a:lnTo>
                  <a:lnTo>
                    <a:pt x="44367" y="13251"/>
                  </a:lnTo>
                  <a:lnTo>
                    <a:pt x="44633" y="12654"/>
                  </a:lnTo>
                  <a:lnTo>
                    <a:pt x="44865" y="11989"/>
                  </a:lnTo>
                  <a:lnTo>
                    <a:pt x="45032" y="11359"/>
                  </a:lnTo>
                  <a:lnTo>
                    <a:pt x="45164" y="10661"/>
                  </a:lnTo>
                  <a:lnTo>
                    <a:pt x="45264" y="9997"/>
                  </a:lnTo>
                  <a:lnTo>
                    <a:pt x="45264" y="9266"/>
                  </a:lnTo>
                  <a:lnTo>
                    <a:pt x="45264" y="8801"/>
                  </a:lnTo>
                  <a:lnTo>
                    <a:pt x="45231" y="8336"/>
                  </a:lnTo>
                  <a:lnTo>
                    <a:pt x="45164" y="7872"/>
                  </a:lnTo>
                  <a:lnTo>
                    <a:pt x="45098" y="7407"/>
                  </a:lnTo>
                  <a:lnTo>
                    <a:pt x="44965" y="6975"/>
                  </a:lnTo>
                  <a:lnTo>
                    <a:pt x="44865" y="6510"/>
                  </a:lnTo>
                  <a:lnTo>
                    <a:pt x="44699" y="6078"/>
                  </a:lnTo>
                  <a:lnTo>
                    <a:pt x="44533" y="5680"/>
                  </a:lnTo>
                  <a:lnTo>
                    <a:pt x="44367" y="5248"/>
                  </a:lnTo>
                  <a:lnTo>
                    <a:pt x="44135" y="4850"/>
                  </a:lnTo>
                  <a:lnTo>
                    <a:pt x="43936" y="4484"/>
                  </a:lnTo>
                  <a:lnTo>
                    <a:pt x="43670" y="4086"/>
                  </a:lnTo>
                  <a:lnTo>
                    <a:pt x="43438" y="3720"/>
                  </a:lnTo>
                  <a:lnTo>
                    <a:pt x="43139" y="3388"/>
                  </a:lnTo>
                  <a:lnTo>
                    <a:pt x="42873" y="3056"/>
                  </a:lnTo>
                  <a:lnTo>
                    <a:pt x="42541" y="2724"/>
                  </a:lnTo>
                  <a:lnTo>
                    <a:pt x="42242" y="2425"/>
                  </a:lnTo>
                  <a:lnTo>
                    <a:pt x="41877" y="2126"/>
                  </a:lnTo>
                  <a:lnTo>
                    <a:pt x="41545" y="1827"/>
                  </a:lnTo>
                  <a:lnTo>
                    <a:pt x="41179" y="1595"/>
                  </a:lnTo>
                  <a:lnTo>
                    <a:pt x="40814" y="1329"/>
                  </a:lnTo>
                  <a:lnTo>
                    <a:pt x="40415" y="1130"/>
                  </a:lnTo>
                  <a:lnTo>
                    <a:pt x="40017" y="898"/>
                  </a:lnTo>
                  <a:lnTo>
                    <a:pt x="39585" y="732"/>
                  </a:lnTo>
                  <a:lnTo>
                    <a:pt x="39187" y="566"/>
                  </a:lnTo>
                  <a:lnTo>
                    <a:pt x="38755" y="399"/>
                  </a:lnTo>
                  <a:lnTo>
                    <a:pt x="38290" y="300"/>
                  </a:lnTo>
                  <a:lnTo>
                    <a:pt x="37858" y="167"/>
                  </a:lnTo>
                  <a:lnTo>
                    <a:pt x="37393" y="101"/>
                  </a:lnTo>
                  <a:lnTo>
                    <a:pt x="36929" y="34"/>
                  </a:lnTo>
                  <a:lnTo>
                    <a:pt x="36464" y="1"/>
                  </a:lnTo>
                  <a:lnTo>
                    <a:pt x="35467" y="1"/>
                  </a:lnTo>
                  <a:lnTo>
                    <a:pt x="34936" y="67"/>
                  </a:lnTo>
                  <a:lnTo>
                    <a:pt x="34438" y="134"/>
                  </a:lnTo>
                  <a:lnTo>
                    <a:pt x="33940" y="233"/>
                  </a:lnTo>
                  <a:lnTo>
                    <a:pt x="33442" y="333"/>
                  </a:lnTo>
                  <a:lnTo>
                    <a:pt x="32943" y="499"/>
                  </a:lnTo>
                  <a:lnTo>
                    <a:pt x="32479" y="698"/>
                  </a:lnTo>
                  <a:lnTo>
                    <a:pt x="32014" y="898"/>
                  </a:lnTo>
                  <a:lnTo>
                    <a:pt x="32014" y="1"/>
                  </a:lnTo>
                  <a:lnTo>
                    <a:pt x="26700" y="1"/>
                  </a:lnTo>
                  <a:lnTo>
                    <a:pt x="26700" y="6078"/>
                  </a:lnTo>
                  <a:lnTo>
                    <a:pt x="28958" y="8336"/>
                  </a:lnTo>
                  <a:lnTo>
                    <a:pt x="29124" y="8536"/>
                  </a:lnTo>
                  <a:lnTo>
                    <a:pt x="29257" y="8768"/>
                  </a:lnTo>
                  <a:lnTo>
                    <a:pt x="29324" y="9034"/>
                  </a:lnTo>
                  <a:lnTo>
                    <a:pt x="29357" y="9266"/>
                  </a:lnTo>
                  <a:lnTo>
                    <a:pt x="29357" y="14580"/>
                  </a:lnTo>
                  <a:lnTo>
                    <a:pt x="29324" y="14845"/>
                  </a:lnTo>
                  <a:lnTo>
                    <a:pt x="29257" y="15111"/>
                  </a:lnTo>
                  <a:lnTo>
                    <a:pt x="29124" y="15344"/>
                  </a:lnTo>
                  <a:lnTo>
                    <a:pt x="28958" y="15510"/>
                  </a:lnTo>
                  <a:lnTo>
                    <a:pt x="28759" y="15676"/>
                  </a:lnTo>
                  <a:lnTo>
                    <a:pt x="28560" y="15809"/>
                  </a:lnTo>
                  <a:lnTo>
                    <a:pt x="28294" y="15875"/>
                  </a:lnTo>
                  <a:lnTo>
                    <a:pt x="28029" y="15908"/>
                  </a:lnTo>
                  <a:lnTo>
                    <a:pt x="22715" y="15908"/>
                  </a:lnTo>
                  <a:lnTo>
                    <a:pt x="22449" y="15875"/>
                  </a:lnTo>
                  <a:lnTo>
                    <a:pt x="22217" y="15809"/>
                  </a:lnTo>
                  <a:lnTo>
                    <a:pt x="21984" y="15676"/>
                  </a:lnTo>
                  <a:lnTo>
                    <a:pt x="21785" y="15510"/>
                  </a:lnTo>
                  <a:lnTo>
                    <a:pt x="21619" y="15344"/>
                  </a:lnTo>
                  <a:lnTo>
                    <a:pt x="21486" y="15111"/>
                  </a:lnTo>
                  <a:lnTo>
                    <a:pt x="21420" y="14845"/>
                  </a:lnTo>
                  <a:lnTo>
                    <a:pt x="21387" y="14580"/>
                  </a:lnTo>
                  <a:lnTo>
                    <a:pt x="21387" y="9266"/>
                  </a:lnTo>
                  <a:lnTo>
                    <a:pt x="21420" y="9034"/>
                  </a:lnTo>
                  <a:lnTo>
                    <a:pt x="21486" y="8768"/>
                  </a:lnTo>
                  <a:lnTo>
                    <a:pt x="21619" y="8536"/>
                  </a:lnTo>
                  <a:lnTo>
                    <a:pt x="21785" y="8336"/>
                  </a:lnTo>
                  <a:lnTo>
                    <a:pt x="24043" y="6078"/>
                  </a:lnTo>
                  <a:lnTo>
                    <a:pt x="24043" y="1"/>
                  </a:lnTo>
                  <a:lnTo>
                    <a:pt x="18730" y="1"/>
                  </a:lnTo>
                  <a:lnTo>
                    <a:pt x="18730" y="1595"/>
                  </a:lnTo>
                  <a:lnTo>
                    <a:pt x="18165" y="1894"/>
                  </a:lnTo>
                  <a:lnTo>
                    <a:pt x="17601" y="2259"/>
                  </a:lnTo>
                  <a:lnTo>
                    <a:pt x="17036" y="2625"/>
                  </a:lnTo>
                  <a:lnTo>
                    <a:pt x="16505" y="2990"/>
                  </a:lnTo>
                  <a:lnTo>
                    <a:pt x="16007" y="3422"/>
                  </a:lnTo>
                  <a:lnTo>
                    <a:pt x="15509" y="3853"/>
                  </a:lnTo>
                  <a:lnTo>
                    <a:pt x="15044" y="4318"/>
                  </a:lnTo>
                  <a:lnTo>
                    <a:pt x="14579" y="4783"/>
                  </a:lnTo>
                  <a:lnTo>
                    <a:pt x="14147" y="5314"/>
                  </a:lnTo>
                  <a:lnTo>
                    <a:pt x="13749" y="5813"/>
                  </a:lnTo>
                  <a:lnTo>
                    <a:pt x="13350" y="6344"/>
                  </a:lnTo>
                  <a:lnTo>
                    <a:pt x="12985" y="6908"/>
                  </a:lnTo>
                  <a:lnTo>
                    <a:pt x="12653" y="7473"/>
                  </a:lnTo>
                  <a:lnTo>
                    <a:pt x="12354" y="8071"/>
                  </a:lnTo>
                  <a:lnTo>
                    <a:pt x="12088" y="8669"/>
                  </a:lnTo>
                  <a:lnTo>
                    <a:pt x="11823" y="9266"/>
                  </a:lnTo>
                  <a:lnTo>
                    <a:pt x="11590" y="9001"/>
                  </a:lnTo>
                  <a:lnTo>
                    <a:pt x="11391" y="8702"/>
                  </a:lnTo>
                  <a:lnTo>
                    <a:pt x="11192" y="8403"/>
                  </a:lnTo>
                  <a:lnTo>
                    <a:pt x="11059" y="8071"/>
                  </a:lnTo>
                  <a:lnTo>
                    <a:pt x="10926" y="7706"/>
                  </a:lnTo>
                  <a:lnTo>
                    <a:pt x="10859" y="7373"/>
                  </a:lnTo>
                  <a:lnTo>
                    <a:pt x="10793" y="7008"/>
                  </a:lnTo>
                  <a:lnTo>
                    <a:pt x="10793" y="6643"/>
                  </a:lnTo>
                  <a:lnTo>
                    <a:pt x="10793" y="3986"/>
                  </a:lnTo>
                  <a:lnTo>
                    <a:pt x="10760" y="3554"/>
                  </a:lnTo>
                  <a:lnTo>
                    <a:pt x="10693" y="3189"/>
                  </a:lnTo>
                  <a:lnTo>
                    <a:pt x="10594" y="2791"/>
                  </a:lnTo>
                  <a:lnTo>
                    <a:pt x="10461" y="2425"/>
                  </a:lnTo>
                  <a:lnTo>
                    <a:pt x="10295" y="2093"/>
                  </a:lnTo>
                  <a:lnTo>
                    <a:pt x="10096" y="1761"/>
                  </a:lnTo>
                  <a:lnTo>
                    <a:pt x="9863" y="1429"/>
                  </a:lnTo>
                  <a:lnTo>
                    <a:pt x="9631" y="1163"/>
                  </a:lnTo>
                  <a:lnTo>
                    <a:pt x="9332" y="898"/>
                  </a:lnTo>
                  <a:lnTo>
                    <a:pt x="9033" y="665"/>
                  </a:lnTo>
                  <a:lnTo>
                    <a:pt x="8701" y="466"/>
                  </a:lnTo>
                  <a:lnTo>
                    <a:pt x="8336" y="300"/>
                  </a:lnTo>
                  <a:lnTo>
                    <a:pt x="7970" y="167"/>
                  </a:lnTo>
                  <a:lnTo>
                    <a:pt x="7605" y="67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8"/>
            <p:cNvSpPr/>
            <p:nvPr/>
          </p:nvSpPr>
          <p:spPr>
            <a:xfrm>
              <a:off x="5055202" y="5274935"/>
              <a:ext cx="21251" cy="37964"/>
            </a:xfrm>
            <a:custGeom>
              <a:avLst/>
              <a:gdLst/>
              <a:ahLst/>
              <a:cxnLst/>
              <a:rect l="l" t="t" r="r" b="b"/>
              <a:pathLst>
                <a:path w="2658" h="4750" extrusionOk="0">
                  <a:moveTo>
                    <a:pt x="1329" y="1"/>
                  </a:moveTo>
                  <a:lnTo>
                    <a:pt x="0" y="1329"/>
                  </a:lnTo>
                  <a:lnTo>
                    <a:pt x="0" y="4749"/>
                  </a:lnTo>
                  <a:lnTo>
                    <a:pt x="2657" y="4749"/>
                  </a:lnTo>
                  <a:lnTo>
                    <a:pt x="2657" y="1329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8"/>
            <p:cNvSpPr/>
            <p:nvPr/>
          </p:nvSpPr>
          <p:spPr>
            <a:xfrm>
              <a:off x="4991746" y="5100819"/>
              <a:ext cx="148427" cy="84944"/>
            </a:xfrm>
            <a:custGeom>
              <a:avLst/>
              <a:gdLst/>
              <a:ahLst/>
              <a:cxnLst/>
              <a:rect l="l" t="t" r="r" b="b"/>
              <a:pathLst>
                <a:path w="18565" h="10628" extrusionOk="0">
                  <a:moveTo>
                    <a:pt x="9266" y="0"/>
                  </a:moveTo>
                  <a:lnTo>
                    <a:pt x="9000" y="34"/>
                  </a:lnTo>
                  <a:lnTo>
                    <a:pt x="8768" y="100"/>
                  </a:lnTo>
                  <a:lnTo>
                    <a:pt x="8535" y="233"/>
                  </a:lnTo>
                  <a:lnTo>
                    <a:pt x="8336" y="399"/>
                  </a:lnTo>
                  <a:lnTo>
                    <a:pt x="8170" y="598"/>
                  </a:lnTo>
                  <a:lnTo>
                    <a:pt x="8037" y="831"/>
                  </a:lnTo>
                  <a:lnTo>
                    <a:pt x="7971" y="1063"/>
                  </a:lnTo>
                  <a:lnTo>
                    <a:pt x="7937" y="1329"/>
                  </a:lnTo>
                  <a:lnTo>
                    <a:pt x="7937" y="2790"/>
                  </a:lnTo>
                  <a:lnTo>
                    <a:pt x="7473" y="2923"/>
                  </a:lnTo>
                  <a:lnTo>
                    <a:pt x="7008" y="3056"/>
                  </a:lnTo>
                  <a:lnTo>
                    <a:pt x="6543" y="3255"/>
                  </a:lnTo>
                  <a:lnTo>
                    <a:pt x="6111" y="3454"/>
                  </a:lnTo>
                  <a:lnTo>
                    <a:pt x="5712" y="3720"/>
                  </a:lnTo>
                  <a:lnTo>
                    <a:pt x="5314" y="3985"/>
                  </a:lnTo>
                  <a:lnTo>
                    <a:pt x="4949" y="4284"/>
                  </a:lnTo>
                  <a:lnTo>
                    <a:pt x="4583" y="4583"/>
                  </a:lnTo>
                  <a:lnTo>
                    <a:pt x="4251" y="4948"/>
                  </a:lnTo>
                  <a:lnTo>
                    <a:pt x="3952" y="5314"/>
                  </a:lnTo>
                  <a:lnTo>
                    <a:pt x="3687" y="5712"/>
                  </a:lnTo>
                  <a:lnTo>
                    <a:pt x="3454" y="6144"/>
                  </a:lnTo>
                  <a:lnTo>
                    <a:pt x="3222" y="6576"/>
                  </a:lnTo>
                  <a:lnTo>
                    <a:pt x="3022" y="7007"/>
                  </a:lnTo>
                  <a:lnTo>
                    <a:pt x="2890" y="7472"/>
                  </a:lnTo>
                  <a:lnTo>
                    <a:pt x="2757" y="7971"/>
                  </a:lnTo>
                  <a:lnTo>
                    <a:pt x="1296" y="7971"/>
                  </a:lnTo>
                  <a:lnTo>
                    <a:pt x="1030" y="8004"/>
                  </a:lnTo>
                  <a:lnTo>
                    <a:pt x="797" y="8070"/>
                  </a:lnTo>
                  <a:lnTo>
                    <a:pt x="565" y="8203"/>
                  </a:lnTo>
                  <a:lnTo>
                    <a:pt x="366" y="8369"/>
                  </a:lnTo>
                  <a:lnTo>
                    <a:pt x="200" y="8568"/>
                  </a:lnTo>
                  <a:lnTo>
                    <a:pt x="100" y="8768"/>
                  </a:lnTo>
                  <a:lnTo>
                    <a:pt x="0" y="9033"/>
                  </a:lnTo>
                  <a:lnTo>
                    <a:pt x="0" y="9299"/>
                  </a:lnTo>
                  <a:lnTo>
                    <a:pt x="0" y="9565"/>
                  </a:lnTo>
                  <a:lnTo>
                    <a:pt x="100" y="9830"/>
                  </a:lnTo>
                  <a:lnTo>
                    <a:pt x="200" y="10029"/>
                  </a:lnTo>
                  <a:lnTo>
                    <a:pt x="366" y="10229"/>
                  </a:lnTo>
                  <a:lnTo>
                    <a:pt x="565" y="10395"/>
                  </a:lnTo>
                  <a:lnTo>
                    <a:pt x="797" y="10528"/>
                  </a:lnTo>
                  <a:lnTo>
                    <a:pt x="1030" y="10594"/>
                  </a:lnTo>
                  <a:lnTo>
                    <a:pt x="1296" y="10627"/>
                  </a:lnTo>
                  <a:lnTo>
                    <a:pt x="17236" y="10627"/>
                  </a:lnTo>
                  <a:lnTo>
                    <a:pt x="17502" y="10594"/>
                  </a:lnTo>
                  <a:lnTo>
                    <a:pt x="17734" y="10528"/>
                  </a:lnTo>
                  <a:lnTo>
                    <a:pt x="17967" y="10395"/>
                  </a:lnTo>
                  <a:lnTo>
                    <a:pt x="18166" y="10229"/>
                  </a:lnTo>
                  <a:lnTo>
                    <a:pt x="18332" y="10029"/>
                  </a:lnTo>
                  <a:lnTo>
                    <a:pt x="18465" y="9830"/>
                  </a:lnTo>
                  <a:lnTo>
                    <a:pt x="18531" y="9565"/>
                  </a:lnTo>
                  <a:lnTo>
                    <a:pt x="18564" y="9299"/>
                  </a:lnTo>
                  <a:lnTo>
                    <a:pt x="18531" y="9033"/>
                  </a:lnTo>
                  <a:lnTo>
                    <a:pt x="18465" y="8768"/>
                  </a:lnTo>
                  <a:lnTo>
                    <a:pt x="18332" y="8568"/>
                  </a:lnTo>
                  <a:lnTo>
                    <a:pt x="18166" y="8369"/>
                  </a:lnTo>
                  <a:lnTo>
                    <a:pt x="17967" y="8203"/>
                  </a:lnTo>
                  <a:lnTo>
                    <a:pt x="17734" y="8070"/>
                  </a:lnTo>
                  <a:lnTo>
                    <a:pt x="17502" y="8004"/>
                  </a:lnTo>
                  <a:lnTo>
                    <a:pt x="17236" y="7971"/>
                  </a:lnTo>
                  <a:lnTo>
                    <a:pt x="15708" y="7971"/>
                  </a:lnTo>
                  <a:lnTo>
                    <a:pt x="15576" y="7506"/>
                  </a:lnTo>
                  <a:lnTo>
                    <a:pt x="15443" y="7041"/>
                  </a:lnTo>
                  <a:lnTo>
                    <a:pt x="15243" y="6576"/>
                  </a:lnTo>
                  <a:lnTo>
                    <a:pt x="15011" y="6144"/>
                  </a:lnTo>
                  <a:lnTo>
                    <a:pt x="14778" y="5712"/>
                  </a:lnTo>
                  <a:lnTo>
                    <a:pt x="14513" y="5347"/>
                  </a:lnTo>
                  <a:lnTo>
                    <a:pt x="14214" y="4948"/>
                  </a:lnTo>
                  <a:lnTo>
                    <a:pt x="13882" y="4616"/>
                  </a:lnTo>
                  <a:lnTo>
                    <a:pt x="13550" y="4284"/>
                  </a:lnTo>
                  <a:lnTo>
                    <a:pt x="13184" y="3985"/>
                  </a:lnTo>
                  <a:lnTo>
                    <a:pt x="12786" y="3687"/>
                  </a:lnTo>
                  <a:lnTo>
                    <a:pt x="12387" y="3454"/>
                  </a:lnTo>
                  <a:lnTo>
                    <a:pt x="11956" y="3255"/>
                  </a:lnTo>
                  <a:lnTo>
                    <a:pt x="11524" y="3056"/>
                  </a:lnTo>
                  <a:lnTo>
                    <a:pt x="11059" y="2923"/>
                  </a:lnTo>
                  <a:lnTo>
                    <a:pt x="10594" y="2790"/>
                  </a:lnTo>
                  <a:lnTo>
                    <a:pt x="10594" y="1329"/>
                  </a:lnTo>
                  <a:lnTo>
                    <a:pt x="10561" y="1063"/>
                  </a:lnTo>
                  <a:lnTo>
                    <a:pt x="10495" y="831"/>
                  </a:lnTo>
                  <a:lnTo>
                    <a:pt x="10362" y="598"/>
                  </a:lnTo>
                  <a:lnTo>
                    <a:pt x="10196" y="399"/>
                  </a:lnTo>
                  <a:lnTo>
                    <a:pt x="9996" y="233"/>
                  </a:lnTo>
                  <a:lnTo>
                    <a:pt x="9797" y="100"/>
                  </a:lnTo>
                  <a:lnTo>
                    <a:pt x="9531" y="34"/>
                  </a:lnTo>
                  <a:lnTo>
                    <a:pt x="9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6" name="Google Shape;2256;p48"/>
          <p:cNvSpPr/>
          <p:nvPr/>
        </p:nvSpPr>
        <p:spPr>
          <a:xfrm>
            <a:off x="2251331" y="1215053"/>
            <a:ext cx="362158" cy="360454"/>
          </a:xfrm>
          <a:custGeom>
            <a:avLst/>
            <a:gdLst/>
            <a:ahLst/>
            <a:cxnLst/>
            <a:rect l="l" t="t" r="r" b="b"/>
            <a:pathLst>
              <a:path w="45298" h="45099" extrusionOk="0">
                <a:moveTo>
                  <a:pt x="28460" y="2657"/>
                </a:moveTo>
                <a:lnTo>
                  <a:pt x="28859" y="2724"/>
                </a:lnTo>
                <a:lnTo>
                  <a:pt x="29224" y="2824"/>
                </a:lnTo>
                <a:lnTo>
                  <a:pt x="29589" y="2956"/>
                </a:lnTo>
                <a:lnTo>
                  <a:pt x="29955" y="3122"/>
                </a:lnTo>
                <a:lnTo>
                  <a:pt x="30253" y="3322"/>
                </a:lnTo>
                <a:lnTo>
                  <a:pt x="30586" y="3554"/>
                </a:lnTo>
                <a:lnTo>
                  <a:pt x="30851" y="3820"/>
                </a:lnTo>
                <a:lnTo>
                  <a:pt x="31117" y="4085"/>
                </a:lnTo>
                <a:lnTo>
                  <a:pt x="31349" y="4418"/>
                </a:lnTo>
                <a:lnTo>
                  <a:pt x="31549" y="4716"/>
                </a:lnTo>
                <a:lnTo>
                  <a:pt x="31715" y="5082"/>
                </a:lnTo>
                <a:lnTo>
                  <a:pt x="31847" y="5447"/>
                </a:lnTo>
                <a:lnTo>
                  <a:pt x="31947" y="5812"/>
                </a:lnTo>
                <a:lnTo>
                  <a:pt x="32014" y="6211"/>
                </a:lnTo>
                <a:lnTo>
                  <a:pt x="32014" y="6643"/>
                </a:lnTo>
                <a:lnTo>
                  <a:pt x="32014" y="6941"/>
                </a:lnTo>
                <a:lnTo>
                  <a:pt x="31980" y="7274"/>
                </a:lnTo>
                <a:lnTo>
                  <a:pt x="31914" y="7572"/>
                </a:lnTo>
                <a:lnTo>
                  <a:pt x="31814" y="7871"/>
                </a:lnTo>
                <a:lnTo>
                  <a:pt x="31715" y="8137"/>
                </a:lnTo>
                <a:lnTo>
                  <a:pt x="31582" y="8436"/>
                </a:lnTo>
                <a:lnTo>
                  <a:pt x="31449" y="8702"/>
                </a:lnTo>
                <a:lnTo>
                  <a:pt x="31283" y="8934"/>
                </a:lnTo>
                <a:lnTo>
                  <a:pt x="31084" y="9200"/>
                </a:lnTo>
                <a:lnTo>
                  <a:pt x="30884" y="9399"/>
                </a:lnTo>
                <a:lnTo>
                  <a:pt x="30685" y="9598"/>
                </a:lnTo>
                <a:lnTo>
                  <a:pt x="30453" y="9797"/>
                </a:lnTo>
                <a:lnTo>
                  <a:pt x="30187" y="9964"/>
                </a:lnTo>
                <a:lnTo>
                  <a:pt x="29921" y="10130"/>
                </a:lnTo>
                <a:lnTo>
                  <a:pt x="29656" y="10262"/>
                </a:lnTo>
                <a:lnTo>
                  <a:pt x="29357" y="10362"/>
                </a:lnTo>
                <a:lnTo>
                  <a:pt x="29357" y="6643"/>
                </a:lnTo>
                <a:lnTo>
                  <a:pt x="29357" y="6344"/>
                </a:lnTo>
                <a:lnTo>
                  <a:pt x="29257" y="6111"/>
                </a:lnTo>
                <a:lnTo>
                  <a:pt x="29158" y="5879"/>
                </a:lnTo>
                <a:lnTo>
                  <a:pt x="28991" y="5680"/>
                </a:lnTo>
                <a:lnTo>
                  <a:pt x="28792" y="5513"/>
                </a:lnTo>
                <a:lnTo>
                  <a:pt x="28560" y="5414"/>
                </a:lnTo>
                <a:lnTo>
                  <a:pt x="28327" y="5314"/>
                </a:lnTo>
                <a:lnTo>
                  <a:pt x="27763" y="5314"/>
                </a:lnTo>
                <a:lnTo>
                  <a:pt x="27530" y="5414"/>
                </a:lnTo>
                <a:lnTo>
                  <a:pt x="27298" y="5513"/>
                </a:lnTo>
                <a:lnTo>
                  <a:pt x="27099" y="5680"/>
                </a:lnTo>
                <a:lnTo>
                  <a:pt x="26933" y="5879"/>
                </a:lnTo>
                <a:lnTo>
                  <a:pt x="26833" y="6111"/>
                </a:lnTo>
                <a:lnTo>
                  <a:pt x="26733" y="6344"/>
                </a:lnTo>
                <a:lnTo>
                  <a:pt x="26733" y="6643"/>
                </a:lnTo>
                <a:lnTo>
                  <a:pt x="26733" y="10362"/>
                </a:lnTo>
                <a:lnTo>
                  <a:pt x="26434" y="10262"/>
                </a:lnTo>
                <a:lnTo>
                  <a:pt x="26169" y="10130"/>
                </a:lnTo>
                <a:lnTo>
                  <a:pt x="25903" y="9964"/>
                </a:lnTo>
                <a:lnTo>
                  <a:pt x="25637" y="9797"/>
                </a:lnTo>
                <a:lnTo>
                  <a:pt x="25405" y="9598"/>
                </a:lnTo>
                <a:lnTo>
                  <a:pt x="25206" y="9399"/>
                </a:lnTo>
                <a:lnTo>
                  <a:pt x="25006" y="9200"/>
                </a:lnTo>
                <a:lnTo>
                  <a:pt x="24807" y="8934"/>
                </a:lnTo>
                <a:lnTo>
                  <a:pt x="24641" y="8702"/>
                </a:lnTo>
                <a:lnTo>
                  <a:pt x="24508" y="8436"/>
                </a:lnTo>
                <a:lnTo>
                  <a:pt x="24375" y="8137"/>
                </a:lnTo>
                <a:lnTo>
                  <a:pt x="24276" y="7871"/>
                </a:lnTo>
                <a:lnTo>
                  <a:pt x="24176" y="7572"/>
                </a:lnTo>
                <a:lnTo>
                  <a:pt x="24110" y="7274"/>
                </a:lnTo>
                <a:lnTo>
                  <a:pt x="24077" y="6941"/>
                </a:lnTo>
                <a:lnTo>
                  <a:pt x="24077" y="6643"/>
                </a:lnTo>
                <a:lnTo>
                  <a:pt x="24077" y="6211"/>
                </a:lnTo>
                <a:lnTo>
                  <a:pt x="24143" y="5812"/>
                </a:lnTo>
                <a:lnTo>
                  <a:pt x="24243" y="5447"/>
                </a:lnTo>
                <a:lnTo>
                  <a:pt x="24375" y="5082"/>
                </a:lnTo>
                <a:lnTo>
                  <a:pt x="24541" y="4716"/>
                </a:lnTo>
                <a:lnTo>
                  <a:pt x="24741" y="4418"/>
                </a:lnTo>
                <a:lnTo>
                  <a:pt x="24973" y="4085"/>
                </a:lnTo>
                <a:lnTo>
                  <a:pt x="25239" y="3820"/>
                </a:lnTo>
                <a:lnTo>
                  <a:pt x="25505" y="3554"/>
                </a:lnTo>
                <a:lnTo>
                  <a:pt x="25837" y="3322"/>
                </a:lnTo>
                <a:lnTo>
                  <a:pt x="26136" y="3122"/>
                </a:lnTo>
                <a:lnTo>
                  <a:pt x="26501" y="2956"/>
                </a:lnTo>
                <a:lnTo>
                  <a:pt x="26866" y="2824"/>
                </a:lnTo>
                <a:lnTo>
                  <a:pt x="27231" y="2724"/>
                </a:lnTo>
                <a:lnTo>
                  <a:pt x="27630" y="2657"/>
                </a:lnTo>
                <a:close/>
                <a:moveTo>
                  <a:pt x="28062" y="15908"/>
                </a:moveTo>
                <a:lnTo>
                  <a:pt x="28327" y="15941"/>
                </a:lnTo>
                <a:lnTo>
                  <a:pt x="28560" y="16008"/>
                </a:lnTo>
                <a:lnTo>
                  <a:pt x="28792" y="16140"/>
                </a:lnTo>
                <a:lnTo>
                  <a:pt x="28991" y="16306"/>
                </a:lnTo>
                <a:lnTo>
                  <a:pt x="29158" y="16506"/>
                </a:lnTo>
                <a:lnTo>
                  <a:pt x="29257" y="16738"/>
                </a:lnTo>
                <a:lnTo>
                  <a:pt x="29357" y="16971"/>
                </a:lnTo>
                <a:lnTo>
                  <a:pt x="29357" y="17236"/>
                </a:lnTo>
                <a:lnTo>
                  <a:pt x="29357" y="26535"/>
                </a:lnTo>
                <a:lnTo>
                  <a:pt x="35999" y="26535"/>
                </a:lnTo>
                <a:lnTo>
                  <a:pt x="36264" y="26568"/>
                </a:lnTo>
                <a:lnTo>
                  <a:pt x="36530" y="26635"/>
                </a:lnTo>
                <a:lnTo>
                  <a:pt x="36762" y="26767"/>
                </a:lnTo>
                <a:lnTo>
                  <a:pt x="36928" y="26900"/>
                </a:lnTo>
                <a:lnTo>
                  <a:pt x="37095" y="27099"/>
                </a:lnTo>
                <a:lnTo>
                  <a:pt x="37227" y="27332"/>
                </a:lnTo>
                <a:lnTo>
                  <a:pt x="37294" y="27598"/>
                </a:lnTo>
                <a:lnTo>
                  <a:pt x="37327" y="27863"/>
                </a:lnTo>
                <a:lnTo>
                  <a:pt x="37294" y="28129"/>
                </a:lnTo>
                <a:lnTo>
                  <a:pt x="37227" y="28361"/>
                </a:lnTo>
                <a:lnTo>
                  <a:pt x="37095" y="28594"/>
                </a:lnTo>
                <a:lnTo>
                  <a:pt x="36928" y="28793"/>
                </a:lnTo>
                <a:lnTo>
                  <a:pt x="36762" y="28959"/>
                </a:lnTo>
                <a:lnTo>
                  <a:pt x="36530" y="29059"/>
                </a:lnTo>
                <a:lnTo>
                  <a:pt x="36264" y="29158"/>
                </a:lnTo>
                <a:lnTo>
                  <a:pt x="35999" y="29192"/>
                </a:lnTo>
                <a:lnTo>
                  <a:pt x="28062" y="29192"/>
                </a:lnTo>
                <a:lnTo>
                  <a:pt x="27763" y="29158"/>
                </a:lnTo>
                <a:lnTo>
                  <a:pt x="27530" y="29059"/>
                </a:lnTo>
                <a:lnTo>
                  <a:pt x="27298" y="28959"/>
                </a:lnTo>
                <a:lnTo>
                  <a:pt x="27099" y="28793"/>
                </a:lnTo>
                <a:lnTo>
                  <a:pt x="26933" y="28594"/>
                </a:lnTo>
                <a:lnTo>
                  <a:pt x="26833" y="28361"/>
                </a:lnTo>
                <a:lnTo>
                  <a:pt x="26733" y="28129"/>
                </a:lnTo>
                <a:lnTo>
                  <a:pt x="26733" y="27863"/>
                </a:lnTo>
                <a:lnTo>
                  <a:pt x="26733" y="17236"/>
                </a:lnTo>
                <a:lnTo>
                  <a:pt x="26733" y="16971"/>
                </a:lnTo>
                <a:lnTo>
                  <a:pt x="26833" y="16738"/>
                </a:lnTo>
                <a:lnTo>
                  <a:pt x="26933" y="16506"/>
                </a:lnTo>
                <a:lnTo>
                  <a:pt x="27099" y="16306"/>
                </a:lnTo>
                <a:lnTo>
                  <a:pt x="27298" y="16140"/>
                </a:lnTo>
                <a:lnTo>
                  <a:pt x="27530" y="16008"/>
                </a:lnTo>
                <a:lnTo>
                  <a:pt x="27763" y="15941"/>
                </a:lnTo>
                <a:lnTo>
                  <a:pt x="28062" y="15908"/>
                </a:lnTo>
                <a:close/>
                <a:moveTo>
                  <a:pt x="28062" y="1"/>
                </a:moveTo>
                <a:lnTo>
                  <a:pt x="27464" y="34"/>
                </a:lnTo>
                <a:lnTo>
                  <a:pt x="26866" y="100"/>
                </a:lnTo>
                <a:lnTo>
                  <a:pt x="26302" y="233"/>
                </a:lnTo>
                <a:lnTo>
                  <a:pt x="25770" y="399"/>
                </a:lnTo>
                <a:lnTo>
                  <a:pt x="25239" y="632"/>
                </a:lnTo>
                <a:lnTo>
                  <a:pt x="24741" y="864"/>
                </a:lnTo>
                <a:lnTo>
                  <a:pt x="24276" y="1163"/>
                </a:lnTo>
                <a:lnTo>
                  <a:pt x="23811" y="1528"/>
                </a:lnTo>
                <a:lnTo>
                  <a:pt x="23412" y="1894"/>
                </a:lnTo>
                <a:lnTo>
                  <a:pt x="23014" y="2292"/>
                </a:lnTo>
                <a:lnTo>
                  <a:pt x="22682" y="2724"/>
                </a:lnTo>
                <a:lnTo>
                  <a:pt x="22383" y="3189"/>
                </a:lnTo>
                <a:lnTo>
                  <a:pt x="22117" y="3687"/>
                </a:lnTo>
                <a:lnTo>
                  <a:pt x="21885" y="4218"/>
                </a:lnTo>
                <a:lnTo>
                  <a:pt x="21686" y="4750"/>
                </a:lnTo>
                <a:lnTo>
                  <a:pt x="21553" y="5314"/>
                </a:lnTo>
                <a:lnTo>
                  <a:pt x="15575" y="5314"/>
                </a:lnTo>
                <a:lnTo>
                  <a:pt x="15044" y="5414"/>
                </a:lnTo>
                <a:lnTo>
                  <a:pt x="14546" y="5547"/>
                </a:lnTo>
                <a:lnTo>
                  <a:pt x="14047" y="5713"/>
                </a:lnTo>
                <a:lnTo>
                  <a:pt x="13583" y="5945"/>
                </a:lnTo>
                <a:lnTo>
                  <a:pt x="13151" y="6211"/>
                </a:lnTo>
                <a:lnTo>
                  <a:pt x="12719" y="6510"/>
                </a:lnTo>
                <a:lnTo>
                  <a:pt x="12354" y="6842"/>
                </a:lnTo>
                <a:lnTo>
                  <a:pt x="12022" y="7240"/>
                </a:lnTo>
                <a:lnTo>
                  <a:pt x="11723" y="7639"/>
                </a:lnTo>
                <a:lnTo>
                  <a:pt x="11457" y="8071"/>
                </a:lnTo>
                <a:lnTo>
                  <a:pt x="11225" y="8536"/>
                </a:lnTo>
                <a:lnTo>
                  <a:pt x="11025" y="9034"/>
                </a:lnTo>
                <a:lnTo>
                  <a:pt x="10893" y="9532"/>
                </a:lnTo>
                <a:lnTo>
                  <a:pt x="10826" y="10063"/>
                </a:lnTo>
                <a:lnTo>
                  <a:pt x="10793" y="10594"/>
                </a:lnTo>
                <a:lnTo>
                  <a:pt x="10793" y="10893"/>
                </a:lnTo>
                <a:lnTo>
                  <a:pt x="10760" y="11126"/>
                </a:lnTo>
                <a:lnTo>
                  <a:pt x="10693" y="11392"/>
                </a:lnTo>
                <a:lnTo>
                  <a:pt x="10594" y="11624"/>
                </a:lnTo>
                <a:lnTo>
                  <a:pt x="10494" y="11856"/>
                </a:lnTo>
                <a:lnTo>
                  <a:pt x="10361" y="12089"/>
                </a:lnTo>
                <a:lnTo>
                  <a:pt x="10195" y="12288"/>
                </a:lnTo>
                <a:lnTo>
                  <a:pt x="10029" y="12487"/>
                </a:lnTo>
                <a:lnTo>
                  <a:pt x="9830" y="12653"/>
                </a:lnTo>
                <a:lnTo>
                  <a:pt x="9631" y="12819"/>
                </a:lnTo>
                <a:lnTo>
                  <a:pt x="9398" y="12952"/>
                </a:lnTo>
                <a:lnTo>
                  <a:pt x="9166" y="13052"/>
                </a:lnTo>
                <a:lnTo>
                  <a:pt x="8933" y="13152"/>
                </a:lnTo>
                <a:lnTo>
                  <a:pt x="8668" y="13218"/>
                </a:lnTo>
                <a:lnTo>
                  <a:pt x="8435" y="13251"/>
                </a:lnTo>
                <a:lnTo>
                  <a:pt x="1328" y="13251"/>
                </a:lnTo>
                <a:lnTo>
                  <a:pt x="1063" y="13284"/>
                </a:lnTo>
                <a:lnTo>
                  <a:pt x="830" y="13351"/>
                </a:lnTo>
                <a:lnTo>
                  <a:pt x="598" y="13484"/>
                </a:lnTo>
                <a:lnTo>
                  <a:pt x="399" y="13650"/>
                </a:lnTo>
                <a:lnTo>
                  <a:pt x="232" y="13849"/>
                </a:lnTo>
                <a:lnTo>
                  <a:pt x="100" y="14081"/>
                </a:lnTo>
                <a:lnTo>
                  <a:pt x="33" y="14314"/>
                </a:lnTo>
                <a:lnTo>
                  <a:pt x="0" y="14580"/>
                </a:lnTo>
                <a:lnTo>
                  <a:pt x="33" y="14845"/>
                </a:lnTo>
                <a:lnTo>
                  <a:pt x="100" y="15111"/>
                </a:lnTo>
                <a:lnTo>
                  <a:pt x="232" y="15343"/>
                </a:lnTo>
                <a:lnTo>
                  <a:pt x="399" y="15509"/>
                </a:lnTo>
                <a:lnTo>
                  <a:pt x="598" y="15675"/>
                </a:lnTo>
                <a:lnTo>
                  <a:pt x="830" y="15808"/>
                </a:lnTo>
                <a:lnTo>
                  <a:pt x="1063" y="15875"/>
                </a:lnTo>
                <a:lnTo>
                  <a:pt x="1328" y="15908"/>
                </a:lnTo>
                <a:lnTo>
                  <a:pt x="8136" y="15908"/>
                </a:lnTo>
                <a:lnTo>
                  <a:pt x="8701" y="15875"/>
                </a:lnTo>
                <a:lnTo>
                  <a:pt x="9232" y="15808"/>
                </a:lnTo>
                <a:lnTo>
                  <a:pt x="9730" y="15675"/>
                </a:lnTo>
                <a:lnTo>
                  <a:pt x="10195" y="15509"/>
                </a:lnTo>
                <a:lnTo>
                  <a:pt x="10660" y="15277"/>
                </a:lnTo>
                <a:lnTo>
                  <a:pt x="11125" y="15011"/>
                </a:lnTo>
                <a:lnTo>
                  <a:pt x="11524" y="14712"/>
                </a:lnTo>
                <a:lnTo>
                  <a:pt x="11889" y="14347"/>
                </a:lnTo>
                <a:lnTo>
                  <a:pt x="12254" y="13982"/>
                </a:lnTo>
                <a:lnTo>
                  <a:pt x="12553" y="13583"/>
                </a:lnTo>
                <a:lnTo>
                  <a:pt x="12819" y="13118"/>
                </a:lnTo>
                <a:lnTo>
                  <a:pt x="13051" y="12653"/>
                </a:lnTo>
                <a:lnTo>
                  <a:pt x="13217" y="12189"/>
                </a:lnTo>
                <a:lnTo>
                  <a:pt x="13350" y="11690"/>
                </a:lnTo>
                <a:lnTo>
                  <a:pt x="13416" y="11159"/>
                </a:lnTo>
                <a:lnTo>
                  <a:pt x="13450" y="10594"/>
                </a:lnTo>
                <a:lnTo>
                  <a:pt x="13483" y="10329"/>
                </a:lnTo>
                <a:lnTo>
                  <a:pt x="13516" y="10063"/>
                </a:lnTo>
                <a:lnTo>
                  <a:pt x="13583" y="9831"/>
                </a:lnTo>
                <a:lnTo>
                  <a:pt x="13649" y="9565"/>
                </a:lnTo>
                <a:lnTo>
                  <a:pt x="13782" y="9333"/>
                </a:lnTo>
                <a:lnTo>
                  <a:pt x="13915" y="9133"/>
                </a:lnTo>
                <a:lnTo>
                  <a:pt x="14047" y="8934"/>
                </a:lnTo>
                <a:lnTo>
                  <a:pt x="14247" y="8735"/>
                </a:lnTo>
                <a:lnTo>
                  <a:pt x="14413" y="8569"/>
                </a:lnTo>
                <a:lnTo>
                  <a:pt x="14612" y="8403"/>
                </a:lnTo>
                <a:lnTo>
                  <a:pt x="14844" y="8270"/>
                </a:lnTo>
                <a:lnTo>
                  <a:pt x="15077" y="8170"/>
                </a:lnTo>
                <a:lnTo>
                  <a:pt x="15309" y="8071"/>
                </a:lnTo>
                <a:lnTo>
                  <a:pt x="15575" y="8004"/>
                </a:lnTo>
                <a:lnTo>
                  <a:pt x="15841" y="7971"/>
                </a:lnTo>
                <a:lnTo>
                  <a:pt x="16106" y="7938"/>
                </a:lnTo>
                <a:lnTo>
                  <a:pt x="21553" y="7938"/>
                </a:lnTo>
                <a:lnTo>
                  <a:pt x="21652" y="8436"/>
                </a:lnTo>
                <a:lnTo>
                  <a:pt x="21818" y="8868"/>
                </a:lnTo>
                <a:lnTo>
                  <a:pt x="21984" y="9333"/>
                </a:lnTo>
                <a:lnTo>
                  <a:pt x="22184" y="9764"/>
                </a:lnTo>
                <a:lnTo>
                  <a:pt x="22449" y="10163"/>
                </a:lnTo>
                <a:lnTo>
                  <a:pt x="22715" y="10561"/>
                </a:lnTo>
                <a:lnTo>
                  <a:pt x="22981" y="10927"/>
                </a:lnTo>
                <a:lnTo>
                  <a:pt x="23313" y="11259"/>
                </a:lnTo>
                <a:lnTo>
                  <a:pt x="22649" y="11458"/>
                </a:lnTo>
                <a:lnTo>
                  <a:pt x="21984" y="11690"/>
                </a:lnTo>
                <a:lnTo>
                  <a:pt x="21320" y="11956"/>
                </a:lnTo>
                <a:lnTo>
                  <a:pt x="20689" y="12255"/>
                </a:lnTo>
                <a:lnTo>
                  <a:pt x="20091" y="12554"/>
                </a:lnTo>
                <a:lnTo>
                  <a:pt x="19494" y="12886"/>
                </a:lnTo>
                <a:lnTo>
                  <a:pt x="18896" y="13251"/>
                </a:lnTo>
                <a:lnTo>
                  <a:pt x="18298" y="13617"/>
                </a:lnTo>
                <a:lnTo>
                  <a:pt x="17767" y="14015"/>
                </a:lnTo>
                <a:lnTo>
                  <a:pt x="17202" y="14447"/>
                </a:lnTo>
                <a:lnTo>
                  <a:pt x="16704" y="14878"/>
                </a:lnTo>
                <a:lnTo>
                  <a:pt x="16173" y="15343"/>
                </a:lnTo>
                <a:lnTo>
                  <a:pt x="15708" y="15842"/>
                </a:lnTo>
                <a:lnTo>
                  <a:pt x="15243" y="16340"/>
                </a:lnTo>
                <a:lnTo>
                  <a:pt x="14778" y="16838"/>
                </a:lnTo>
                <a:lnTo>
                  <a:pt x="14346" y="17369"/>
                </a:lnTo>
                <a:lnTo>
                  <a:pt x="13948" y="17934"/>
                </a:lnTo>
                <a:lnTo>
                  <a:pt x="13549" y="18498"/>
                </a:lnTo>
                <a:lnTo>
                  <a:pt x="13184" y="19096"/>
                </a:lnTo>
                <a:lnTo>
                  <a:pt x="12852" y="19694"/>
                </a:lnTo>
                <a:lnTo>
                  <a:pt x="12553" y="20292"/>
                </a:lnTo>
                <a:lnTo>
                  <a:pt x="12254" y="20923"/>
                </a:lnTo>
                <a:lnTo>
                  <a:pt x="11988" y="21587"/>
                </a:lnTo>
                <a:lnTo>
                  <a:pt x="11756" y="22218"/>
                </a:lnTo>
                <a:lnTo>
                  <a:pt x="11524" y="22882"/>
                </a:lnTo>
                <a:lnTo>
                  <a:pt x="11324" y="23579"/>
                </a:lnTo>
                <a:lnTo>
                  <a:pt x="11191" y="24277"/>
                </a:lnTo>
                <a:lnTo>
                  <a:pt x="11059" y="24974"/>
                </a:lnTo>
                <a:lnTo>
                  <a:pt x="10926" y="25671"/>
                </a:lnTo>
                <a:lnTo>
                  <a:pt x="10859" y="26402"/>
                </a:lnTo>
                <a:lnTo>
                  <a:pt x="10826" y="27133"/>
                </a:lnTo>
                <a:lnTo>
                  <a:pt x="10793" y="27863"/>
                </a:lnTo>
                <a:lnTo>
                  <a:pt x="10826" y="28727"/>
                </a:lnTo>
                <a:lnTo>
                  <a:pt x="10893" y="29623"/>
                </a:lnTo>
                <a:lnTo>
                  <a:pt x="10992" y="30487"/>
                </a:lnTo>
                <a:lnTo>
                  <a:pt x="11158" y="31317"/>
                </a:lnTo>
                <a:lnTo>
                  <a:pt x="11357" y="32147"/>
                </a:lnTo>
                <a:lnTo>
                  <a:pt x="11590" y="32977"/>
                </a:lnTo>
                <a:lnTo>
                  <a:pt x="11856" y="33774"/>
                </a:lnTo>
                <a:lnTo>
                  <a:pt x="12155" y="34572"/>
                </a:lnTo>
                <a:lnTo>
                  <a:pt x="12520" y="35335"/>
                </a:lnTo>
                <a:lnTo>
                  <a:pt x="12885" y="36066"/>
                </a:lnTo>
                <a:lnTo>
                  <a:pt x="13317" y="36797"/>
                </a:lnTo>
                <a:lnTo>
                  <a:pt x="13749" y="37494"/>
                </a:lnTo>
                <a:lnTo>
                  <a:pt x="14247" y="38158"/>
                </a:lnTo>
                <a:lnTo>
                  <a:pt x="14745" y="38822"/>
                </a:lnTo>
                <a:lnTo>
                  <a:pt x="15276" y="39453"/>
                </a:lnTo>
                <a:lnTo>
                  <a:pt x="15874" y="40051"/>
                </a:lnTo>
                <a:lnTo>
                  <a:pt x="16472" y="40616"/>
                </a:lnTo>
                <a:lnTo>
                  <a:pt x="17069" y="41147"/>
                </a:lnTo>
                <a:lnTo>
                  <a:pt x="17734" y="41678"/>
                </a:lnTo>
                <a:lnTo>
                  <a:pt x="18398" y="42143"/>
                </a:lnTo>
                <a:lnTo>
                  <a:pt x="19095" y="42608"/>
                </a:lnTo>
                <a:lnTo>
                  <a:pt x="19826" y="43007"/>
                </a:lnTo>
                <a:lnTo>
                  <a:pt x="20590" y="43405"/>
                </a:lnTo>
                <a:lnTo>
                  <a:pt x="21353" y="43737"/>
                </a:lnTo>
                <a:lnTo>
                  <a:pt x="22117" y="44036"/>
                </a:lnTo>
                <a:lnTo>
                  <a:pt x="22914" y="44335"/>
                </a:lnTo>
                <a:lnTo>
                  <a:pt x="23744" y="44567"/>
                </a:lnTo>
                <a:lnTo>
                  <a:pt x="24575" y="44734"/>
                </a:lnTo>
                <a:lnTo>
                  <a:pt x="25438" y="44900"/>
                </a:lnTo>
                <a:lnTo>
                  <a:pt x="26302" y="44999"/>
                </a:lnTo>
                <a:lnTo>
                  <a:pt x="27165" y="45066"/>
                </a:lnTo>
                <a:lnTo>
                  <a:pt x="28062" y="45099"/>
                </a:lnTo>
                <a:lnTo>
                  <a:pt x="28925" y="45066"/>
                </a:lnTo>
                <a:lnTo>
                  <a:pt x="29822" y="44999"/>
                </a:lnTo>
                <a:lnTo>
                  <a:pt x="30652" y="44900"/>
                </a:lnTo>
                <a:lnTo>
                  <a:pt x="31515" y="44734"/>
                </a:lnTo>
                <a:lnTo>
                  <a:pt x="32346" y="44567"/>
                </a:lnTo>
                <a:lnTo>
                  <a:pt x="33176" y="44335"/>
                </a:lnTo>
                <a:lnTo>
                  <a:pt x="33973" y="44036"/>
                </a:lnTo>
                <a:lnTo>
                  <a:pt x="34737" y="43737"/>
                </a:lnTo>
                <a:lnTo>
                  <a:pt x="35500" y="43405"/>
                </a:lnTo>
                <a:lnTo>
                  <a:pt x="36264" y="43007"/>
                </a:lnTo>
                <a:lnTo>
                  <a:pt x="36995" y="42608"/>
                </a:lnTo>
                <a:lnTo>
                  <a:pt x="37692" y="42143"/>
                </a:lnTo>
                <a:lnTo>
                  <a:pt x="38356" y="41678"/>
                </a:lnTo>
                <a:lnTo>
                  <a:pt x="39021" y="41147"/>
                </a:lnTo>
                <a:lnTo>
                  <a:pt x="39618" y="40616"/>
                </a:lnTo>
                <a:lnTo>
                  <a:pt x="40249" y="40051"/>
                </a:lnTo>
                <a:lnTo>
                  <a:pt x="40814" y="39453"/>
                </a:lnTo>
                <a:lnTo>
                  <a:pt x="41345" y="38822"/>
                </a:lnTo>
                <a:lnTo>
                  <a:pt x="41877" y="38158"/>
                </a:lnTo>
                <a:lnTo>
                  <a:pt x="42342" y="37494"/>
                </a:lnTo>
                <a:lnTo>
                  <a:pt x="42806" y="36797"/>
                </a:lnTo>
                <a:lnTo>
                  <a:pt x="43205" y="36066"/>
                </a:lnTo>
                <a:lnTo>
                  <a:pt x="43603" y="35335"/>
                </a:lnTo>
                <a:lnTo>
                  <a:pt x="43936" y="34572"/>
                </a:lnTo>
                <a:lnTo>
                  <a:pt x="44234" y="33774"/>
                </a:lnTo>
                <a:lnTo>
                  <a:pt x="44500" y="32977"/>
                </a:lnTo>
                <a:lnTo>
                  <a:pt x="44733" y="32147"/>
                </a:lnTo>
                <a:lnTo>
                  <a:pt x="44932" y="31317"/>
                </a:lnTo>
                <a:lnTo>
                  <a:pt x="45098" y="30487"/>
                </a:lnTo>
                <a:lnTo>
                  <a:pt x="45198" y="29623"/>
                </a:lnTo>
                <a:lnTo>
                  <a:pt x="45264" y="28727"/>
                </a:lnTo>
                <a:lnTo>
                  <a:pt x="45297" y="27863"/>
                </a:lnTo>
                <a:lnTo>
                  <a:pt x="45264" y="27133"/>
                </a:lnTo>
                <a:lnTo>
                  <a:pt x="45231" y="26402"/>
                </a:lnTo>
                <a:lnTo>
                  <a:pt x="45164" y="25671"/>
                </a:lnTo>
                <a:lnTo>
                  <a:pt x="45065" y="24974"/>
                </a:lnTo>
                <a:lnTo>
                  <a:pt x="44932" y="24277"/>
                </a:lnTo>
                <a:lnTo>
                  <a:pt x="44766" y="23579"/>
                </a:lnTo>
                <a:lnTo>
                  <a:pt x="44567" y="22882"/>
                </a:lnTo>
                <a:lnTo>
                  <a:pt x="44334" y="22218"/>
                </a:lnTo>
                <a:lnTo>
                  <a:pt x="44102" y="21587"/>
                </a:lnTo>
                <a:lnTo>
                  <a:pt x="43836" y="20923"/>
                </a:lnTo>
                <a:lnTo>
                  <a:pt x="43537" y="20292"/>
                </a:lnTo>
                <a:lnTo>
                  <a:pt x="43238" y="19694"/>
                </a:lnTo>
                <a:lnTo>
                  <a:pt x="42906" y="19096"/>
                </a:lnTo>
                <a:lnTo>
                  <a:pt x="42541" y="18498"/>
                </a:lnTo>
                <a:lnTo>
                  <a:pt x="42142" y="17934"/>
                </a:lnTo>
                <a:lnTo>
                  <a:pt x="41744" y="17369"/>
                </a:lnTo>
                <a:lnTo>
                  <a:pt x="41312" y="16838"/>
                </a:lnTo>
                <a:lnTo>
                  <a:pt x="40880" y="16340"/>
                </a:lnTo>
                <a:lnTo>
                  <a:pt x="40382" y="15842"/>
                </a:lnTo>
                <a:lnTo>
                  <a:pt x="39917" y="15343"/>
                </a:lnTo>
                <a:lnTo>
                  <a:pt x="39386" y="14878"/>
                </a:lnTo>
                <a:lnTo>
                  <a:pt x="38888" y="14447"/>
                </a:lnTo>
                <a:lnTo>
                  <a:pt x="38323" y="14015"/>
                </a:lnTo>
                <a:lnTo>
                  <a:pt x="37792" y="13617"/>
                </a:lnTo>
                <a:lnTo>
                  <a:pt x="37194" y="13251"/>
                </a:lnTo>
                <a:lnTo>
                  <a:pt x="36596" y="12886"/>
                </a:lnTo>
                <a:lnTo>
                  <a:pt x="35999" y="12554"/>
                </a:lnTo>
                <a:lnTo>
                  <a:pt x="35401" y="12255"/>
                </a:lnTo>
                <a:lnTo>
                  <a:pt x="34770" y="11956"/>
                </a:lnTo>
                <a:lnTo>
                  <a:pt x="34106" y="11690"/>
                </a:lnTo>
                <a:lnTo>
                  <a:pt x="33442" y="11458"/>
                </a:lnTo>
                <a:lnTo>
                  <a:pt x="32777" y="11259"/>
                </a:lnTo>
                <a:lnTo>
                  <a:pt x="33209" y="10794"/>
                </a:lnTo>
                <a:lnTo>
                  <a:pt x="33574" y="10296"/>
                </a:lnTo>
                <a:lnTo>
                  <a:pt x="33906" y="9764"/>
                </a:lnTo>
                <a:lnTo>
                  <a:pt x="34172" y="9166"/>
                </a:lnTo>
                <a:lnTo>
                  <a:pt x="34371" y="8569"/>
                </a:lnTo>
                <a:lnTo>
                  <a:pt x="34537" y="7938"/>
                </a:lnTo>
                <a:lnTo>
                  <a:pt x="34637" y="7307"/>
                </a:lnTo>
                <a:lnTo>
                  <a:pt x="34670" y="6643"/>
                </a:lnTo>
                <a:lnTo>
                  <a:pt x="34637" y="5945"/>
                </a:lnTo>
                <a:lnTo>
                  <a:pt x="34537" y="5281"/>
                </a:lnTo>
                <a:lnTo>
                  <a:pt x="34371" y="4650"/>
                </a:lnTo>
                <a:lnTo>
                  <a:pt x="34172" y="4052"/>
                </a:lnTo>
                <a:lnTo>
                  <a:pt x="33873" y="3455"/>
                </a:lnTo>
                <a:lnTo>
                  <a:pt x="33541" y="2923"/>
                </a:lnTo>
                <a:lnTo>
                  <a:pt x="33176" y="2425"/>
                </a:lnTo>
                <a:lnTo>
                  <a:pt x="32744" y="1927"/>
                </a:lnTo>
                <a:lnTo>
                  <a:pt x="32246" y="1495"/>
                </a:lnTo>
                <a:lnTo>
                  <a:pt x="31748" y="1130"/>
                </a:lnTo>
                <a:lnTo>
                  <a:pt x="31217" y="798"/>
                </a:lnTo>
                <a:lnTo>
                  <a:pt x="30619" y="532"/>
                </a:lnTo>
                <a:lnTo>
                  <a:pt x="30021" y="300"/>
                </a:lnTo>
                <a:lnTo>
                  <a:pt x="29390" y="134"/>
                </a:lnTo>
                <a:lnTo>
                  <a:pt x="28726" y="34"/>
                </a:lnTo>
                <a:lnTo>
                  <a:pt x="2806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7" name="Google Shape;2257;p48"/>
          <p:cNvGrpSpPr/>
          <p:nvPr/>
        </p:nvGrpSpPr>
        <p:grpSpPr>
          <a:xfrm>
            <a:off x="2251467" y="2778529"/>
            <a:ext cx="361886" cy="361781"/>
            <a:chOff x="5773605" y="5025914"/>
            <a:chExt cx="361886" cy="361781"/>
          </a:xfrm>
        </p:grpSpPr>
        <p:sp>
          <p:nvSpPr>
            <p:cNvPr id="2258" name="Google Shape;2258;p48"/>
            <p:cNvSpPr/>
            <p:nvPr/>
          </p:nvSpPr>
          <p:spPr>
            <a:xfrm>
              <a:off x="5837054" y="5303014"/>
              <a:ext cx="21251" cy="21244"/>
            </a:xfrm>
            <a:custGeom>
              <a:avLst/>
              <a:gdLst/>
              <a:ahLst/>
              <a:cxnLst/>
              <a:rect l="l" t="t" r="r" b="b"/>
              <a:pathLst>
                <a:path w="2658" h="2658" extrusionOk="0">
                  <a:moveTo>
                    <a:pt x="1329" y="1"/>
                  </a:moveTo>
                  <a:lnTo>
                    <a:pt x="1064" y="34"/>
                  </a:lnTo>
                  <a:lnTo>
                    <a:pt x="831" y="101"/>
                  </a:lnTo>
                  <a:lnTo>
                    <a:pt x="599" y="233"/>
                  </a:lnTo>
                  <a:lnTo>
                    <a:pt x="399" y="399"/>
                  </a:lnTo>
                  <a:lnTo>
                    <a:pt x="233" y="565"/>
                  </a:lnTo>
                  <a:lnTo>
                    <a:pt x="101" y="798"/>
                  </a:lnTo>
                  <a:lnTo>
                    <a:pt x="34" y="1064"/>
                  </a:lnTo>
                  <a:lnTo>
                    <a:pt x="1" y="1329"/>
                  </a:lnTo>
                  <a:lnTo>
                    <a:pt x="34" y="1595"/>
                  </a:lnTo>
                  <a:lnTo>
                    <a:pt x="101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99" y="2425"/>
                  </a:lnTo>
                  <a:lnTo>
                    <a:pt x="831" y="2558"/>
                  </a:lnTo>
                  <a:lnTo>
                    <a:pt x="1064" y="2624"/>
                  </a:lnTo>
                  <a:lnTo>
                    <a:pt x="1329" y="2658"/>
                  </a:lnTo>
                  <a:lnTo>
                    <a:pt x="1595" y="2624"/>
                  </a:lnTo>
                  <a:lnTo>
                    <a:pt x="1861" y="2558"/>
                  </a:lnTo>
                  <a:lnTo>
                    <a:pt x="2060" y="2425"/>
                  </a:lnTo>
                  <a:lnTo>
                    <a:pt x="2259" y="2259"/>
                  </a:lnTo>
                  <a:lnTo>
                    <a:pt x="2425" y="2060"/>
                  </a:lnTo>
                  <a:lnTo>
                    <a:pt x="2558" y="1827"/>
                  </a:lnTo>
                  <a:lnTo>
                    <a:pt x="2625" y="1595"/>
                  </a:lnTo>
                  <a:lnTo>
                    <a:pt x="2658" y="1329"/>
                  </a:lnTo>
                  <a:lnTo>
                    <a:pt x="2625" y="1064"/>
                  </a:lnTo>
                  <a:lnTo>
                    <a:pt x="2558" y="798"/>
                  </a:lnTo>
                  <a:lnTo>
                    <a:pt x="2425" y="565"/>
                  </a:lnTo>
                  <a:lnTo>
                    <a:pt x="2259" y="399"/>
                  </a:lnTo>
                  <a:lnTo>
                    <a:pt x="2060" y="233"/>
                  </a:lnTo>
                  <a:lnTo>
                    <a:pt x="1861" y="101"/>
                  </a:lnTo>
                  <a:lnTo>
                    <a:pt x="1595" y="34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8"/>
            <p:cNvSpPr/>
            <p:nvPr/>
          </p:nvSpPr>
          <p:spPr>
            <a:xfrm>
              <a:off x="5773605" y="5239314"/>
              <a:ext cx="148419" cy="148381"/>
            </a:xfrm>
            <a:custGeom>
              <a:avLst/>
              <a:gdLst/>
              <a:ahLst/>
              <a:cxnLst/>
              <a:rect l="l" t="t" r="r" b="b"/>
              <a:pathLst>
                <a:path w="18564" h="18565" extrusionOk="0">
                  <a:moveTo>
                    <a:pt x="10594" y="2790"/>
                  </a:moveTo>
                  <a:lnTo>
                    <a:pt x="11125" y="2923"/>
                  </a:lnTo>
                  <a:lnTo>
                    <a:pt x="11623" y="3089"/>
                  </a:lnTo>
                  <a:lnTo>
                    <a:pt x="12121" y="3322"/>
                  </a:lnTo>
                  <a:lnTo>
                    <a:pt x="12586" y="3554"/>
                  </a:lnTo>
                  <a:lnTo>
                    <a:pt x="13051" y="3853"/>
                  </a:lnTo>
                  <a:lnTo>
                    <a:pt x="13483" y="4152"/>
                  </a:lnTo>
                  <a:lnTo>
                    <a:pt x="13848" y="4517"/>
                  </a:lnTo>
                  <a:lnTo>
                    <a:pt x="14247" y="4882"/>
                  </a:lnTo>
                  <a:lnTo>
                    <a:pt x="11856" y="6277"/>
                  </a:lnTo>
                  <a:lnTo>
                    <a:pt x="12088" y="6510"/>
                  </a:lnTo>
                  <a:lnTo>
                    <a:pt x="12321" y="6742"/>
                  </a:lnTo>
                  <a:lnTo>
                    <a:pt x="12520" y="7008"/>
                  </a:lnTo>
                  <a:lnTo>
                    <a:pt x="12719" y="7307"/>
                  </a:lnTo>
                  <a:lnTo>
                    <a:pt x="12852" y="7606"/>
                  </a:lnTo>
                  <a:lnTo>
                    <a:pt x="12985" y="7905"/>
                  </a:lnTo>
                  <a:lnTo>
                    <a:pt x="13118" y="8237"/>
                  </a:lnTo>
                  <a:lnTo>
                    <a:pt x="13184" y="8569"/>
                  </a:lnTo>
                  <a:lnTo>
                    <a:pt x="15575" y="7207"/>
                  </a:lnTo>
                  <a:lnTo>
                    <a:pt x="15708" y="7705"/>
                  </a:lnTo>
                  <a:lnTo>
                    <a:pt x="15808" y="8203"/>
                  </a:lnTo>
                  <a:lnTo>
                    <a:pt x="15874" y="8735"/>
                  </a:lnTo>
                  <a:lnTo>
                    <a:pt x="15907" y="9299"/>
                  </a:lnTo>
                  <a:lnTo>
                    <a:pt x="15874" y="9831"/>
                  </a:lnTo>
                  <a:lnTo>
                    <a:pt x="15808" y="10362"/>
                  </a:lnTo>
                  <a:lnTo>
                    <a:pt x="15708" y="10893"/>
                  </a:lnTo>
                  <a:lnTo>
                    <a:pt x="15575" y="11391"/>
                  </a:lnTo>
                  <a:lnTo>
                    <a:pt x="13184" y="10030"/>
                  </a:lnTo>
                  <a:lnTo>
                    <a:pt x="13118" y="10362"/>
                  </a:lnTo>
                  <a:lnTo>
                    <a:pt x="12985" y="10694"/>
                  </a:lnTo>
                  <a:lnTo>
                    <a:pt x="12852" y="10993"/>
                  </a:lnTo>
                  <a:lnTo>
                    <a:pt x="12719" y="11292"/>
                  </a:lnTo>
                  <a:lnTo>
                    <a:pt x="12520" y="11558"/>
                  </a:lnTo>
                  <a:lnTo>
                    <a:pt x="12321" y="11823"/>
                  </a:lnTo>
                  <a:lnTo>
                    <a:pt x="12088" y="12089"/>
                  </a:lnTo>
                  <a:lnTo>
                    <a:pt x="11856" y="12321"/>
                  </a:lnTo>
                  <a:lnTo>
                    <a:pt x="14247" y="13683"/>
                  </a:lnTo>
                  <a:lnTo>
                    <a:pt x="13848" y="14081"/>
                  </a:lnTo>
                  <a:lnTo>
                    <a:pt x="13483" y="14414"/>
                  </a:lnTo>
                  <a:lnTo>
                    <a:pt x="13051" y="14746"/>
                  </a:lnTo>
                  <a:lnTo>
                    <a:pt x="12586" y="15011"/>
                  </a:lnTo>
                  <a:lnTo>
                    <a:pt x="12121" y="15277"/>
                  </a:lnTo>
                  <a:lnTo>
                    <a:pt x="11623" y="15476"/>
                  </a:lnTo>
                  <a:lnTo>
                    <a:pt x="11125" y="15675"/>
                  </a:lnTo>
                  <a:lnTo>
                    <a:pt x="10594" y="15775"/>
                  </a:lnTo>
                  <a:lnTo>
                    <a:pt x="10594" y="13052"/>
                  </a:lnTo>
                  <a:lnTo>
                    <a:pt x="10262" y="13152"/>
                  </a:lnTo>
                  <a:lnTo>
                    <a:pt x="9930" y="13218"/>
                  </a:lnTo>
                  <a:lnTo>
                    <a:pt x="9597" y="13251"/>
                  </a:lnTo>
                  <a:lnTo>
                    <a:pt x="9265" y="13284"/>
                  </a:lnTo>
                  <a:lnTo>
                    <a:pt x="8933" y="13251"/>
                  </a:lnTo>
                  <a:lnTo>
                    <a:pt x="8601" y="13218"/>
                  </a:lnTo>
                  <a:lnTo>
                    <a:pt x="8269" y="13152"/>
                  </a:lnTo>
                  <a:lnTo>
                    <a:pt x="7937" y="13052"/>
                  </a:lnTo>
                  <a:lnTo>
                    <a:pt x="7937" y="15775"/>
                  </a:lnTo>
                  <a:lnTo>
                    <a:pt x="7406" y="15675"/>
                  </a:lnTo>
                  <a:lnTo>
                    <a:pt x="6908" y="15476"/>
                  </a:lnTo>
                  <a:lnTo>
                    <a:pt x="6409" y="15277"/>
                  </a:lnTo>
                  <a:lnTo>
                    <a:pt x="5944" y="15011"/>
                  </a:lnTo>
                  <a:lnTo>
                    <a:pt x="5480" y="14746"/>
                  </a:lnTo>
                  <a:lnTo>
                    <a:pt x="5081" y="14414"/>
                  </a:lnTo>
                  <a:lnTo>
                    <a:pt x="4683" y="14081"/>
                  </a:lnTo>
                  <a:lnTo>
                    <a:pt x="4317" y="13683"/>
                  </a:lnTo>
                  <a:lnTo>
                    <a:pt x="6675" y="12321"/>
                  </a:lnTo>
                  <a:lnTo>
                    <a:pt x="6443" y="12089"/>
                  </a:lnTo>
                  <a:lnTo>
                    <a:pt x="6210" y="11823"/>
                  </a:lnTo>
                  <a:lnTo>
                    <a:pt x="6011" y="11558"/>
                  </a:lnTo>
                  <a:lnTo>
                    <a:pt x="5845" y="11292"/>
                  </a:lnTo>
                  <a:lnTo>
                    <a:pt x="5679" y="10993"/>
                  </a:lnTo>
                  <a:lnTo>
                    <a:pt x="5546" y="10694"/>
                  </a:lnTo>
                  <a:lnTo>
                    <a:pt x="5446" y="10362"/>
                  </a:lnTo>
                  <a:lnTo>
                    <a:pt x="5347" y="10030"/>
                  </a:lnTo>
                  <a:lnTo>
                    <a:pt x="2989" y="11391"/>
                  </a:lnTo>
                  <a:lnTo>
                    <a:pt x="2823" y="10893"/>
                  </a:lnTo>
                  <a:lnTo>
                    <a:pt x="2723" y="10362"/>
                  </a:lnTo>
                  <a:lnTo>
                    <a:pt x="2657" y="9831"/>
                  </a:lnTo>
                  <a:lnTo>
                    <a:pt x="2624" y="9299"/>
                  </a:lnTo>
                  <a:lnTo>
                    <a:pt x="2657" y="8735"/>
                  </a:lnTo>
                  <a:lnTo>
                    <a:pt x="2723" y="8203"/>
                  </a:lnTo>
                  <a:lnTo>
                    <a:pt x="2823" y="7705"/>
                  </a:lnTo>
                  <a:lnTo>
                    <a:pt x="2989" y="7207"/>
                  </a:lnTo>
                  <a:lnTo>
                    <a:pt x="5347" y="8569"/>
                  </a:lnTo>
                  <a:lnTo>
                    <a:pt x="5446" y="8237"/>
                  </a:lnTo>
                  <a:lnTo>
                    <a:pt x="5546" y="7905"/>
                  </a:lnTo>
                  <a:lnTo>
                    <a:pt x="5679" y="7606"/>
                  </a:lnTo>
                  <a:lnTo>
                    <a:pt x="5845" y="7307"/>
                  </a:lnTo>
                  <a:lnTo>
                    <a:pt x="6011" y="7008"/>
                  </a:lnTo>
                  <a:lnTo>
                    <a:pt x="6210" y="6742"/>
                  </a:lnTo>
                  <a:lnTo>
                    <a:pt x="6443" y="6510"/>
                  </a:lnTo>
                  <a:lnTo>
                    <a:pt x="6675" y="6277"/>
                  </a:lnTo>
                  <a:lnTo>
                    <a:pt x="4317" y="4882"/>
                  </a:lnTo>
                  <a:lnTo>
                    <a:pt x="4683" y="4517"/>
                  </a:lnTo>
                  <a:lnTo>
                    <a:pt x="5081" y="4152"/>
                  </a:lnTo>
                  <a:lnTo>
                    <a:pt x="5480" y="3853"/>
                  </a:lnTo>
                  <a:lnTo>
                    <a:pt x="5944" y="3554"/>
                  </a:lnTo>
                  <a:lnTo>
                    <a:pt x="6409" y="3322"/>
                  </a:lnTo>
                  <a:lnTo>
                    <a:pt x="6908" y="3089"/>
                  </a:lnTo>
                  <a:lnTo>
                    <a:pt x="7406" y="2923"/>
                  </a:lnTo>
                  <a:lnTo>
                    <a:pt x="7937" y="2790"/>
                  </a:lnTo>
                  <a:lnTo>
                    <a:pt x="7937" y="5547"/>
                  </a:lnTo>
                  <a:lnTo>
                    <a:pt x="8269" y="5447"/>
                  </a:lnTo>
                  <a:lnTo>
                    <a:pt x="8601" y="5381"/>
                  </a:lnTo>
                  <a:lnTo>
                    <a:pt x="8933" y="5314"/>
                  </a:lnTo>
                  <a:lnTo>
                    <a:pt x="9597" y="5314"/>
                  </a:lnTo>
                  <a:lnTo>
                    <a:pt x="9930" y="5381"/>
                  </a:lnTo>
                  <a:lnTo>
                    <a:pt x="10262" y="5447"/>
                  </a:lnTo>
                  <a:lnTo>
                    <a:pt x="10594" y="5547"/>
                  </a:lnTo>
                  <a:lnTo>
                    <a:pt x="10594" y="2790"/>
                  </a:lnTo>
                  <a:close/>
                  <a:moveTo>
                    <a:pt x="9265" y="1"/>
                  </a:moveTo>
                  <a:lnTo>
                    <a:pt x="8800" y="34"/>
                  </a:lnTo>
                  <a:lnTo>
                    <a:pt x="8302" y="67"/>
                  </a:lnTo>
                  <a:lnTo>
                    <a:pt x="7837" y="100"/>
                  </a:lnTo>
                  <a:lnTo>
                    <a:pt x="7406" y="200"/>
                  </a:lnTo>
                  <a:lnTo>
                    <a:pt x="6941" y="300"/>
                  </a:lnTo>
                  <a:lnTo>
                    <a:pt x="6509" y="432"/>
                  </a:lnTo>
                  <a:lnTo>
                    <a:pt x="6077" y="565"/>
                  </a:lnTo>
                  <a:lnTo>
                    <a:pt x="5646" y="731"/>
                  </a:lnTo>
                  <a:lnTo>
                    <a:pt x="5214" y="931"/>
                  </a:lnTo>
                  <a:lnTo>
                    <a:pt x="4815" y="1130"/>
                  </a:lnTo>
                  <a:lnTo>
                    <a:pt x="4450" y="1362"/>
                  </a:lnTo>
                  <a:lnTo>
                    <a:pt x="4052" y="1595"/>
                  </a:lnTo>
                  <a:lnTo>
                    <a:pt x="3686" y="1860"/>
                  </a:lnTo>
                  <a:lnTo>
                    <a:pt x="3354" y="2126"/>
                  </a:lnTo>
                  <a:lnTo>
                    <a:pt x="3022" y="2425"/>
                  </a:lnTo>
                  <a:lnTo>
                    <a:pt x="2690" y="2757"/>
                  </a:lnTo>
                  <a:lnTo>
                    <a:pt x="2391" y="3056"/>
                  </a:lnTo>
                  <a:lnTo>
                    <a:pt x="2092" y="3388"/>
                  </a:lnTo>
                  <a:lnTo>
                    <a:pt x="1827" y="3753"/>
                  </a:lnTo>
                  <a:lnTo>
                    <a:pt x="1561" y="4119"/>
                  </a:lnTo>
                  <a:lnTo>
                    <a:pt x="1328" y="4484"/>
                  </a:lnTo>
                  <a:lnTo>
                    <a:pt x="1096" y="4882"/>
                  </a:lnTo>
                  <a:lnTo>
                    <a:pt x="897" y="5281"/>
                  </a:lnTo>
                  <a:lnTo>
                    <a:pt x="697" y="5680"/>
                  </a:lnTo>
                  <a:lnTo>
                    <a:pt x="531" y="6111"/>
                  </a:lnTo>
                  <a:lnTo>
                    <a:pt x="399" y="6543"/>
                  </a:lnTo>
                  <a:lnTo>
                    <a:pt x="266" y="6975"/>
                  </a:lnTo>
                  <a:lnTo>
                    <a:pt x="166" y="7440"/>
                  </a:lnTo>
                  <a:lnTo>
                    <a:pt x="100" y="7871"/>
                  </a:lnTo>
                  <a:lnTo>
                    <a:pt x="33" y="8336"/>
                  </a:lnTo>
                  <a:lnTo>
                    <a:pt x="0" y="8801"/>
                  </a:lnTo>
                  <a:lnTo>
                    <a:pt x="0" y="9299"/>
                  </a:lnTo>
                  <a:lnTo>
                    <a:pt x="0" y="9764"/>
                  </a:lnTo>
                  <a:lnTo>
                    <a:pt x="33" y="10229"/>
                  </a:lnTo>
                  <a:lnTo>
                    <a:pt x="100" y="10694"/>
                  </a:lnTo>
                  <a:lnTo>
                    <a:pt x="166" y="11159"/>
                  </a:lnTo>
                  <a:lnTo>
                    <a:pt x="266" y="11591"/>
                  </a:lnTo>
                  <a:lnTo>
                    <a:pt x="399" y="12022"/>
                  </a:lnTo>
                  <a:lnTo>
                    <a:pt x="531" y="12454"/>
                  </a:lnTo>
                  <a:lnTo>
                    <a:pt x="697" y="12886"/>
                  </a:lnTo>
                  <a:lnTo>
                    <a:pt x="897" y="13284"/>
                  </a:lnTo>
                  <a:lnTo>
                    <a:pt x="1096" y="13683"/>
                  </a:lnTo>
                  <a:lnTo>
                    <a:pt x="1328" y="14081"/>
                  </a:lnTo>
                  <a:lnTo>
                    <a:pt x="1561" y="14447"/>
                  </a:lnTo>
                  <a:lnTo>
                    <a:pt x="1827" y="14812"/>
                  </a:lnTo>
                  <a:lnTo>
                    <a:pt x="2092" y="15177"/>
                  </a:lnTo>
                  <a:lnTo>
                    <a:pt x="2391" y="15509"/>
                  </a:lnTo>
                  <a:lnTo>
                    <a:pt x="2690" y="15842"/>
                  </a:lnTo>
                  <a:lnTo>
                    <a:pt x="3022" y="16140"/>
                  </a:lnTo>
                  <a:lnTo>
                    <a:pt x="3354" y="16439"/>
                  </a:lnTo>
                  <a:lnTo>
                    <a:pt x="3686" y="16705"/>
                  </a:lnTo>
                  <a:lnTo>
                    <a:pt x="4052" y="16971"/>
                  </a:lnTo>
                  <a:lnTo>
                    <a:pt x="4450" y="17236"/>
                  </a:lnTo>
                  <a:lnTo>
                    <a:pt x="4815" y="17436"/>
                  </a:lnTo>
                  <a:lnTo>
                    <a:pt x="5214" y="17668"/>
                  </a:lnTo>
                  <a:lnTo>
                    <a:pt x="5646" y="17834"/>
                  </a:lnTo>
                  <a:lnTo>
                    <a:pt x="6077" y="18000"/>
                  </a:lnTo>
                  <a:lnTo>
                    <a:pt x="6509" y="18166"/>
                  </a:lnTo>
                  <a:lnTo>
                    <a:pt x="6941" y="18266"/>
                  </a:lnTo>
                  <a:lnTo>
                    <a:pt x="7372" y="18399"/>
                  </a:lnTo>
                  <a:lnTo>
                    <a:pt x="7837" y="18465"/>
                  </a:lnTo>
                  <a:lnTo>
                    <a:pt x="8302" y="18531"/>
                  </a:lnTo>
                  <a:lnTo>
                    <a:pt x="8800" y="18565"/>
                  </a:lnTo>
                  <a:lnTo>
                    <a:pt x="9730" y="18565"/>
                  </a:lnTo>
                  <a:lnTo>
                    <a:pt x="10228" y="18531"/>
                  </a:lnTo>
                  <a:lnTo>
                    <a:pt x="10693" y="18465"/>
                  </a:lnTo>
                  <a:lnTo>
                    <a:pt x="11125" y="18399"/>
                  </a:lnTo>
                  <a:lnTo>
                    <a:pt x="11590" y="18299"/>
                  </a:lnTo>
                  <a:lnTo>
                    <a:pt x="12022" y="18166"/>
                  </a:lnTo>
                  <a:lnTo>
                    <a:pt x="12453" y="18000"/>
                  </a:lnTo>
                  <a:lnTo>
                    <a:pt x="12885" y="17834"/>
                  </a:lnTo>
                  <a:lnTo>
                    <a:pt x="13284" y="17668"/>
                  </a:lnTo>
                  <a:lnTo>
                    <a:pt x="13682" y="17469"/>
                  </a:lnTo>
                  <a:lnTo>
                    <a:pt x="14081" y="17236"/>
                  </a:lnTo>
                  <a:lnTo>
                    <a:pt x="14446" y="17004"/>
                  </a:lnTo>
                  <a:lnTo>
                    <a:pt x="14811" y="16738"/>
                  </a:lnTo>
                  <a:lnTo>
                    <a:pt x="15177" y="16439"/>
                  </a:lnTo>
                  <a:lnTo>
                    <a:pt x="15509" y="16174"/>
                  </a:lnTo>
                  <a:lnTo>
                    <a:pt x="15841" y="15842"/>
                  </a:lnTo>
                  <a:lnTo>
                    <a:pt x="16140" y="15543"/>
                  </a:lnTo>
                  <a:lnTo>
                    <a:pt x="16439" y="15211"/>
                  </a:lnTo>
                  <a:lnTo>
                    <a:pt x="16704" y="14845"/>
                  </a:lnTo>
                  <a:lnTo>
                    <a:pt x="16970" y="14480"/>
                  </a:lnTo>
                  <a:lnTo>
                    <a:pt x="17202" y="14115"/>
                  </a:lnTo>
                  <a:lnTo>
                    <a:pt x="17435" y="13716"/>
                  </a:lnTo>
                  <a:lnTo>
                    <a:pt x="17634" y="13318"/>
                  </a:lnTo>
                  <a:lnTo>
                    <a:pt x="17833" y="12919"/>
                  </a:lnTo>
                  <a:lnTo>
                    <a:pt x="17999" y="12487"/>
                  </a:lnTo>
                  <a:lnTo>
                    <a:pt x="18132" y="12056"/>
                  </a:lnTo>
                  <a:lnTo>
                    <a:pt x="18265" y="11624"/>
                  </a:lnTo>
                  <a:lnTo>
                    <a:pt x="18365" y="11159"/>
                  </a:lnTo>
                  <a:lnTo>
                    <a:pt x="18464" y="10694"/>
                  </a:lnTo>
                  <a:lnTo>
                    <a:pt x="18497" y="10229"/>
                  </a:lnTo>
                  <a:lnTo>
                    <a:pt x="18531" y="9764"/>
                  </a:lnTo>
                  <a:lnTo>
                    <a:pt x="18564" y="9299"/>
                  </a:lnTo>
                  <a:lnTo>
                    <a:pt x="18531" y="8834"/>
                  </a:lnTo>
                  <a:lnTo>
                    <a:pt x="18497" y="8336"/>
                  </a:lnTo>
                  <a:lnTo>
                    <a:pt x="18464" y="7905"/>
                  </a:lnTo>
                  <a:lnTo>
                    <a:pt x="18365" y="7440"/>
                  </a:lnTo>
                  <a:lnTo>
                    <a:pt x="18265" y="6975"/>
                  </a:lnTo>
                  <a:lnTo>
                    <a:pt x="18132" y="6543"/>
                  </a:lnTo>
                  <a:lnTo>
                    <a:pt x="17999" y="6111"/>
                  </a:lnTo>
                  <a:lnTo>
                    <a:pt x="17833" y="5713"/>
                  </a:lnTo>
                  <a:lnTo>
                    <a:pt x="17634" y="5281"/>
                  </a:lnTo>
                  <a:lnTo>
                    <a:pt x="17435" y="4882"/>
                  </a:lnTo>
                  <a:lnTo>
                    <a:pt x="17236" y="4484"/>
                  </a:lnTo>
                  <a:lnTo>
                    <a:pt x="16970" y="4119"/>
                  </a:lnTo>
                  <a:lnTo>
                    <a:pt x="16704" y="3753"/>
                  </a:lnTo>
                  <a:lnTo>
                    <a:pt x="16439" y="3421"/>
                  </a:lnTo>
                  <a:lnTo>
                    <a:pt x="16140" y="3056"/>
                  </a:lnTo>
                  <a:lnTo>
                    <a:pt x="15841" y="2757"/>
                  </a:lnTo>
                  <a:lnTo>
                    <a:pt x="15542" y="2425"/>
                  </a:lnTo>
                  <a:lnTo>
                    <a:pt x="15177" y="2126"/>
                  </a:lnTo>
                  <a:lnTo>
                    <a:pt x="14844" y="1860"/>
                  </a:lnTo>
                  <a:lnTo>
                    <a:pt x="14479" y="1595"/>
                  </a:lnTo>
                  <a:lnTo>
                    <a:pt x="14114" y="1362"/>
                  </a:lnTo>
                  <a:lnTo>
                    <a:pt x="13715" y="1130"/>
                  </a:lnTo>
                  <a:lnTo>
                    <a:pt x="13317" y="931"/>
                  </a:lnTo>
                  <a:lnTo>
                    <a:pt x="12885" y="731"/>
                  </a:lnTo>
                  <a:lnTo>
                    <a:pt x="12487" y="565"/>
                  </a:lnTo>
                  <a:lnTo>
                    <a:pt x="12055" y="432"/>
                  </a:lnTo>
                  <a:lnTo>
                    <a:pt x="11590" y="300"/>
                  </a:lnTo>
                  <a:lnTo>
                    <a:pt x="11158" y="200"/>
                  </a:lnTo>
                  <a:lnTo>
                    <a:pt x="10693" y="100"/>
                  </a:lnTo>
                  <a:lnTo>
                    <a:pt x="10228" y="67"/>
                  </a:lnTo>
                  <a:lnTo>
                    <a:pt x="9763" y="34"/>
                  </a:lnTo>
                  <a:lnTo>
                    <a:pt x="92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8"/>
            <p:cNvSpPr/>
            <p:nvPr/>
          </p:nvSpPr>
          <p:spPr>
            <a:xfrm>
              <a:off x="5987072" y="5239314"/>
              <a:ext cx="148419" cy="148381"/>
            </a:xfrm>
            <a:custGeom>
              <a:avLst/>
              <a:gdLst/>
              <a:ahLst/>
              <a:cxnLst/>
              <a:rect l="l" t="t" r="r" b="b"/>
              <a:pathLst>
                <a:path w="18564" h="18565" extrusionOk="0">
                  <a:moveTo>
                    <a:pt x="10594" y="2790"/>
                  </a:moveTo>
                  <a:lnTo>
                    <a:pt x="11125" y="2923"/>
                  </a:lnTo>
                  <a:lnTo>
                    <a:pt x="11656" y="3089"/>
                  </a:lnTo>
                  <a:lnTo>
                    <a:pt x="12121" y="3322"/>
                  </a:lnTo>
                  <a:lnTo>
                    <a:pt x="12620" y="3554"/>
                  </a:lnTo>
                  <a:lnTo>
                    <a:pt x="13051" y="3853"/>
                  </a:lnTo>
                  <a:lnTo>
                    <a:pt x="13483" y="4152"/>
                  </a:lnTo>
                  <a:lnTo>
                    <a:pt x="13881" y="4517"/>
                  </a:lnTo>
                  <a:lnTo>
                    <a:pt x="14247" y="4882"/>
                  </a:lnTo>
                  <a:lnTo>
                    <a:pt x="11856" y="6277"/>
                  </a:lnTo>
                  <a:lnTo>
                    <a:pt x="12121" y="6510"/>
                  </a:lnTo>
                  <a:lnTo>
                    <a:pt x="12321" y="6742"/>
                  </a:lnTo>
                  <a:lnTo>
                    <a:pt x="12520" y="7008"/>
                  </a:lnTo>
                  <a:lnTo>
                    <a:pt x="12719" y="7307"/>
                  </a:lnTo>
                  <a:lnTo>
                    <a:pt x="12885" y="7606"/>
                  </a:lnTo>
                  <a:lnTo>
                    <a:pt x="13018" y="7905"/>
                  </a:lnTo>
                  <a:lnTo>
                    <a:pt x="13118" y="8237"/>
                  </a:lnTo>
                  <a:lnTo>
                    <a:pt x="13184" y="8569"/>
                  </a:lnTo>
                  <a:lnTo>
                    <a:pt x="15575" y="7207"/>
                  </a:lnTo>
                  <a:lnTo>
                    <a:pt x="15708" y="7705"/>
                  </a:lnTo>
                  <a:lnTo>
                    <a:pt x="15808" y="8203"/>
                  </a:lnTo>
                  <a:lnTo>
                    <a:pt x="15874" y="8735"/>
                  </a:lnTo>
                  <a:lnTo>
                    <a:pt x="15907" y="9299"/>
                  </a:lnTo>
                  <a:lnTo>
                    <a:pt x="15874" y="9831"/>
                  </a:lnTo>
                  <a:lnTo>
                    <a:pt x="15808" y="10362"/>
                  </a:lnTo>
                  <a:lnTo>
                    <a:pt x="15708" y="10893"/>
                  </a:lnTo>
                  <a:lnTo>
                    <a:pt x="15575" y="11391"/>
                  </a:lnTo>
                  <a:lnTo>
                    <a:pt x="13184" y="10030"/>
                  </a:lnTo>
                  <a:lnTo>
                    <a:pt x="13118" y="10362"/>
                  </a:lnTo>
                  <a:lnTo>
                    <a:pt x="13018" y="10694"/>
                  </a:lnTo>
                  <a:lnTo>
                    <a:pt x="12885" y="10993"/>
                  </a:lnTo>
                  <a:lnTo>
                    <a:pt x="12719" y="11292"/>
                  </a:lnTo>
                  <a:lnTo>
                    <a:pt x="12520" y="11558"/>
                  </a:lnTo>
                  <a:lnTo>
                    <a:pt x="12321" y="11823"/>
                  </a:lnTo>
                  <a:lnTo>
                    <a:pt x="12121" y="12089"/>
                  </a:lnTo>
                  <a:lnTo>
                    <a:pt x="11856" y="12321"/>
                  </a:lnTo>
                  <a:lnTo>
                    <a:pt x="14247" y="13683"/>
                  </a:lnTo>
                  <a:lnTo>
                    <a:pt x="13881" y="14081"/>
                  </a:lnTo>
                  <a:lnTo>
                    <a:pt x="13483" y="14414"/>
                  </a:lnTo>
                  <a:lnTo>
                    <a:pt x="13051" y="14746"/>
                  </a:lnTo>
                  <a:lnTo>
                    <a:pt x="12620" y="15011"/>
                  </a:lnTo>
                  <a:lnTo>
                    <a:pt x="12121" y="15277"/>
                  </a:lnTo>
                  <a:lnTo>
                    <a:pt x="11656" y="15476"/>
                  </a:lnTo>
                  <a:lnTo>
                    <a:pt x="11125" y="15675"/>
                  </a:lnTo>
                  <a:lnTo>
                    <a:pt x="10594" y="15775"/>
                  </a:lnTo>
                  <a:lnTo>
                    <a:pt x="10594" y="13052"/>
                  </a:lnTo>
                  <a:lnTo>
                    <a:pt x="10295" y="13152"/>
                  </a:lnTo>
                  <a:lnTo>
                    <a:pt x="9963" y="13218"/>
                  </a:lnTo>
                  <a:lnTo>
                    <a:pt x="9598" y="13251"/>
                  </a:lnTo>
                  <a:lnTo>
                    <a:pt x="9265" y="13284"/>
                  </a:lnTo>
                  <a:lnTo>
                    <a:pt x="8933" y="13251"/>
                  </a:lnTo>
                  <a:lnTo>
                    <a:pt x="8601" y="13218"/>
                  </a:lnTo>
                  <a:lnTo>
                    <a:pt x="8269" y="13152"/>
                  </a:lnTo>
                  <a:lnTo>
                    <a:pt x="7937" y="13052"/>
                  </a:lnTo>
                  <a:lnTo>
                    <a:pt x="7937" y="15775"/>
                  </a:lnTo>
                  <a:lnTo>
                    <a:pt x="7406" y="15675"/>
                  </a:lnTo>
                  <a:lnTo>
                    <a:pt x="6908" y="15476"/>
                  </a:lnTo>
                  <a:lnTo>
                    <a:pt x="6409" y="15277"/>
                  </a:lnTo>
                  <a:lnTo>
                    <a:pt x="5945" y="15011"/>
                  </a:lnTo>
                  <a:lnTo>
                    <a:pt x="5513" y="14746"/>
                  </a:lnTo>
                  <a:lnTo>
                    <a:pt x="5081" y="14414"/>
                  </a:lnTo>
                  <a:lnTo>
                    <a:pt x="4683" y="14081"/>
                  </a:lnTo>
                  <a:lnTo>
                    <a:pt x="4317" y="13683"/>
                  </a:lnTo>
                  <a:lnTo>
                    <a:pt x="6708" y="12321"/>
                  </a:lnTo>
                  <a:lnTo>
                    <a:pt x="6443" y="12089"/>
                  </a:lnTo>
                  <a:lnTo>
                    <a:pt x="6210" y="11823"/>
                  </a:lnTo>
                  <a:lnTo>
                    <a:pt x="6011" y="11558"/>
                  </a:lnTo>
                  <a:lnTo>
                    <a:pt x="5845" y="11292"/>
                  </a:lnTo>
                  <a:lnTo>
                    <a:pt x="5679" y="10993"/>
                  </a:lnTo>
                  <a:lnTo>
                    <a:pt x="5546" y="10694"/>
                  </a:lnTo>
                  <a:lnTo>
                    <a:pt x="5446" y="10362"/>
                  </a:lnTo>
                  <a:lnTo>
                    <a:pt x="5380" y="10030"/>
                  </a:lnTo>
                  <a:lnTo>
                    <a:pt x="2989" y="11391"/>
                  </a:lnTo>
                  <a:lnTo>
                    <a:pt x="2823" y="10893"/>
                  </a:lnTo>
                  <a:lnTo>
                    <a:pt x="2723" y="10362"/>
                  </a:lnTo>
                  <a:lnTo>
                    <a:pt x="2657" y="9831"/>
                  </a:lnTo>
                  <a:lnTo>
                    <a:pt x="2657" y="9299"/>
                  </a:lnTo>
                  <a:lnTo>
                    <a:pt x="2657" y="8735"/>
                  </a:lnTo>
                  <a:lnTo>
                    <a:pt x="2723" y="8203"/>
                  </a:lnTo>
                  <a:lnTo>
                    <a:pt x="2823" y="7705"/>
                  </a:lnTo>
                  <a:lnTo>
                    <a:pt x="2989" y="7207"/>
                  </a:lnTo>
                  <a:lnTo>
                    <a:pt x="5380" y="8569"/>
                  </a:lnTo>
                  <a:lnTo>
                    <a:pt x="5446" y="8237"/>
                  </a:lnTo>
                  <a:lnTo>
                    <a:pt x="5546" y="7905"/>
                  </a:lnTo>
                  <a:lnTo>
                    <a:pt x="5679" y="7606"/>
                  </a:lnTo>
                  <a:lnTo>
                    <a:pt x="5845" y="7307"/>
                  </a:lnTo>
                  <a:lnTo>
                    <a:pt x="6011" y="7008"/>
                  </a:lnTo>
                  <a:lnTo>
                    <a:pt x="6210" y="6742"/>
                  </a:lnTo>
                  <a:lnTo>
                    <a:pt x="6443" y="6510"/>
                  </a:lnTo>
                  <a:lnTo>
                    <a:pt x="6708" y="6277"/>
                  </a:lnTo>
                  <a:lnTo>
                    <a:pt x="4317" y="4882"/>
                  </a:lnTo>
                  <a:lnTo>
                    <a:pt x="4683" y="4517"/>
                  </a:lnTo>
                  <a:lnTo>
                    <a:pt x="5081" y="4152"/>
                  </a:lnTo>
                  <a:lnTo>
                    <a:pt x="5513" y="3853"/>
                  </a:lnTo>
                  <a:lnTo>
                    <a:pt x="5945" y="3554"/>
                  </a:lnTo>
                  <a:lnTo>
                    <a:pt x="6409" y="3322"/>
                  </a:lnTo>
                  <a:lnTo>
                    <a:pt x="6908" y="3089"/>
                  </a:lnTo>
                  <a:lnTo>
                    <a:pt x="7406" y="2923"/>
                  </a:lnTo>
                  <a:lnTo>
                    <a:pt x="7937" y="2790"/>
                  </a:lnTo>
                  <a:lnTo>
                    <a:pt x="7937" y="5547"/>
                  </a:lnTo>
                  <a:lnTo>
                    <a:pt x="8269" y="5447"/>
                  </a:lnTo>
                  <a:lnTo>
                    <a:pt x="8601" y="5381"/>
                  </a:lnTo>
                  <a:lnTo>
                    <a:pt x="8933" y="5314"/>
                  </a:lnTo>
                  <a:lnTo>
                    <a:pt x="9598" y="5314"/>
                  </a:lnTo>
                  <a:lnTo>
                    <a:pt x="9963" y="5381"/>
                  </a:lnTo>
                  <a:lnTo>
                    <a:pt x="10295" y="5447"/>
                  </a:lnTo>
                  <a:lnTo>
                    <a:pt x="10594" y="5547"/>
                  </a:lnTo>
                  <a:lnTo>
                    <a:pt x="10594" y="2790"/>
                  </a:lnTo>
                  <a:close/>
                  <a:moveTo>
                    <a:pt x="9265" y="1"/>
                  </a:moveTo>
                  <a:lnTo>
                    <a:pt x="8800" y="34"/>
                  </a:lnTo>
                  <a:lnTo>
                    <a:pt x="8336" y="67"/>
                  </a:lnTo>
                  <a:lnTo>
                    <a:pt x="7871" y="100"/>
                  </a:lnTo>
                  <a:lnTo>
                    <a:pt x="7406" y="200"/>
                  </a:lnTo>
                  <a:lnTo>
                    <a:pt x="6974" y="300"/>
                  </a:lnTo>
                  <a:lnTo>
                    <a:pt x="6509" y="432"/>
                  </a:lnTo>
                  <a:lnTo>
                    <a:pt x="6077" y="565"/>
                  </a:lnTo>
                  <a:lnTo>
                    <a:pt x="5679" y="731"/>
                  </a:lnTo>
                  <a:lnTo>
                    <a:pt x="5247" y="931"/>
                  </a:lnTo>
                  <a:lnTo>
                    <a:pt x="4849" y="1130"/>
                  </a:lnTo>
                  <a:lnTo>
                    <a:pt x="4483" y="1362"/>
                  </a:lnTo>
                  <a:lnTo>
                    <a:pt x="4085" y="1595"/>
                  </a:lnTo>
                  <a:lnTo>
                    <a:pt x="3720" y="1860"/>
                  </a:lnTo>
                  <a:lnTo>
                    <a:pt x="3387" y="2126"/>
                  </a:lnTo>
                  <a:lnTo>
                    <a:pt x="3055" y="2425"/>
                  </a:lnTo>
                  <a:lnTo>
                    <a:pt x="2723" y="2724"/>
                  </a:lnTo>
                  <a:lnTo>
                    <a:pt x="2424" y="3056"/>
                  </a:lnTo>
                  <a:lnTo>
                    <a:pt x="2125" y="3388"/>
                  </a:lnTo>
                  <a:lnTo>
                    <a:pt x="1827" y="3720"/>
                  </a:lnTo>
                  <a:lnTo>
                    <a:pt x="1594" y="4085"/>
                  </a:lnTo>
                  <a:lnTo>
                    <a:pt x="1328" y="4484"/>
                  </a:lnTo>
                  <a:lnTo>
                    <a:pt x="1129" y="4849"/>
                  </a:lnTo>
                  <a:lnTo>
                    <a:pt x="897" y="5281"/>
                  </a:lnTo>
                  <a:lnTo>
                    <a:pt x="731" y="5680"/>
                  </a:lnTo>
                  <a:lnTo>
                    <a:pt x="565" y="6111"/>
                  </a:lnTo>
                  <a:lnTo>
                    <a:pt x="399" y="6543"/>
                  </a:lnTo>
                  <a:lnTo>
                    <a:pt x="299" y="6975"/>
                  </a:lnTo>
                  <a:lnTo>
                    <a:pt x="166" y="7406"/>
                  </a:lnTo>
                  <a:lnTo>
                    <a:pt x="100" y="7871"/>
                  </a:lnTo>
                  <a:lnTo>
                    <a:pt x="33" y="8336"/>
                  </a:lnTo>
                  <a:lnTo>
                    <a:pt x="0" y="8801"/>
                  </a:lnTo>
                  <a:lnTo>
                    <a:pt x="0" y="9299"/>
                  </a:lnTo>
                  <a:lnTo>
                    <a:pt x="0" y="9764"/>
                  </a:lnTo>
                  <a:lnTo>
                    <a:pt x="33" y="10229"/>
                  </a:lnTo>
                  <a:lnTo>
                    <a:pt x="100" y="10694"/>
                  </a:lnTo>
                  <a:lnTo>
                    <a:pt x="166" y="11159"/>
                  </a:lnTo>
                  <a:lnTo>
                    <a:pt x="299" y="11591"/>
                  </a:lnTo>
                  <a:lnTo>
                    <a:pt x="399" y="12056"/>
                  </a:lnTo>
                  <a:lnTo>
                    <a:pt x="565" y="12487"/>
                  </a:lnTo>
                  <a:lnTo>
                    <a:pt x="731" y="12886"/>
                  </a:lnTo>
                  <a:lnTo>
                    <a:pt x="897" y="13318"/>
                  </a:lnTo>
                  <a:lnTo>
                    <a:pt x="1096" y="13716"/>
                  </a:lnTo>
                  <a:lnTo>
                    <a:pt x="1328" y="14081"/>
                  </a:lnTo>
                  <a:lnTo>
                    <a:pt x="1561" y="14480"/>
                  </a:lnTo>
                  <a:lnTo>
                    <a:pt x="1827" y="14845"/>
                  </a:lnTo>
                  <a:lnTo>
                    <a:pt x="2092" y="15177"/>
                  </a:lnTo>
                  <a:lnTo>
                    <a:pt x="2391" y="15509"/>
                  </a:lnTo>
                  <a:lnTo>
                    <a:pt x="2690" y="15842"/>
                  </a:lnTo>
                  <a:lnTo>
                    <a:pt x="3022" y="16140"/>
                  </a:lnTo>
                  <a:lnTo>
                    <a:pt x="3354" y="16439"/>
                  </a:lnTo>
                  <a:lnTo>
                    <a:pt x="3720" y="16738"/>
                  </a:lnTo>
                  <a:lnTo>
                    <a:pt x="4085" y="16971"/>
                  </a:lnTo>
                  <a:lnTo>
                    <a:pt x="4450" y="17236"/>
                  </a:lnTo>
                  <a:lnTo>
                    <a:pt x="4849" y="17436"/>
                  </a:lnTo>
                  <a:lnTo>
                    <a:pt x="5247" y="17668"/>
                  </a:lnTo>
                  <a:lnTo>
                    <a:pt x="5646" y="17834"/>
                  </a:lnTo>
                  <a:lnTo>
                    <a:pt x="6077" y="18000"/>
                  </a:lnTo>
                  <a:lnTo>
                    <a:pt x="6509" y="18166"/>
                  </a:lnTo>
                  <a:lnTo>
                    <a:pt x="6941" y="18299"/>
                  </a:lnTo>
                  <a:lnTo>
                    <a:pt x="7406" y="18399"/>
                  </a:lnTo>
                  <a:lnTo>
                    <a:pt x="7871" y="18465"/>
                  </a:lnTo>
                  <a:lnTo>
                    <a:pt x="8336" y="18531"/>
                  </a:lnTo>
                  <a:lnTo>
                    <a:pt x="8800" y="18565"/>
                  </a:lnTo>
                  <a:lnTo>
                    <a:pt x="9764" y="18565"/>
                  </a:lnTo>
                  <a:lnTo>
                    <a:pt x="10228" y="18531"/>
                  </a:lnTo>
                  <a:lnTo>
                    <a:pt x="10693" y="18465"/>
                  </a:lnTo>
                  <a:lnTo>
                    <a:pt x="11158" y="18399"/>
                  </a:lnTo>
                  <a:lnTo>
                    <a:pt x="11623" y="18266"/>
                  </a:lnTo>
                  <a:lnTo>
                    <a:pt x="12055" y="18166"/>
                  </a:lnTo>
                  <a:lnTo>
                    <a:pt x="12487" y="18000"/>
                  </a:lnTo>
                  <a:lnTo>
                    <a:pt x="12918" y="17834"/>
                  </a:lnTo>
                  <a:lnTo>
                    <a:pt x="13317" y="17668"/>
                  </a:lnTo>
                  <a:lnTo>
                    <a:pt x="13715" y="17436"/>
                  </a:lnTo>
                  <a:lnTo>
                    <a:pt x="14114" y="17236"/>
                  </a:lnTo>
                  <a:lnTo>
                    <a:pt x="14479" y="16971"/>
                  </a:lnTo>
                  <a:lnTo>
                    <a:pt x="14845" y="16705"/>
                  </a:lnTo>
                  <a:lnTo>
                    <a:pt x="15210" y="16439"/>
                  </a:lnTo>
                  <a:lnTo>
                    <a:pt x="15542" y="16140"/>
                  </a:lnTo>
                  <a:lnTo>
                    <a:pt x="15841" y="15842"/>
                  </a:lnTo>
                  <a:lnTo>
                    <a:pt x="16173" y="15509"/>
                  </a:lnTo>
                  <a:lnTo>
                    <a:pt x="16439" y="15177"/>
                  </a:lnTo>
                  <a:lnTo>
                    <a:pt x="16737" y="14812"/>
                  </a:lnTo>
                  <a:lnTo>
                    <a:pt x="16970" y="14447"/>
                  </a:lnTo>
                  <a:lnTo>
                    <a:pt x="17236" y="14081"/>
                  </a:lnTo>
                  <a:lnTo>
                    <a:pt x="17435" y="13683"/>
                  </a:lnTo>
                  <a:lnTo>
                    <a:pt x="17667" y="13284"/>
                  </a:lnTo>
                  <a:lnTo>
                    <a:pt x="17833" y="12886"/>
                  </a:lnTo>
                  <a:lnTo>
                    <a:pt x="17999" y="12454"/>
                  </a:lnTo>
                  <a:lnTo>
                    <a:pt x="18132" y="12022"/>
                  </a:lnTo>
                  <a:lnTo>
                    <a:pt x="18265" y="11591"/>
                  </a:lnTo>
                  <a:lnTo>
                    <a:pt x="18365" y="11159"/>
                  </a:lnTo>
                  <a:lnTo>
                    <a:pt x="18464" y="10694"/>
                  </a:lnTo>
                  <a:lnTo>
                    <a:pt x="18531" y="10229"/>
                  </a:lnTo>
                  <a:lnTo>
                    <a:pt x="18564" y="9764"/>
                  </a:lnTo>
                  <a:lnTo>
                    <a:pt x="18564" y="9299"/>
                  </a:lnTo>
                  <a:lnTo>
                    <a:pt x="18564" y="8801"/>
                  </a:lnTo>
                  <a:lnTo>
                    <a:pt x="18531" y="8336"/>
                  </a:lnTo>
                  <a:lnTo>
                    <a:pt x="18464" y="7905"/>
                  </a:lnTo>
                  <a:lnTo>
                    <a:pt x="18365" y="7440"/>
                  </a:lnTo>
                  <a:lnTo>
                    <a:pt x="18265" y="6975"/>
                  </a:lnTo>
                  <a:lnTo>
                    <a:pt x="18132" y="6543"/>
                  </a:lnTo>
                  <a:lnTo>
                    <a:pt x="17999" y="6111"/>
                  </a:lnTo>
                  <a:lnTo>
                    <a:pt x="17833" y="5713"/>
                  </a:lnTo>
                  <a:lnTo>
                    <a:pt x="17667" y="5281"/>
                  </a:lnTo>
                  <a:lnTo>
                    <a:pt x="17435" y="4882"/>
                  </a:lnTo>
                  <a:lnTo>
                    <a:pt x="17236" y="4484"/>
                  </a:lnTo>
                  <a:lnTo>
                    <a:pt x="16970" y="4119"/>
                  </a:lnTo>
                  <a:lnTo>
                    <a:pt x="16737" y="3753"/>
                  </a:lnTo>
                  <a:lnTo>
                    <a:pt x="16439" y="3421"/>
                  </a:lnTo>
                  <a:lnTo>
                    <a:pt x="16173" y="3056"/>
                  </a:lnTo>
                  <a:lnTo>
                    <a:pt x="15841" y="2757"/>
                  </a:lnTo>
                  <a:lnTo>
                    <a:pt x="15542" y="2425"/>
                  </a:lnTo>
                  <a:lnTo>
                    <a:pt x="15210" y="2126"/>
                  </a:lnTo>
                  <a:lnTo>
                    <a:pt x="14845" y="1860"/>
                  </a:lnTo>
                  <a:lnTo>
                    <a:pt x="14479" y="1595"/>
                  </a:lnTo>
                  <a:lnTo>
                    <a:pt x="14114" y="1362"/>
                  </a:lnTo>
                  <a:lnTo>
                    <a:pt x="13715" y="1130"/>
                  </a:lnTo>
                  <a:lnTo>
                    <a:pt x="13317" y="931"/>
                  </a:lnTo>
                  <a:lnTo>
                    <a:pt x="12918" y="731"/>
                  </a:lnTo>
                  <a:lnTo>
                    <a:pt x="12487" y="565"/>
                  </a:lnTo>
                  <a:lnTo>
                    <a:pt x="12055" y="432"/>
                  </a:lnTo>
                  <a:lnTo>
                    <a:pt x="11623" y="300"/>
                  </a:lnTo>
                  <a:lnTo>
                    <a:pt x="11158" y="200"/>
                  </a:lnTo>
                  <a:lnTo>
                    <a:pt x="10693" y="100"/>
                  </a:lnTo>
                  <a:lnTo>
                    <a:pt x="10228" y="67"/>
                  </a:lnTo>
                  <a:lnTo>
                    <a:pt x="9764" y="34"/>
                  </a:lnTo>
                  <a:lnTo>
                    <a:pt x="92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8"/>
            <p:cNvSpPr/>
            <p:nvPr/>
          </p:nvSpPr>
          <p:spPr>
            <a:xfrm>
              <a:off x="6050528" y="5303014"/>
              <a:ext cx="21243" cy="21244"/>
            </a:xfrm>
            <a:custGeom>
              <a:avLst/>
              <a:gdLst/>
              <a:ahLst/>
              <a:cxnLst/>
              <a:rect l="l" t="t" r="r" b="b"/>
              <a:pathLst>
                <a:path w="2657" h="2658" extrusionOk="0">
                  <a:moveTo>
                    <a:pt x="1328" y="1"/>
                  </a:moveTo>
                  <a:lnTo>
                    <a:pt x="1063" y="34"/>
                  </a:lnTo>
                  <a:lnTo>
                    <a:pt x="830" y="101"/>
                  </a:lnTo>
                  <a:lnTo>
                    <a:pt x="598" y="233"/>
                  </a:lnTo>
                  <a:lnTo>
                    <a:pt x="399" y="399"/>
                  </a:lnTo>
                  <a:lnTo>
                    <a:pt x="233" y="565"/>
                  </a:lnTo>
                  <a:lnTo>
                    <a:pt x="133" y="798"/>
                  </a:lnTo>
                  <a:lnTo>
                    <a:pt x="33" y="1064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33" y="1827"/>
                  </a:lnTo>
                  <a:lnTo>
                    <a:pt x="233" y="2060"/>
                  </a:lnTo>
                  <a:lnTo>
                    <a:pt x="399" y="2259"/>
                  </a:lnTo>
                  <a:lnTo>
                    <a:pt x="598" y="2425"/>
                  </a:lnTo>
                  <a:lnTo>
                    <a:pt x="830" y="2558"/>
                  </a:lnTo>
                  <a:lnTo>
                    <a:pt x="1063" y="2624"/>
                  </a:lnTo>
                  <a:lnTo>
                    <a:pt x="1328" y="2658"/>
                  </a:lnTo>
                  <a:lnTo>
                    <a:pt x="1594" y="2624"/>
                  </a:lnTo>
                  <a:lnTo>
                    <a:pt x="1860" y="2558"/>
                  </a:lnTo>
                  <a:lnTo>
                    <a:pt x="2092" y="2425"/>
                  </a:lnTo>
                  <a:lnTo>
                    <a:pt x="2291" y="2259"/>
                  </a:lnTo>
                  <a:lnTo>
                    <a:pt x="2424" y="2060"/>
                  </a:lnTo>
                  <a:lnTo>
                    <a:pt x="2557" y="1827"/>
                  </a:lnTo>
                  <a:lnTo>
                    <a:pt x="2624" y="1595"/>
                  </a:lnTo>
                  <a:lnTo>
                    <a:pt x="2657" y="1329"/>
                  </a:lnTo>
                  <a:lnTo>
                    <a:pt x="2624" y="1064"/>
                  </a:lnTo>
                  <a:lnTo>
                    <a:pt x="2557" y="798"/>
                  </a:lnTo>
                  <a:lnTo>
                    <a:pt x="2424" y="565"/>
                  </a:lnTo>
                  <a:lnTo>
                    <a:pt x="2291" y="399"/>
                  </a:lnTo>
                  <a:lnTo>
                    <a:pt x="2092" y="233"/>
                  </a:lnTo>
                  <a:lnTo>
                    <a:pt x="1860" y="101"/>
                  </a:lnTo>
                  <a:lnTo>
                    <a:pt x="1594" y="3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8"/>
            <p:cNvSpPr/>
            <p:nvPr/>
          </p:nvSpPr>
          <p:spPr>
            <a:xfrm>
              <a:off x="5815819" y="5175614"/>
              <a:ext cx="17533" cy="21244"/>
            </a:xfrm>
            <a:custGeom>
              <a:avLst/>
              <a:gdLst/>
              <a:ahLst/>
              <a:cxnLst/>
              <a:rect l="l" t="t" r="r" b="b"/>
              <a:pathLst>
                <a:path w="2193" h="2658" extrusionOk="0">
                  <a:moveTo>
                    <a:pt x="1329" y="1"/>
                  </a:moveTo>
                  <a:lnTo>
                    <a:pt x="1063" y="34"/>
                  </a:lnTo>
                  <a:lnTo>
                    <a:pt x="830" y="133"/>
                  </a:lnTo>
                  <a:lnTo>
                    <a:pt x="598" y="233"/>
                  </a:lnTo>
                  <a:lnTo>
                    <a:pt x="399" y="399"/>
                  </a:lnTo>
                  <a:lnTo>
                    <a:pt x="233" y="598"/>
                  </a:lnTo>
                  <a:lnTo>
                    <a:pt x="100" y="831"/>
                  </a:lnTo>
                  <a:lnTo>
                    <a:pt x="33" y="1063"/>
                  </a:lnTo>
                  <a:lnTo>
                    <a:pt x="0" y="1329"/>
                  </a:lnTo>
                  <a:lnTo>
                    <a:pt x="33" y="1595"/>
                  </a:lnTo>
                  <a:lnTo>
                    <a:pt x="100" y="1860"/>
                  </a:lnTo>
                  <a:lnTo>
                    <a:pt x="233" y="2093"/>
                  </a:lnTo>
                  <a:lnTo>
                    <a:pt x="399" y="2292"/>
                  </a:lnTo>
                  <a:lnTo>
                    <a:pt x="598" y="2458"/>
                  </a:lnTo>
                  <a:lnTo>
                    <a:pt x="830" y="2558"/>
                  </a:lnTo>
                  <a:lnTo>
                    <a:pt x="1063" y="2657"/>
                  </a:lnTo>
                  <a:lnTo>
                    <a:pt x="2192" y="2657"/>
                  </a:lnTo>
                  <a:lnTo>
                    <a:pt x="1960" y="1329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8"/>
            <p:cNvSpPr/>
            <p:nvPr/>
          </p:nvSpPr>
          <p:spPr>
            <a:xfrm>
              <a:off x="6075744" y="5175614"/>
              <a:ext cx="17269" cy="21244"/>
            </a:xfrm>
            <a:custGeom>
              <a:avLst/>
              <a:gdLst/>
              <a:ahLst/>
              <a:cxnLst/>
              <a:rect l="l" t="t" r="r" b="b"/>
              <a:pathLst>
                <a:path w="2160" h="2658" extrusionOk="0">
                  <a:moveTo>
                    <a:pt x="466" y="1"/>
                  </a:moveTo>
                  <a:lnTo>
                    <a:pt x="200" y="1329"/>
                  </a:lnTo>
                  <a:lnTo>
                    <a:pt x="1" y="2657"/>
                  </a:lnTo>
                  <a:lnTo>
                    <a:pt x="1097" y="2657"/>
                  </a:lnTo>
                  <a:lnTo>
                    <a:pt x="1362" y="2558"/>
                  </a:lnTo>
                  <a:lnTo>
                    <a:pt x="1595" y="2458"/>
                  </a:lnTo>
                  <a:lnTo>
                    <a:pt x="1761" y="2292"/>
                  </a:lnTo>
                  <a:lnTo>
                    <a:pt x="1927" y="2093"/>
                  </a:lnTo>
                  <a:lnTo>
                    <a:pt x="2060" y="1860"/>
                  </a:lnTo>
                  <a:lnTo>
                    <a:pt x="2126" y="1595"/>
                  </a:lnTo>
                  <a:lnTo>
                    <a:pt x="2160" y="1329"/>
                  </a:lnTo>
                  <a:lnTo>
                    <a:pt x="2126" y="1063"/>
                  </a:lnTo>
                  <a:lnTo>
                    <a:pt x="2060" y="831"/>
                  </a:lnTo>
                  <a:lnTo>
                    <a:pt x="1927" y="598"/>
                  </a:lnTo>
                  <a:lnTo>
                    <a:pt x="1761" y="399"/>
                  </a:lnTo>
                  <a:lnTo>
                    <a:pt x="1595" y="233"/>
                  </a:lnTo>
                  <a:lnTo>
                    <a:pt x="1362" y="133"/>
                  </a:lnTo>
                  <a:lnTo>
                    <a:pt x="1097" y="34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8"/>
            <p:cNvSpPr/>
            <p:nvPr/>
          </p:nvSpPr>
          <p:spPr>
            <a:xfrm>
              <a:off x="5816083" y="5098111"/>
              <a:ext cx="80989" cy="88661"/>
            </a:xfrm>
            <a:custGeom>
              <a:avLst/>
              <a:gdLst/>
              <a:ahLst/>
              <a:cxnLst/>
              <a:rect l="l" t="t" r="r" b="b"/>
              <a:pathLst>
                <a:path w="10130" h="11093" extrusionOk="0">
                  <a:moveTo>
                    <a:pt x="9199" y="0"/>
                  </a:moveTo>
                  <a:lnTo>
                    <a:pt x="7672" y="399"/>
                  </a:lnTo>
                  <a:lnTo>
                    <a:pt x="6277" y="864"/>
                  </a:lnTo>
                  <a:lnTo>
                    <a:pt x="4982" y="1362"/>
                  </a:lnTo>
                  <a:lnTo>
                    <a:pt x="3786" y="1827"/>
                  </a:lnTo>
                  <a:lnTo>
                    <a:pt x="2690" y="2292"/>
                  </a:lnTo>
                  <a:lnTo>
                    <a:pt x="1761" y="2757"/>
                  </a:lnTo>
                  <a:lnTo>
                    <a:pt x="964" y="3155"/>
                  </a:lnTo>
                  <a:lnTo>
                    <a:pt x="299" y="3521"/>
                  </a:lnTo>
                  <a:lnTo>
                    <a:pt x="0" y="3687"/>
                  </a:lnTo>
                  <a:lnTo>
                    <a:pt x="499" y="5181"/>
                  </a:lnTo>
                  <a:lnTo>
                    <a:pt x="930" y="6675"/>
                  </a:lnTo>
                  <a:lnTo>
                    <a:pt x="1329" y="8170"/>
                  </a:lnTo>
                  <a:lnTo>
                    <a:pt x="1694" y="9698"/>
                  </a:lnTo>
                  <a:lnTo>
                    <a:pt x="3952" y="9698"/>
                  </a:lnTo>
                  <a:lnTo>
                    <a:pt x="4783" y="9731"/>
                  </a:lnTo>
                  <a:lnTo>
                    <a:pt x="5580" y="9797"/>
                  </a:lnTo>
                  <a:lnTo>
                    <a:pt x="6377" y="9930"/>
                  </a:lnTo>
                  <a:lnTo>
                    <a:pt x="7140" y="10063"/>
                  </a:lnTo>
                  <a:lnTo>
                    <a:pt x="7937" y="10262"/>
                  </a:lnTo>
                  <a:lnTo>
                    <a:pt x="8668" y="10495"/>
                  </a:lnTo>
                  <a:lnTo>
                    <a:pt x="9399" y="10760"/>
                  </a:lnTo>
                  <a:lnTo>
                    <a:pt x="10129" y="11092"/>
                  </a:lnTo>
                  <a:lnTo>
                    <a:pt x="91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8"/>
            <p:cNvSpPr/>
            <p:nvPr/>
          </p:nvSpPr>
          <p:spPr>
            <a:xfrm>
              <a:off x="5910600" y="5089615"/>
              <a:ext cx="87897" cy="149708"/>
            </a:xfrm>
            <a:custGeom>
              <a:avLst/>
              <a:gdLst/>
              <a:ahLst/>
              <a:cxnLst/>
              <a:rect l="l" t="t" r="r" b="b"/>
              <a:pathLst>
                <a:path w="10994" h="18731" extrusionOk="0">
                  <a:moveTo>
                    <a:pt x="5480" y="1"/>
                  </a:moveTo>
                  <a:lnTo>
                    <a:pt x="4052" y="34"/>
                  </a:lnTo>
                  <a:lnTo>
                    <a:pt x="2658" y="134"/>
                  </a:lnTo>
                  <a:lnTo>
                    <a:pt x="1296" y="266"/>
                  </a:lnTo>
                  <a:lnTo>
                    <a:pt x="1" y="499"/>
                  </a:lnTo>
                  <a:lnTo>
                    <a:pt x="1130" y="13882"/>
                  </a:lnTo>
                  <a:lnTo>
                    <a:pt x="1728" y="14380"/>
                  </a:lnTo>
                  <a:lnTo>
                    <a:pt x="2292" y="14912"/>
                  </a:lnTo>
                  <a:lnTo>
                    <a:pt x="2857" y="15476"/>
                  </a:lnTo>
                  <a:lnTo>
                    <a:pt x="3388" y="16074"/>
                  </a:lnTo>
                  <a:lnTo>
                    <a:pt x="3853" y="16705"/>
                  </a:lnTo>
                  <a:lnTo>
                    <a:pt x="4318" y="17336"/>
                  </a:lnTo>
                  <a:lnTo>
                    <a:pt x="4750" y="18033"/>
                  </a:lnTo>
                  <a:lnTo>
                    <a:pt x="5115" y="18731"/>
                  </a:lnTo>
                  <a:lnTo>
                    <a:pt x="5846" y="18731"/>
                  </a:lnTo>
                  <a:lnTo>
                    <a:pt x="6244" y="18033"/>
                  </a:lnTo>
                  <a:lnTo>
                    <a:pt x="6643" y="17336"/>
                  </a:lnTo>
                  <a:lnTo>
                    <a:pt x="7108" y="16705"/>
                  </a:lnTo>
                  <a:lnTo>
                    <a:pt x="7606" y="16074"/>
                  </a:lnTo>
                  <a:lnTo>
                    <a:pt x="8104" y="15476"/>
                  </a:lnTo>
                  <a:lnTo>
                    <a:pt x="8668" y="14912"/>
                  </a:lnTo>
                  <a:lnTo>
                    <a:pt x="9233" y="14380"/>
                  </a:lnTo>
                  <a:lnTo>
                    <a:pt x="9864" y="13882"/>
                  </a:lnTo>
                  <a:lnTo>
                    <a:pt x="10993" y="499"/>
                  </a:lnTo>
                  <a:lnTo>
                    <a:pt x="9665" y="266"/>
                  </a:lnTo>
                  <a:lnTo>
                    <a:pt x="8303" y="134"/>
                  </a:lnTo>
                  <a:lnTo>
                    <a:pt x="6908" y="34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8"/>
            <p:cNvSpPr/>
            <p:nvPr/>
          </p:nvSpPr>
          <p:spPr>
            <a:xfrm>
              <a:off x="5833344" y="5196850"/>
              <a:ext cx="242408" cy="127408"/>
            </a:xfrm>
            <a:custGeom>
              <a:avLst/>
              <a:gdLst/>
              <a:ahLst/>
              <a:cxnLst/>
              <a:rect l="l" t="t" r="r" b="b"/>
              <a:pathLst>
                <a:path w="30320" h="15941" extrusionOk="0">
                  <a:moveTo>
                    <a:pt x="0" y="0"/>
                  </a:moveTo>
                  <a:lnTo>
                    <a:pt x="166" y="1395"/>
                  </a:lnTo>
                  <a:lnTo>
                    <a:pt x="299" y="2757"/>
                  </a:lnTo>
                  <a:lnTo>
                    <a:pt x="1063" y="2690"/>
                  </a:lnTo>
                  <a:lnTo>
                    <a:pt x="1793" y="2657"/>
                  </a:lnTo>
                  <a:lnTo>
                    <a:pt x="2391" y="2690"/>
                  </a:lnTo>
                  <a:lnTo>
                    <a:pt x="3022" y="2723"/>
                  </a:lnTo>
                  <a:lnTo>
                    <a:pt x="3587" y="2790"/>
                  </a:lnTo>
                  <a:lnTo>
                    <a:pt x="4184" y="2889"/>
                  </a:lnTo>
                  <a:lnTo>
                    <a:pt x="4749" y="3022"/>
                  </a:lnTo>
                  <a:lnTo>
                    <a:pt x="5314" y="3188"/>
                  </a:lnTo>
                  <a:lnTo>
                    <a:pt x="5878" y="3388"/>
                  </a:lnTo>
                  <a:lnTo>
                    <a:pt x="6409" y="3587"/>
                  </a:lnTo>
                  <a:lnTo>
                    <a:pt x="6941" y="3819"/>
                  </a:lnTo>
                  <a:lnTo>
                    <a:pt x="7472" y="4085"/>
                  </a:lnTo>
                  <a:lnTo>
                    <a:pt x="7970" y="4384"/>
                  </a:lnTo>
                  <a:lnTo>
                    <a:pt x="8435" y="4683"/>
                  </a:lnTo>
                  <a:lnTo>
                    <a:pt x="8900" y="5015"/>
                  </a:lnTo>
                  <a:lnTo>
                    <a:pt x="9365" y="5380"/>
                  </a:lnTo>
                  <a:lnTo>
                    <a:pt x="9797" y="5745"/>
                  </a:lnTo>
                  <a:lnTo>
                    <a:pt x="10228" y="6144"/>
                  </a:lnTo>
                  <a:lnTo>
                    <a:pt x="10627" y="6542"/>
                  </a:lnTo>
                  <a:lnTo>
                    <a:pt x="10992" y="6974"/>
                  </a:lnTo>
                  <a:lnTo>
                    <a:pt x="11358" y="7439"/>
                  </a:lnTo>
                  <a:lnTo>
                    <a:pt x="11690" y="7904"/>
                  </a:lnTo>
                  <a:lnTo>
                    <a:pt x="11989" y="8402"/>
                  </a:lnTo>
                  <a:lnTo>
                    <a:pt x="12287" y="8900"/>
                  </a:lnTo>
                  <a:lnTo>
                    <a:pt x="12553" y="9398"/>
                  </a:lnTo>
                  <a:lnTo>
                    <a:pt x="12786" y="9930"/>
                  </a:lnTo>
                  <a:lnTo>
                    <a:pt x="13018" y="10494"/>
                  </a:lnTo>
                  <a:lnTo>
                    <a:pt x="13184" y="11026"/>
                  </a:lnTo>
                  <a:lnTo>
                    <a:pt x="13350" y="11590"/>
                  </a:lnTo>
                  <a:lnTo>
                    <a:pt x="13483" y="12188"/>
                  </a:lnTo>
                  <a:lnTo>
                    <a:pt x="13583" y="12786"/>
                  </a:lnTo>
                  <a:lnTo>
                    <a:pt x="13682" y="13384"/>
                  </a:lnTo>
                  <a:lnTo>
                    <a:pt x="13715" y="13981"/>
                  </a:lnTo>
                  <a:lnTo>
                    <a:pt x="13749" y="14612"/>
                  </a:lnTo>
                  <a:lnTo>
                    <a:pt x="13715" y="15276"/>
                  </a:lnTo>
                  <a:lnTo>
                    <a:pt x="13649" y="15941"/>
                  </a:lnTo>
                  <a:lnTo>
                    <a:pt x="16638" y="15941"/>
                  </a:lnTo>
                  <a:lnTo>
                    <a:pt x="16571" y="15276"/>
                  </a:lnTo>
                  <a:lnTo>
                    <a:pt x="16571" y="14612"/>
                  </a:lnTo>
                  <a:lnTo>
                    <a:pt x="16571" y="13981"/>
                  </a:lnTo>
                  <a:lnTo>
                    <a:pt x="16638" y="13384"/>
                  </a:lnTo>
                  <a:lnTo>
                    <a:pt x="16704" y="12786"/>
                  </a:lnTo>
                  <a:lnTo>
                    <a:pt x="16804" y="12188"/>
                  </a:lnTo>
                  <a:lnTo>
                    <a:pt x="16937" y="11623"/>
                  </a:lnTo>
                  <a:lnTo>
                    <a:pt x="17103" y="11059"/>
                  </a:lnTo>
                  <a:lnTo>
                    <a:pt x="17302" y="10494"/>
                  </a:lnTo>
                  <a:lnTo>
                    <a:pt x="17501" y="9963"/>
                  </a:lnTo>
                  <a:lnTo>
                    <a:pt x="17734" y="9432"/>
                  </a:lnTo>
                  <a:lnTo>
                    <a:pt x="17999" y="8900"/>
                  </a:lnTo>
                  <a:lnTo>
                    <a:pt x="18298" y="8402"/>
                  </a:lnTo>
                  <a:lnTo>
                    <a:pt x="18630" y="7937"/>
                  </a:lnTo>
                  <a:lnTo>
                    <a:pt x="18962" y="7439"/>
                  </a:lnTo>
                  <a:lnTo>
                    <a:pt x="19295" y="7007"/>
                  </a:lnTo>
                  <a:lnTo>
                    <a:pt x="19693" y="6576"/>
                  </a:lnTo>
                  <a:lnTo>
                    <a:pt x="20092" y="6144"/>
                  </a:lnTo>
                  <a:lnTo>
                    <a:pt x="20490" y="5745"/>
                  </a:lnTo>
                  <a:lnTo>
                    <a:pt x="20922" y="5380"/>
                  </a:lnTo>
                  <a:lnTo>
                    <a:pt x="21387" y="5048"/>
                  </a:lnTo>
                  <a:lnTo>
                    <a:pt x="21852" y="4716"/>
                  </a:lnTo>
                  <a:lnTo>
                    <a:pt x="22317" y="4384"/>
                  </a:lnTo>
                  <a:lnTo>
                    <a:pt x="22815" y="4118"/>
                  </a:lnTo>
                  <a:lnTo>
                    <a:pt x="23346" y="3853"/>
                  </a:lnTo>
                  <a:lnTo>
                    <a:pt x="23877" y="3587"/>
                  </a:lnTo>
                  <a:lnTo>
                    <a:pt x="24409" y="3388"/>
                  </a:lnTo>
                  <a:lnTo>
                    <a:pt x="24973" y="3188"/>
                  </a:lnTo>
                  <a:lnTo>
                    <a:pt x="25538" y="3056"/>
                  </a:lnTo>
                  <a:lnTo>
                    <a:pt x="26102" y="2923"/>
                  </a:lnTo>
                  <a:lnTo>
                    <a:pt x="26700" y="2790"/>
                  </a:lnTo>
                  <a:lnTo>
                    <a:pt x="27298" y="2723"/>
                  </a:lnTo>
                  <a:lnTo>
                    <a:pt x="27896" y="2690"/>
                  </a:lnTo>
                  <a:lnTo>
                    <a:pt x="28493" y="2657"/>
                  </a:lnTo>
                  <a:lnTo>
                    <a:pt x="29257" y="2690"/>
                  </a:lnTo>
                  <a:lnTo>
                    <a:pt x="29988" y="2757"/>
                  </a:lnTo>
                  <a:lnTo>
                    <a:pt x="30121" y="1395"/>
                  </a:lnTo>
                  <a:lnTo>
                    <a:pt x="30320" y="0"/>
                  </a:lnTo>
                  <a:lnTo>
                    <a:pt x="28493" y="0"/>
                  </a:lnTo>
                  <a:lnTo>
                    <a:pt x="27630" y="33"/>
                  </a:lnTo>
                  <a:lnTo>
                    <a:pt x="26733" y="133"/>
                  </a:lnTo>
                  <a:lnTo>
                    <a:pt x="25903" y="299"/>
                  </a:lnTo>
                  <a:lnTo>
                    <a:pt x="25040" y="532"/>
                  </a:lnTo>
                  <a:lnTo>
                    <a:pt x="24243" y="797"/>
                  </a:lnTo>
                  <a:lnTo>
                    <a:pt x="23446" y="1129"/>
                  </a:lnTo>
                  <a:lnTo>
                    <a:pt x="22682" y="1528"/>
                  </a:lnTo>
                  <a:lnTo>
                    <a:pt x="21951" y="1960"/>
                  </a:lnTo>
                  <a:lnTo>
                    <a:pt x="21254" y="2458"/>
                  </a:lnTo>
                  <a:lnTo>
                    <a:pt x="20590" y="3022"/>
                  </a:lnTo>
                  <a:lnTo>
                    <a:pt x="19992" y="3587"/>
                  </a:lnTo>
                  <a:lnTo>
                    <a:pt x="19394" y="4218"/>
                  </a:lnTo>
                  <a:lnTo>
                    <a:pt x="18863" y="4915"/>
                  </a:lnTo>
                  <a:lnTo>
                    <a:pt x="18398" y="5613"/>
                  </a:lnTo>
                  <a:lnTo>
                    <a:pt x="17933" y="6376"/>
                  </a:lnTo>
                  <a:lnTo>
                    <a:pt x="17568" y="7173"/>
                  </a:lnTo>
                  <a:lnTo>
                    <a:pt x="17468" y="7339"/>
                  </a:lnTo>
                  <a:lnTo>
                    <a:pt x="17368" y="7506"/>
                  </a:lnTo>
                  <a:lnTo>
                    <a:pt x="17236" y="7638"/>
                  </a:lnTo>
                  <a:lnTo>
                    <a:pt x="17070" y="7771"/>
                  </a:lnTo>
                  <a:lnTo>
                    <a:pt x="16903" y="7838"/>
                  </a:lnTo>
                  <a:lnTo>
                    <a:pt x="16737" y="7904"/>
                  </a:lnTo>
                  <a:lnTo>
                    <a:pt x="16538" y="7970"/>
                  </a:lnTo>
                  <a:lnTo>
                    <a:pt x="13749" y="7970"/>
                  </a:lnTo>
                  <a:lnTo>
                    <a:pt x="13583" y="7904"/>
                  </a:lnTo>
                  <a:lnTo>
                    <a:pt x="13383" y="7838"/>
                  </a:lnTo>
                  <a:lnTo>
                    <a:pt x="13217" y="7771"/>
                  </a:lnTo>
                  <a:lnTo>
                    <a:pt x="13084" y="7638"/>
                  </a:lnTo>
                  <a:lnTo>
                    <a:pt x="12952" y="7506"/>
                  </a:lnTo>
                  <a:lnTo>
                    <a:pt x="12819" y="7339"/>
                  </a:lnTo>
                  <a:lnTo>
                    <a:pt x="12752" y="7173"/>
                  </a:lnTo>
                  <a:lnTo>
                    <a:pt x="12354" y="6376"/>
                  </a:lnTo>
                  <a:lnTo>
                    <a:pt x="11922" y="5646"/>
                  </a:lnTo>
                  <a:lnTo>
                    <a:pt x="11457" y="4915"/>
                  </a:lnTo>
                  <a:lnTo>
                    <a:pt x="10926" y="4251"/>
                  </a:lnTo>
                  <a:lnTo>
                    <a:pt x="10328" y="3620"/>
                  </a:lnTo>
                  <a:lnTo>
                    <a:pt x="9730" y="3022"/>
                  </a:lnTo>
                  <a:lnTo>
                    <a:pt x="9066" y="2491"/>
                  </a:lnTo>
                  <a:lnTo>
                    <a:pt x="8369" y="1993"/>
                  </a:lnTo>
                  <a:lnTo>
                    <a:pt x="7638" y="1528"/>
                  </a:lnTo>
                  <a:lnTo>
                    <a:pt x="6874" y="1163"/>
                  </a:lnTo>
                  <a:lnTo>
                    <a:pt x="6077" y="797"/>
                  </a:lnTo>
                  <a:lnTo>
                    <a:pt x="5280" y="532"/>
                  </a:lnTo>
                  <a:lnTo>
                    <a:pt x="4417" y="299"/>
                  </a:lnTo>
                  <a:lnTo>
                    <a:pt x="3553" y="133"/>
                  </a:lnTo>
                  <a:lnTo>
                    <a:pt x="2690" y="33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8"/>
            <p:cNvSpPr/>
            <p:nvPr/>
          </p:nvSpPr>
          <p:spPr>
            <a:xfrm>
              <a:off x="6011760" y="5098111"/>
              <a:ext cx="81253" cy="88661"/>
            </a:xfrm>
            <a:custGeom>
              <a:avLst/>
              <a:gdLst/>
              <a:ahLst/>
              <a:cxnLst/>
              <a:rect l="l" t="t" r="r" b="b"/>
              <a:pathLst>
                <a:path w="10163" h="11093" extrusionOk="0">
                  <a:moveTo>
                    <a:pt x="964" y="0"/>
                  </a:moveTo>
                  <a:lnTo>
                    <a:pt x="1" y="11092"/>
                  </a:lnTo>
                  <a:lnTo>
                    <a:pt x="731" y="10760"/>
                  </a:lnTo>
                  <a:lnTo>
                    <a:pt x="1462" y="10495"/>
                  </a:lnTo>
                  <a:lnTo>
                    <a:pt x="2226" y="10262"/>
                  </a:lnTo>
                  <a:lnTo>
                    <a:pt x="2989" y="10063"/>
                  </a:lnTo>
                  <a:lnTo>
                    <a:pt x="3786" y="9930"/>
                  </a:lnTo>
                  <a:lnTo>
                    <a:pt x="4583" y="9797"/>
                  </a:lnTo>
                  <a:lnTo>
                    <a:pt x="5380" y="9731"/>
                  </a:lnTo>
                  <a:lnTo>
                    <a:pt x="6177" y="9698"/>
                  </a:lnTo>
                  <a:lnTo>
                    <a:pt x="8469" y="9698"/>
                  </a:lnTo>
                  <a:lnTo>
                    <a:pt x="8801" y="8170"/>
                  </a:lnTo>
                  <a:lnTo>
                    <a:pt x="9199" y="6675"/>
                  </a:lnTo>
                  <a:lnTo>
                    <a:pt x="9664" y="5181"/>
                  </a:lnTo>
                  <a:lnTo>
                    <a:pt x="10163" y="3687"/>
                  </a:lnTo>
                  <a:lnTo>
                    <a:pt x="9864" y="3521"/>
                  </a:lnTo>
                  <a:lnTo>
                    <a:pt x="9199" y="3155"/>
                  </a:lnTo>
                  <a:lnTo>
                    <a:pt x="8369" y="2757"/>
                  </a:lnTo>
                  <a:lnTo>
                    <a:pt x="7439" y="2292"/>
                  </a:lnTo>
                  <a:lnTo>
                    <a:pt x="6377" y="1827"/>
                  </a:lnTo>
                  <a:lnTo>
                    <a:pt x="5181" y="1362"/>
                  </a:lnTo>
                  <a:lnTo>
                    <a:pt x="3853" y="864"/>
                  </a:lnTo>
                  <a:lnTo>
                    <a:pt x="2458" y="39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8"/>
            <p:cNvSpPr/>
            <p:nvPr/>
          </p:nvSpPr>
          <p:spPr>
            <a:xfrm>
              <a:off x="5795376" y="5025914"/>
              <a:ext cx="318081" cy="81755"/>
            </a:xfrm>
            <a:custGeom>
              <a:avLst/>
              <a:gdLst/>
              <a:ahLst/>
              <a:cxnLst/>
              <a:rect l="l" t="t" r="r" b="b"/>
              <a:pathLst>
                <a:path w="39785" h="10229" extrusionOk="0">
                  <a:moveTo>
                    <a:pt x="18929" y="1"/>
                  </a:moveTo>
                  <a:lnTo>
                    <a:pt x="17966" y="67"/>
                  </a:lnTo>
                  <a:lnTo>
                    <a:pt x="17003" y="133"/>
                  </a:lnTo>
                  <a:lnTo>
                    <a:pt x="16073" y="233"/>
                  </a:lnTo>
                  <a:lnTo>
                    <a:pt x="15143" y="333"/>
                  </a:lnTo>
                  <a:lnTo>
                    <a:pt x="14247" y="499"/>
                  </a:lnTo>
                  <a:lnTo>
                    <a:pt x="13350" y="665"/>
                  </a:lnTo>
                  <a:lnTo>
                    <a:pt x="12487" y="831"/>
                  </a:lnTo>
                  <a:lnTo>
                    <a:pt x="10826" y="1229"/>
                  </a:lnTo>
                  <a:lnTo>
                    <a:pt x="9265" y="1694"/>
                  </a:lnTo>
                  <a:lnTo>
                    <a:pt x="7804" y="2159"/>
                  </a:lnTo>
                  <a:lnTo>
                    <a:pt x="6443" y="2657"/>
                  </a:lnTo>
                  <a:lnTo>
                    <a:pt x="5214" y="3189"/>
                  </a:lnTo>
                  <a:lnTo>
                    <a:pt x="4085" y="3654"/>
                  </a:lnTo>
                  <a:lnTo>
                    <a:pt x="3122" y="4118"/>
                  </a:lnTo>
                  <a:lnTo>
                    <a:pt x="2292" y="4550"/>
                  </a:lnTo>
                  <a:lnTo>
                    <a:pt x="1129" y="5214"/>
                  </a:lnTo>
                  <a:lnTo>
                    <a:pt x="631" y="5513"/>
                  </a:lnTo>
                  <a:lnTo>
                    <a:pt x="432" y="5679"/>
                  </a:lnTo>
                  <a:lnTo>
                    <a:pt x="266" y="5845"/>
                  </a:lnTo>
                  <a:lnTo>
                    <a:pt x="133" y="6045"/>
                  </a:lnTo>
                  <a:lnTo>
                    <a:pt x="67" y="6277"/>
                  </a:lnTo>
                  <a:lnTo>
                    <a:pt x="0" y="6510"/>
                  </a:lnTo>
                  <a:lnTo>
                    <a:pt x="0" y="6742"/>
                  </a:lnTo>
                  <a:lnTo>
                    <a:pt x="67" y="6974"/>
                  </a:lnTo>
                  <a:lnTo>
                    <a:pt x="133" y="7207"/>
                  </a:lnTo>
                  <a:lnTo>
                    <a:pt x="698" y="8336"/>
                  </a:lnTo>
                  <a:lnTo>
                    <a:pt x="1162" y="9299"/>
                  </a:lnTo>
                  <a:lnTo>
                    <a:pt x="1594" y="10229"/>
                  </a:lnTo>
                  <a:lnTo>
                    <a:pt x="2757" y="9631"/>
                  </a:lnTo>
                  <a:lnTo>
                    <a:pt x="3487" y="9266"/>
                  </a:lnTo>
                  <a:lnTo>
                    <a:pt x="4317" y="8867"/>
                  </a:lnTo>
                  <a:lnTo>
                    <a:pt x="5247" y="8469"/>
                  </a:lnTo>
                  <a:lnTo>
                    <a:pt x="6243" y="8070"/>
                  </a:lnTo>
                  <a:lnTo>
                    <a:pt x="7306" y="7639"/>
                  </a:lnTo>
                  <a:lnTo>
                    <a:pt x="8468" y="7240"/>
                  </a:lnTo>
                  <a:lnTo>
                    <a:pt x="9697" y="6842"/>
                  </a:lnTo>
                  <a:lnTo>
                    <a:pt x="10992" y="6510"/>
                  </a:lnTo>
                  <a:lnTo>
                    <a:pt x="12354" y="6177"/>
                  </a:lnTo>
                  <a:lnTo>
                    <a:pt x="13782" y="5879"/>
                  </a:lnTo>
                  <a:lnTo>
                    <a:pt x="15243" y="5646"/>
                  </a:lnTo>
                  <a:lnTo>
                    <a:pt x="16738" y="5447"/>
                  </a:lnTo>
                  <a:lnTo>
                    <a:pt x="18298" y="5347"/>
                  </a:lnTo>
                  <a:lnTo>
                    <a:pt x="19095" y="5314"/>
                  </a:lnTo>
                  <a:lnTo>
                    <a:pt x="20689" y="5314"/>
                  </a:lnTo>
                  <a:lnTo>
                    <a:pt x="21486" y="5347"/>
                  </a:lnTo>
                  <a:lnTo>
                    <a:pt x="23047" y="5447"/>
                  </a:lnTo>
                  <a:lnTo>
                    <a:pt x="24575" y="5646"/>
                  </a:lnTo>
                  <a:lnTo>
                    <a:pt x="26036" y="5879"/>
                  </a:lnTo>
                  <a:lnTo>
                    <a:pt x="27431" y="6177"/>
                  </a:lnTo>
                  <a:lnTo>
                    <a:pt x="28792" y="6510"/>
                  </a:lnTo>
                  <a:lnTo>
                    <a:pt x="30088" y="6842"/>
                  </a:lnTo>
                  <a:lnTo>
                    <a:pt x="31316" y="7240"/>
                  </a:lnTo>
                  <a:lnTo>
                    <a:pt x="32479" y="7639"/>
                  </a:lnTo>
                  <a:lnTo>
                    <a:pt x="33575" y="8070"/>
                  </a:lnTo>
                  <a:lnTo>
                    <a:pt x="34571" y="8469"/>
                  </a:lnTo>
                  <a:lnTo>
                    <a:pt x="35467" y="8867"/>
                  </a:lnTo>
                  <a:lnTo>
                    <a:pt x="36298" y="9266"/>
                  </a:lnTo>
                  <a:lnTo>
                    <a:pt x="37061" y="9631"/>
                  </a:lnTo>
                  <a:lnTo>
                    <a:pt x="38224" y="10229"/>
                  </a:lnTo>
                  <a:lnTo>
                    <a:pt x="38655" y="9299"/>
                  </a:lnTo>
                  <a:lnTo>
                    <a:pt x="39087" y="8336"/>
                  </a:lnTo>
                  <a:lnTo>
                    <a:pt x="39652" y="7207"/>
                  </a:lnTo>
                  <a:lnTo>
                    <a:pt x="39751" y="6974"/>
                  </a:lnTo>
                  <a:lnTo>
                    <a:pt x="39785" y="6742"/>
                  </a:lnTo>
                  <a:lnTo>
                    <a:pt x="39785" y="6510"/>
                  </a:lnTo>
                  <a:lnTo>
                    <a:pt x="39751" y="6277"/>
                  </a:lnTo>
                  <a:lnTo>
                    <a:pt x="39652" y="6045"/>
                  </a:lnTo>
                  <a:lnTo>
                    <a:pt x="39552" y="5845"/>
                  </a:lnTo>
                  <a:lnTo>
                    <a:pt x="39386" y="5679"/>
                  </a:lnTo>
                  <a:lnTo>
                    <a:pt x="39187" y="5513"/>
                  </a:lnTo>
                  <a:lnTo>
                    <a:pt x="38689" y="5214"/>
                  </a:lnTo>
                  <a:lnTo>
                    <a:pt x="37493" y="4550"/>
                  </a:lnTo>
                  <a:lnTo>
                    <a:pt x="36663" y="4118"/>
                  </a:lnTo>
                  <a:lnTo>
                    <a:pt x="35700" y="3654"/>
                  </a:lnTo>
                  <a:lnTo>
                    <a:pt x="34604" y="3189"/>
                  </a:lnTo>
                  <a:lnTo>
                    <a:pt x="33342" y="2657"/>
                  </a:lnTo>
                  <a:lnTo>
                    <a:pt x="32014" y="2159"/>
                  </a:lnTo>
                  <a:lnTo>
                    <a:pt x="30519" y="1694"/>
                  </a:lnTo>
                  <a:lnTo>
                    <a:pt x="28958" y="1229"/>
                  </a:lnTo>
                  <a:lnTo>
                    <a:pt x="27298" y="831"/>
                  </a:lnTo>
                  <a:lnTo>
                    <a:pt x="26435" y="665"/>
                  </a:lnTo>
                  <a:lnTo>
                    <a:pt x="25571" y="499"/>
                  </a:lnTo>
                  <a:lnTo>
                    <a:pt x="24641" y="333"/>
                  </a:lnTo>
                  <a:lnTo>
                    <a:pt x="23745" y="233"/>
                  </a:lnTo>
                  <a:lnTo>
                    <a:pt x="22815" y="133"/>
                  </a:lnTo>
                  <a:lnTo>
                    <a:pt x="21852" y="67"/>
                  </a:lnTo>
                  <a:lnTo>
                    <a:pt x="208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69" name="Google Shape;2269;p48"/>
          <p:cNvCxnSpPr>
            <a:endCxn id="2220" idx="6"/>
          </p:cNvCxnSpPr>
          <p:nvPr/>
        </p:nvCxnSpPr>
        <p:spPr>
          <a:xfrm rot="10800000">
            <a:off x="2737892" y="2965205"/>
            <a:ext cx="123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270" name="Google Shape;2270;p48"/>
          <p:cNvCxnSpPr>
            <a:stCxn id="2215" idx="2"/>
          </p:cNvCxnSpPr>
          <p:nvPr/>
        </p:nvCxnSpPr>
        <p:spPr>
          <a:xfrm rot="10800000">
            <a:off x="5070930" y="2959442"/>
            <a:ext cx="1287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oval" w="med" len="med"/>
          </a:ln>
        </p:spPr>
      </p:cxnSp>
      <p:cxnSp>
        <p:nvCxnSpPr>
          <p:cNvPr id="2271" name="Google Shape;2271;p48"/>
          <p:cNvCxnSpPr>
            <a:stCxn id="2203" idx="3"/>
            <a:endCxn id="2218" idx="6"/>
          </p:cNvCxnSpPr>
          <p:nvPr/>
        </p:nvCxnSpPr>
        <p:spPr>
          <a:xfrm rot="5400000">
            <a:off x="2929859" y="3345733"/>
            <a:ext cx="872100" cy="1255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272" name="Google Shape;2272;p48"/>
          <p:cNvCxnSpPr>
            <a:endCxn id="2217" idx="2"/>
          </p:cNvCxnSpPr>
          <p:nvPr/>
        </p:nvCxnSpPr>
        <p:spPr>
          <a:xfrm rot="-5400000">
            <a:off x="5160705" y="1401855"/>
            <a:ext cx="1219500" cy="12054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273" name="Google Shape;2273;p48"/>
          <p:cNvCxnSpPr>
            <a:endCxn id="2216" idx="2"/>
          </p:cNvCxnSpPr>
          <p:nvPr/>
        </p:nvCxnSpPr>
        <p:spPr>
          <a:xfrm>
            <a:off x="4797855" y="3239630"/>
            <a:ext cx="1575300" cy="116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  <p:cxnSp>
        <p:nvCxnSpPr>
          <p:cNvPr id="2274" name="Google Shape;2274;p48"/>
          <p:cNvCxnSpPr>
            <a:endCxn id="2219" idx="6"/>
          </p:cNvCxnSpPr>
          <p:nvPr/>
        </p:nvCxnSpPr>
        <p:spPr>
          <a:xfrm rot="10800000">
            <a:off x="2737892" y="1399480"/>
            <a:ext cx="1807200" cy="1058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" name="Google Shape;2279;p4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80" name="Google Shape;2280;p49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49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49"/>
          <p:cNvSpPr/>
          <p:nvPr/>
        </p:nvSpPr>
        <p:spPr>
          <a:xfrm>
            <a:off x="4645250" y="4064625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3" name="Google Shape;2283;p49"/>
          <p:cNvSpPr/>
          <p:nvPr/>
        </p:nvSpPr>
        <p:spPr>
          <a:xfrm>
            <a:off x="4645250" y="3060125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49"/>
          <p:cNvSpPr/>
          <p:nvPr/>
        </p:nvSpPr>
        <p:spPr>
          <a:xfrm>
            <a:off x="4645250" y="2156900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9"/>
          <p:cNvSpPr/>
          <p:nvPr/>
        </p:nvSpPr>
        <p:spPr>
          <a:xfrm>
            <a:off x="4645250" y="1187500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49"/>
          <p:cNvSpPr txBox="1"/>
          <p:nvPr/>
        </p:nvSpPr>
        <p:spPr>
          <a:xfrm flipH="1">
            <a:off x="4756540" y="4249427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68%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287" name="Google Shape;2287;p49"/>
          <p:cNvSpPr txBox="1"/>
          <p:nvPr/>
        </p:nvSpPr>
        <p:spPr>
          <a:xfrm flipH="1">
            <a:off x="4756540" y="324493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70%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288" name="Google Shape;2288;p49"/>
          <p:cNvSpPr txBox="1"/>
          <p:nvPr/>
        </p:nvSpPr>
        <p:spPr>
          <a:xfrm flipH="1">
            <a:off x="4759823" y="234169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289" name="Google Shape;2289;p49"/>
          <p:cNvSpPr txBox="1"/>
          <p:nvPr/>
        </p:nvSpPr>
        <p:spPr>
          <a:xfrm flipH="1">
            <a:off x="4769298" y="1372300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45%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290" name="Google Shape;2290;p49"/>
          <p:cNvSpPr txBox="1"/>
          <p:nvPr/>
        </p:nvSpPr>
        <p:spPr>
          <a:xfrm>
            <a:off x="7322688" y="118750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91" name="Google Shape;2291;p49"/>
          <p:cNvSpPr txBox="1"/>
          <p:nvPr/>
        </p:nvSpPr>
        <p:spPr>
          <a:xfrm>
            <a:off x="6331788" y="1452200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2" name="Google Shape;2292;p49"/>
          <p:cNvSpPr txBox="1"/>
          <p:nvPr/>
        </p:nvSpPr>
        <p:spPr>
          <a:xfrm>
            <a:off x="7322688" y="2107626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93" name="Google Shape;2293;p49"/>
          <p:cNvSpPr txBox="1"/>
          <p:nvPr/>
        </p:nvSpPr>
        <p:spPr>
          <a:xfrm>
            <a:off x="6331788" y="2372345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4" name="Google Shape;2294;p49"/>
          <p:cNvSpPr txBox="1"/>
          <p:nvPr/>
        </p:nvSpPr>
        <p:spPr>
          <a:xfrm>
            <a:off x="7322688" y="302777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95" name="Google Shape;2295;p49"/>
          <p:cNvSpPr txBox="1"/>
          <p:nvPr/>
        </p:nvSpPr>
        <p:spPr>
          <a:xfrm>
            <a:off x="6331788" y="3292471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6" name="Google Shape;2296;p49"/>
          <p:cNvSpPr txBox="1"/>
          <p:nvPr/>
        </p:nvSpPr>
        <p:spPr>
          <a:xfrm>
            <a:off x="7394088" y="3947895"/>
            <a:ext cx="12927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97" name="Google Shape;2297;p49"/>
          <p:cNvSpPr txBox="1"/>
          <p:nvPr/>
        </p:nvSpPr>
        <p:spPr>
          <a:xfrm>
            <a:off x="6331788" y="4212598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98" name="Google Shape;2298;p49"/>
          <p:cNvGrpSpPr/>
          <p:nvPr/>
        </p:nvGrpSpPr>
        <p:grpSpPr>
          <a:xfrm>
            <a:off x="457200" y="1168735"/>
            <a:ext cx="2699237" cy="3563550"/>
            <a:chOff x="457200" y="1168735"/>
            <a:chExt cx="2699237" cy="3563550"/>
          </a:xfrm>
        </p:grpSpPr>
        <p:sp>
          <p:nvSpPr>
            <p:cNvPr id="2299" name="Google Shape;2299;p49"/>
            <p:cNvSpPr/>
            <p:nvPr/>
          </p:nvSpPr>
          <p:spPr>
            <a:xfrm>
              <a:off x="1001279" y="3062383"/>
              <a:ext cx="209625" cy="169593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9"/>
            <p:cNvSpPr/>
            <p:nvPr/>
          </p:nvSpPr>
          <p:spPr>
            <a:xfrm>
              <a:off x="1274498" y="3088302"/>
              <a:ext cx="129560" cy="176651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9"/>
            <p:cNvSpPr/>
            <p:nvPr/>
          </p:nvSpPr>
          <p:spPr>
            <a:xfrm>
              <a:off x="1385211" y="3031766"/>
              <a:ext cx="202545" cy="275574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9"/>
            <p:cNvSpPr/>
            <p:nvPr/>
          </p:nvSpPr>
          <p:spPr>
            <a:xfrm>
              <a:off x="1050757" y="2937555"/>
              <a:ext cx="299108" cy="228461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9"/>
            <p:cNvSpPr/>
            <p:nvPr/>
          </p:nvSpPr>
          <p:spPr>
            <a:xfrm>
              <a:off x="1326314" y="2812726"/>
              <a:ext cx="204927" cy="275574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9"/>
            <p:cNvSpPr/>
            <p:nvPr/>
          </p:nvSpPr>
          <p:spPr>
            <a:xfrm>
              <a:off x="1163807" y="2829226"/>
              <a:ext cx="200207" cy="202545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9"/>
            <p:cNvSpPr/>
            <p:nvPr/>
          </p:nvSpPr>
          <p:spPr>
            <a:xfrm>
              <a:off x="457200" y="2760911"/>
              <a:ext cx="1005643" cy="1464881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9"/>
            <p:cNvSpPr/>
            <p:nvPr/>
          </p:nvSpPr>
          <p:spPr>
            <a:xfrm>
              <a:off x="1338093" y="3008207"/>
              <a:ext cx="75390" cy="80110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9"/>
            <p:cNvSpPr/>
            <p:nvPr/>
          </p:nvSpPr>
          <p:spPr>
            <a:xfrm>
              <a:off x="1933987" y="3521661"/>
              <a:ext cx="244960" cy="221403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9"/>
            <p:cNvSpPr/>
            <p:nvPr/>
          </p:nvSpPr>
          <p:spPr>
            <a:xfrm>
              <a:off x="1590114" y="3832574"/>
              <a:ext cx="367417" cy="332083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9"/>
            <p:cNvSpPr/>
            <p:nvPr/>
          </p:nvSpPr>
          <p:spPr>
            <a:xfrm>
              <a:off x="1719665" y="3495765"/>
              <a:ext cx="287330" cy="32738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9"/>
            <p:cNvSpPr/>
            <p:nvPr/>
          </p:nvSpPr>
          <p:spPr>
            <a:xfrm>
              <a:off x="2091795" y="3220189"/>
              <a:ext cx="226124" cy="247320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9"/>
            <p:cNvSpPr/>
            <p:nvPr/>
          </p:nvSpPr>
          <p:spPr>
            <a:xfrm>
              <a:off x="1818576" y="4096348"/>
              <a:ext cx="155477" cy="89528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9"/>
            <p:cNvSpPr/>
            <p:nvPr/>
          </p:nvSpPr>
          <p:spPr>
            <a:xfrm>
              <a:off x="2061178" y="3429810"/>
              <a:ext cx="117782" cy="108364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9"/>
            <p:cNvSpPr/>
            <p:nvPr/>
          </p:nvSpPr>
          <p:spPr>
            <a:xfrm>
              <a:off x="1512401" y="4388424"/>
              <a:ext cx="341501" cy="343861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9"/>
            <p:cNvSpPr/>
            <p:nvPr/>
          </p:nvSpPr>
          <p:spPr>
            <a:xfrm>
              <a:off x="1964605" y="2843343"/>
              <a:ext cx="334443" cy="438064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9"/>
            <p:cNvSpPr/>
            <p:nvPr/>
          </p:nvSpPr>
          <p:spPr>
            <a:xfrm>
              <a:off x="1769121" y="4280073"/>
              <a:ext cx="348581" cy="369777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>
              <a:off x="1931649" y="4254154"/>
              <a:ext cx="339141" cy="160175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>
              <a:off x="2108296" y="4138745"/>
              <a:ext cx="157815" cy="127200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>
              <a:off x="1983465" y="4185862"/>
              <a:ext cx="103644" cy="54193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>
              <a:off x="1941068" y="4077511"/>
              <a:ext cx="146036" cy="141339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>
              <a:off x="2049399" y="4006858"/>
              <a:ext cx="143699" cy="190789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9"/>
            <p:cNvSpPr/>
            <p:nvPr/>
          </p:nvSpPr>
          <p:spPr>
            <a:xfrm>
              <a:off x="1931649" y="1835274"/>
              <a:ext cx="454540" cy="400392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9"/>
            <p:cNvSpPr/>
            <p:nvPr/>
          </p:nvSpPr>
          <p:spPr>
            <a:xfrm>
              <a:off x="2214288" y="3076523"/>
              <a:ext cx="513431" cy="353279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>
              <a:off x="2553440" y="3231968"/>
              <a:ext cx="254378" cy="237879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9"/>
            <p:cNvSpPr/>
            <p:nvPr/>
          </p:nvSpPr>
          <p:spPr>
            <a:xfrm>
              <a:off x="2266104" y="2946973"/>
              <a:ext cx="317944" cy="150757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9"/>
            <p:cNvSpPr/>
            <p:nvPr/>
          </p:nvSpPr>
          <p:spPr>
            <a:xfrm>
              <a:off x="2595837" y="3420391"/>
              <a:ext cx="254378" cy="348581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9"/>
            <p:cNvSpPr/>
            <p:nvPr/>
          </p:nvSpPr>
          <p:spPr>
            <a:xfrm>
              <a:off x="2101214" y="4249456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9"/>
            <p:cNvSpPr/>
            <p:nvPr/>
          </p:nvSpPr>
          <p:spPr>
            <a:xfrm>
              <a:off x="2800763" y="3267306"/>
              <a:ext cx="353279" cy="223741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9"/>
            <p:cNvSpPr/>
            <p:nvPr/>
          </p:nvSpPr>
          <p:spPr>
            <a:xfrm>
              <a:off x="2362654" y="2888100"/>
              <a:ext cx="117782" cy="91866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9"/>
            <p:cNvSpPr/>
            <p:nvPr/>
          </p:nvSpPr>
          <p:spPr>
            <a:xfrm>
              <a:off x="1627813" y="2739713"/>
              <a:ext cx="511071" cy="320304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9"/>
            <p:cNvSpPr/>
            <p:nvPr/>
          </p:nvSpPr>
          <p:spPr>
            <a:xfrm>
              <a:off x="1276858" y="1441951"/>
              <a:ext cx="836073" cy="991505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9"/>
            <p:cNvSpPr/>
            <p:nvPr/>
          </p:nvSpPr>
          <p:spPr>
            <a:xfrm>
              <a:off x="1335755" y="2271016"/>
              <a:ext cx="680619" cy="635888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>
              <a:off x="2112994" y="4346028"/>
              <a:ext cx="284992" cy="195487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>
              <a:off x="1948127" y="2351088"/>
              <a:ext cx="256716" cy="167233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>
              <a:off x="1997583" y="2546592"/>
              <a:ext cx="320327" cy="320304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>
              <a:off x="1943406" y="2499475"/>
              <a:ext cx="303828" cy="124840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>
              <a:off x="2186008" y="2588965"/>
              <a:ext cx="268516" cy="390974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9"/>
            <p:cNvSpPr/>
            <p:nvPr/>
          </p:nvSpPr>
          <p:spPr>
            <a:xfrm>
              <a:off x="1729084" y="2141467"/>
              <a:ext cx="508711" cy="329745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9"/>
            <p:cNvSpPr/>
            <p:nvPr/>
          </p:nvSpPr>
          <p:spPr>
            <a:xfrm>
              <a:off x="2843160" y="3413333"/>
              <a:ext cx="313246" cy="244937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>
              <a:off x="2390934" y="3408612"/>
              <a:ext cx="188429" cy="134258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>
              <a:off x="2621756" y="3999799"/>
              <a:ext cx="186069" cy="124840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>
              <a:off x="2346177" y="3785457"/>
              <a:ext cx="160175" cy="223764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9"/>
            <p:cNvSpPr/>
            <p:nvPr/>
          </p:nvSpPr>
          <p:spPr>
            <a:xfrm>
              <a:off x="2520462" y="3929124"/>
              <a:ext cx="138978" cy="263796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9"/>
            <p:cNvSpPr/>
            <p:nvPr/>
          </p:nvSpPr>
          <p:spPr>
            <a:xfrm>
              <a:off x="2621756" y="3884390"/>
              <a:ext cx="98923" cy="188429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9"/>
            <p:cNvSpPr/>
            <p:nvPr/>
          </p:nvSpPr>
          <p:spPr>
            <a:xfrm>
              <a:off x="2353235" y="4247096"/>
              <a:ext cx="249658" cy="273214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9"/>
            <p:cNvSpPr/>
            <p:nvPr/>
          </p:nvSpPr>
          <p:spPr>
            <a:xfrm>
              <a:off x="2475728" y="3790178"/>
              <a:ext cx="214323" cy="228461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>
              <a:off x="2666491" y="3740701"/>
              <a:ext cx="204927" cy="256738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>
              <a:off x="2478066" y="3465148"/>
              <a:ext cx="136618" cy="266134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>
              <a:off x="2230765" y="3578197"/>
              <a:ext cx="188429" cy="280272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9"/>
            <p:cNvSpPr/>
            <p:nvPr/>
          </p:nvSpPr>
          <p:spPr>
            <a:xfrm>
              <a:off x="2292000" y="3790178"/>
              <a:ext cx="150757" cy="96563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9"/>
            <p:cNvSpPr/>
            <p:nvPr/>
          </p:nvSpPr>
          <p:spPr>
            <a:xfrm>
              <a:off x="2423912" y="3679467"/>
              <a:ext cx="235519" cy="183731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9"/>
            <p:cNvSpPr/>
            <p:nvPr/>
          </p:nvSpPr>
          <p:spPr>
            <a:xfrm>
              <a:off x="2581697" y="3394495"/>
              <a:ext cx="136618" cy="68309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9"/>
            <p:cNvSpPr/>
            <p:nvPr/>
          </p:nvSpPr>
          <p:spPr>
            <a:xfrm>
              <a:off x="2334397" y="3453368"/>
              <a:ext cx="162535" cy="289690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9"/>
            <p:cNvSpPr/>
            <p:nvPr/>
          </p:nvSpPr>
          <p:spPr>
            <a:xfrm>
              <a:off x="2661793" y="379017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9"/>
            <p:cNvSpPr/>
            <p:nvPr/>
          </p:nvSpPr>
          <p:spPr>
            <a:xfrm>
              <a:off x="2659432" y="4110488"/>
              <a:ext cx="171953" cy="131920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9"/>
            <p:cNvSpPr/>
            <p:nvPr/>
          </p:nvSpPr>
          <p:spPr>
            <a:xfrm>
              <a:off x="2193089" y="3983299"/>
              <a:ext cx="216683" cy="174313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9"/>
            <p:cNvSpPr/>
            <p:nvPr/>
          </p:nvSpPr>
          <p:spPr>
            <a:xfrm>
              <a:off x="2562859" y="4327168"/>
              <a:ext cx="207265" cy="141339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9"/>
            <p:cNvSpPr/>
            <p:nvPr/>
          </p:nvSpPr>
          <p:spPr>
            <a:xfrm>
              <a:off x="2428610" y="3319121"/>
              <a:ext cx="2383" cy="4720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9"/>
            <p:cNvSpPr/>
            <p:nvPr/>
          </p:nvSpPr>
          <p:spPr>
            <a:xfrm>
              <a:off x="1908091" y="3719503"/>
              <a:ext cx="216683" cy="376835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9"/>
            <p:cNvSpPr/>
            <p:nvPr/>
          </p:nvSpPr>
          <p:spPr>
            <a:xfrm>
              <a:off x="2430970" y="4171722"/>
              <a:ext cx="219043" cy="82447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9"/>
            <p:cNvSpPr/>
            <p:nvPr/>
          </p:nvSpPr>
          <p:spPr>
            <a:xfrm>
              <a:off x="2077678" y="3644152"/>
              <a:ext cx="193127" cy="259076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9"/>
            <p:cNvSpPr/>
            <p:nvPr/>
          </p:nvSpPr>
          <p:spPr>
            <a:xfrm>
              <a:off x="2407412" y="3947984"/>
              <a:ext cx="167233" cy="254355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9"/>
            <p:cNvSpPr/>
            <p:nvPr/>
          </p:nvSpPr>
          <p:spPr>
            <a:xfrm>
              <a:off x="2259023" y="4134047"/>
              <a:ext cx="169593" cy="252018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9"/>
            <p:cNvSpPr/>
            <p:nvPr/>
          </p:nvSpPr>
          <p:spPr>
            <a:xfrm>
              <a:off x="2098877" y="3865552"/>
              <a:ext cx="263773" cy="178988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9"/>
            <p:cNvSpPr/>
            <p:nvPr/>
          </p:nvSpPr>
          <p:spPr>
            <a:xfrm>
              <a:off x="2720667" y="4327168"/>
              <a:ext cx="221403" cy="138978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9"/>
            <p:cNvSpPr/>
            <p:nvPr/>
          </p:nvSpPr>
          <p:spPr>
            <a:xfrm>
              <a:off x="2301419" y="3312040"/>
              <a:ext cx="190789" cy="143699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9"/>
            <p:cNvSpPr/>
            <p:nvPr/>
          </p:nvSpPr>
          <p:spPr>
            <a:xfrm>
              <a:off x="1710246" y="2325191"/>
              <a:ext cx="263796" cy="247297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9"/>
            <p:cNvSpPr/>
            <p:nvPr/>
          </p:nvSpPr>
          <p:spPr>
            <a:xfrm>
              <a:off x="2591139" y="4190560"/>
              <a:ext cx="183709" cy="153117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9"/>
            <p:cNvSpPr/>
            <p:nvPr/>
          </p:nvSpPr>
          <p:spPr>
            <a:xfrm>
              <a:off x="2774844" y="3988020"/>
              <a:ext cx="313246" cy="416868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9"/>
            <p:cNvSpPr/>
            <p:nvPr/>
          </p:nvSpPr>
          <p:spPr>
            <a:xfrm>
              <a:off x="2091795" y="3491044"/>
              <a:ext cx="237902" cy="155454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9"/>
            <p:cNvSpPr/>
            <p:nvPr/>
          </p:nvSpPr>
          <p:spPr>
            <a:xfrm>
              <a:off x="2171891" y="3392134"/>
              <a:ext cx="179011" cy="134258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9"/>
            <p:cNvSpPr/>
            <p:nvPr/>
          </p:nvSpPr>
          <p:spPr>
            <a:xfrm>
              <a:off x="619729" y="3604116"/>
              <a:ext cx="44775" cy="21196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9"/>
            <p:cNvSpPr/>
            <p:nvPr/>
          </p:nvSpPr>
          <p:spPr>
            <a:xfrm>
              <a:off x="570274" y="3354436"/>
              <a:ext cx="25917" cy="16521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9"/>
            <p:cNvSpPr/>
            <p:nvPr/>
          </p:nvSpPr>
          <p:spPr>
            <a:xfrm>
              <a:off x="1201484" y="1510266"/>
              <a:ext cx="230821" cy="334443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9"/>
            <p:cNvSpPr/>
            <p:nvPr/>
          </p:nvSpPr>
          <p:spPr>
            <a:xfrm>
              <a:off x="1111992" y="1809378"/>
              <a:ext cx="117782" cy="310886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9"/>
            <p:cNvSpPr/>
            <p:nvPr/>
          </p:nvSpPr>
          <p:spPr>
            <a:xfrm>
              <a:off x="2009362" y="1220551"/>
              <a:ext cx="174291" cy="209625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9"/>
            <p:cNvSpPr/>
            <p:nvPr/>
          </p:nvSpPr>
          <p:spPr>
            <a:xfrm>
              <a:off x="1107271" y="2103791"/>
              <a:ext cx="61251" cy="87145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9"/>
            <p:cNvSpPr/>
            <p:nvPr/>
          </p:nvSpPr>
          <p:spPr>
            <a:xfrm>
              <a:off x="2143611" y="1168735"/>
              <a:ext cx="106004" cy="87168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9"/>
            <p:cNvSpPr/>
            <p:nvPr/>
          </p:nvSpPr>
          <p:spPr>
            <a:xfrm>
              <a:off x="1314557" y="2099070"/>
              <a:ext cx="44753" cy="25939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9"/>
            <p:cNvSpPr/>
            <p:nvPr/>
          </p:nvSpPr>
          <p:spPr>
            <a:xfrm>
              <a:off x="1088433" y="2193282"/>
              <a:ext cx="21219" cy="30637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9"/>
            <p:cNvSpPr/>
            <p:nvPr/>
          </p:nvSpPr>
          <p:spPr>
            <a:xfrm>
              <a:off x="2171891" y="1237050"/>
              <a:ext cx="44753" cy="4711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9"/>
            <p:cNvSpPr/>
            <p:nvPr/>
          </p:nvSpPr>
          <p:spPr>
            <a:xfrm>
              <a:off x="1404049" y="2150886"/>
              <a:ext cx="32997" cy="42415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>
              <a:off x="1352233" y="2103791"/>
              <a:ext cx="56553" cy="63611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>
              <a:off x="1714944" y="3130698"/>
              <a:ext cx="115422" cy="146036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9"/>
            <p:cNvSpPr/>
            <p:nvPr/>
          </p:nvSpPr>
          <p:spPr>
            <a:xfrm>
              <a:off x="1585416" y="2631362"/>
              <a:ext cx="80087" cy="124840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9"/>
            <p:cNvSpPr/>
            <p:nvPr/>
          </p:nvSpPr>
          <p:spPr>
            <a:xfrm>
              <a:off x="1232101" y="2249818"/>
              <a:ext cx="131920" cy="113062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9"/>
            <p:cNvSpPr/>
            <p:nvPr/>
          </p:nvSpPr>
          <p:spPr>
            <a:xfrm>
              <a:off x="1392269" y="2473578"/>
              <a:ext cx="40055" cy="61251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>
              <a:off x="1387571" y="2791528"/>
              <a:ext cx="35335" cy="2827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>
              <a:off x="1759702" y="4378983"/>
              <a:ext cx="9441" cy="9463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>
              <a:off x="1766760" y="4378983"/>
              <a:ext cx="96586" cy="228484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9"/>
            <p:cNvSpPr/>
            <p:nvPr/>
          </p:nvSpPr>
          <p:spPr>
            <a:xfrm>
              <a:off x="2091795" y="4197641"/>
              <a:ext cx="4743" cy="2383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9"/>
            <p:cNvSpPr/>
            <p:nvPr/>
          </p:nvSpPr>
          <p:spPr>
            <a:xfrm>
              <a:off x="2397993" y="4463775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>
              <a:off x="2098877" y="424945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>
              <a:off x="1952848" y="4270654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>
              <a:off x="1839775" y="3823156"/>
              <a:ext cx="32997" cy="944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>
              <a:off x="2058818" y="3535801"/>
              <a:ext cx="21219" cy="14161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>
              <a:off x="1816238" y="4138745"/>
              <a:ext cx="14138" cy="9463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9"/>
            <p:cNvSpPr/>
            <p:nvPr/>
          </p:nvSpPr>
          <p:spPr>
            <a:xfrm>
              <a:off x="2091795" y="3424325"/>
              <a:ext cx="3147" cy="5507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9"/>
            <p:cNvSpPr/>
            <p:nvPr/>
          </p:nvSpPr>
          <p:spPr>
            <a:xfrm>
              <a:off x="2134192" y="3229608"/>
              <a:ext cx="4743" cy="4743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>
              <a:off x="3048063" y="3655909"/>
              <a:ext cx="14161" cy="16521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>
              <a:off x="1646651" y="2895158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>
              <a:off x="2037619" y="2932856"/>
              <a:ext cx="4743" cy="472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>
              <a:off x="2711248" y="4433158"/>
              <a:ext cx="9441" cy="7103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>
              <a:off x="2558161" y="4449658"/>
              <a:ext cx="4720" cy="2360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9"/>
            <p:cNvSpPr/>
            <p:nvPr/>
          </p:nvSpPr>
          <p:spPr>
            <a:xfrm>
              <a:off x="1597195" y="227337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9"/>
            <p:cNvSpPr/>
            <p:nvPr/>
          </p:nvSpPr>
          <p:spPr>
            <a:xfrm>
              <a:off x="1974046" y="4218839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9"/>
            <p:cNvSpPr/>
            <p:nvPr/>
          </p:nvSpPr>
          <p:spPr>
            <a:xfrm>
              <a:off x="2115354" y="4470856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9"/>
            <p:cNvSpPr/>
            <p:nvPr/>
          </p:nvSpPr>
          <p:spPr>
            <a:xfrm>
              <a:off x="2942071" y="4009219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9"/>
            <p:cNvSpPr/>
            <p:nvPr/>
          </p:nvSpPr>
          <p:spPr>
            <a:xfrm>
              <a:off x="2101214" y="4244735"/>
              <a:ext cx="7103" cy="4743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9"/>
            <p:cNvSpPr/>
            <p:nvPr/>
          </p:nvSpPr>
          <p:spPr>
            <a:xfrm>
              <a:off x="2178950" y="4162303"/>
              <a:ext cx="4720" cy="4743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9"/>
            <p:cNvSpPr/>
            <p:nvPr/>
          </p:nvSpPr>
          <p:spPr>
            <a:xfrm>
              <a:off x="2454529" y="2883379"/>
              <a:ext cx="2360" cy="4743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9"/>
            <p:cNvSpPr/>
            <p:nvPr/>
          </p:nvSpPr>
          <p:spPr>
            <a:xfrm>
              <a:off x="1938708" y="4183501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9"/>
            <p:cNvSpPr/>
            <p:nvPr/>
          </p:nvSpPr>
          <p:spPr>
            <a:xfrm>
              <a:off x="2584058" y="3069464"/>
              <a:ext cx="44775" cy="944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9"/>
            <p:cNvSpPr/>
            <p:nvPr/>
          </p:nvSpPr>
          <p:spPr>
            <a:xfrm>
              <a:off x="3154055" y="3425090"/>
              <a:ext cx="2383" cy="7103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9"/>
            <p:cNvSpPr/>
            <p:nvPr/>
          </p:nvSpPr>
          <p:spPr>
            <a:xfrm>
              <a:off x="2317920" y="2577209"/>
              <a:ext cx="7080" cy="11778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9"/>
            <p:cNvSpPr/>
            <p:nvPr/>
          </p:nvSpPr>
          <p:spPr>
            <a:xfrm>
              <a:off x="2480426" y="2970532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9"/>
            <p:cNvSpPr/>
            <p:nvPr/>
          </p:nvSpPr>
          <p:spPr>
            <a:xfrm>
              <a:off x="2814880" y="3328540"/>
              <a:ext cx="4743" cy="22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9"/>
            <p:cNvSpPr/>
            <p:nvPr/>
          </p:nvSpPr>
          <p:spPr>
            <a:xfrm>
              <a:off x="1938708" y="3531080"/>
              <a:ext cx="4720" cy="2383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9"/>
            <p:cNvSpPr/>
            <p:nvPr/>
          </p:nvSpPr>
          <p:spPr>
            <a:xfrm>
              <a:off x="2247243" y="253245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9"/>
            <p:cNvSpPr/>
            <p:nvPr/>
          </p:nvSpPr>
          <p:spPr>
            <a:xfrm>
              <a:off x="2727749" y="3227270"/>
              <a:ext cx="9441" cy="4720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9"/>
            <p:cNvSpPr/>
            <p:nvPr/>
          </p:nvSpPr>
          <p:spPr>
            <a:xfrm>
              <a:off x="2756006" y="3434531"/>
              <a:ext cx="18859" cy="14138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9"/>
            <p:cNvSpPr/>
            <p:nvPr/>
          </p:nvSpPr>
          <p:spPr>
            <a:xfrm>
              <a:off x="2235486" y="2235678"/>
              <a:ext cx="14138" cy="11801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9"/>
            <p:cNvSpPr/>
            <p:nvPr/>
          </p:nvSpPr>
          <p:spPr>
            <a:xfrm>
              <a:off x="2037619" y="2518313"/>
              <a:ext cx="16521" cy="944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9"/>
            <p:cNvSpPr/>
            <p:nvPr/>
          </p:nvSpPr>
          <p:spPr>
            <a:xfrm>
              <a:off x="2155391" y="2351088"/>
              <a:ext cx="21219" cy="11801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9"/>
            <p:cNvSpPr/>
            <p:nvPr/>
          </p:nvSpPr>
          <p:spPr>
            <a:xfrm>
              <a:off x="1931649" y="1882391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9"/>
            <p:cNvSpPr/>
            <p:nvPr/>
          </p:nvSpPr>
          <p:spPr>
            <a:xfrm>
              <a:off x="2058818" y="3535801"/>
              <a:ext cx="22" cy="2383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9"/>
            <p:cNvSpPr/>
            <p:nvPr/>
          </p:nvSpPr>
          <p:spPr>
            <a:xfrm>
              <a:off x="1309836" y="2817447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9"/>
            <p:cNvSpPr/>
            <p:nvPr/>
          </p:nvSpPr>
          <p:spPr>
            <a:xfrm>
              <a:off x="1385211" y="329556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9"/>
            <p:cNvSpPr/>
            <p:nvPr/>
          </p:nvSpPr>
          <p:spPr>
            <a:xfrm>
              <a:off x="1255660" y="2831564"/>
              <a:ext cx="11801" cy="1180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29" name="Google Shape;2429;p49"/>
          <p:cNvCxnSpPr>
            <a:stCxn id="2282" idx="1"/>
          </p:cNvCxnSpPr>
          <p:nvPr/>
        </p:nvCxnSpPr>
        <p:spPr>
          <a:xfrm rot="10800000">
            <a:off x="1965050" y="4386525"/>
            <a:ext cx="26802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30" name="Google Shape;2430;p49"/>
          <p:cNvCxnSpPr/>
          <p:nvPr/>
        </p:nvCxnSpPr>
        <p:spPr>
          <a:xfrm rot="10800000">
            <a:off x="1977950" y="1509400"/>
            <a:ext cx="26673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31" name="Google Shape;2431;p49"/>
          <p:cNvCxnSpPr/>
          <p:nvPr/>
        </p:nvCxnSpPr>
        <p:spPr>
          <a:xfrm rot="10800000">
            <a:off x="1807250" y="2478800"/>
            <a:ext cx="2838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32" name="Google Shape;2432;p49"/>
          <p:cNvCxnSpPr/>
          <p:nvPr/>
        </p:nvCxnSpPr>
        <p:spPr>
          <a:xfrm rot="10800000">
            <a:off x="2424950" y="3382025"/>
            <a:ext cx="2220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7" name="Google Shape;2437;p50"/>
          <p:cNvGrpSpPr/>
          <p:nvPr/>
        </p:nvGrpSpPr>
        <p:grpSpPr>
          <a:xfrm>
            <a:off x="1275177" y="1121200"/>
            <a:ext cx="3127173" cy="3610925"/>
            <a:chOff x="1275177" y="1121200"/>
            <a:chExt cx="3127173" cy="3610925"/>
          </a:xfrm>
        </p:grpSpPr>
        <p:sp>
          <p:nvSpPr>
            <p:cNvPr id="2438" name="Google Shape;2438;p50"/>
            <p:cNvSpPr/>
            <p:nvPr/>
          </p:nvSpPr>
          <p:spPr>
            <a:xfrm>
              <a:off x="2286564" y="1121200"/>
              <a:ext cx="2115786" cy="3610925"/>
            </a:xfrm>
            <a:custGeom>
              <a:avLst/>
              <a:gdLst/>
              <a:ahLst/>
              <a:cxnLst/>
              <a:rect l="l" t="t" r="r" b="b"/>
              <a:pathLst>
                <a:path w="26805" h="45747" extrusionOk="0">
                  <a:moveTo>
                    <a:pt x="6702" y="0"/>
                  </a:moveTo>
                  <a:lnTo>
                    <a:pt x="6433" y="30"/>
                  </a:lnTo>
                  <a:lnTo>
                    <a:pt x="6165" y="119"/>
                  </a:lnTo>
                  <a:lnTo>
                    <a:pt x="5957" y="239"/>
                  </a:lnTo>
                  <a:lnTo>
                    <a:pt x="5748" y="417"/>
                  </a:lnTo>
                  <a:lnTo>
                    <a:pt x="388" y="5957"/>
                  </a:lnTo>
                  <a:lnTo>
                    <a:pt x="209" y="6165"/>
                  </a:lnTo>
                  <a:lnTo>
                    <a:pt x="90" y="6404"/>
                  </a:lnTo>
                  <a:lnTo>
                    <a:pt x="30" y="6642"/>
                  </a:lnTo>
                  <a:lnTo>
                    <a:pt x="0" y="6880"/>
                  </a:lnTo>
                  <a:lnTo>
                    <a:pt x="30" y="7148"/>
                  </a:lnTo>
                  <a:lnTo>
                    <a:pt x="90" y="7386"/>
                  </a:lnTo>
                  <a:lnTo>
                    <a:pt x="209" y="7625"/>
                  </a:lnTo>
                  <a:lnTo>
                    <a:pt x="388" y="7833"/>
                  </a:lnTo>
                  <a:lnTo>
                    <a:pt x="2681" y="10126"/>
                  </a:lnTo>
                  <a:lnTo>
                    <a:pt x="2681" y="14921"/>
                  </a:lnTo>
                  <a:lnTo>
                    <a:pt x="2681" y="15100"/>
                  </a:lnTo>
                  <a:lnTo>
                    <a:pt x="2740" y="15279"/>
                  </a:lnTo>
                  <a:lnTo>
                    <a:pt x="2800" y="15457"/>
                  </a:lnTo>
                  <a:lnTo>
                    <a:pt x="2889" y="15636"/>
                  </a:lnTo>
                  <a:lnTo>
                    <a:pt x="2979" y="15785"/>
                  </a:lnTo>
                  <a:lnTo>
                    <a:pt x="3128" y="15904"/>
                  </a:lnTo>
                  <a:lnTo>
                    <a:pt x="3247" y="16023"/>
                  </a:lnTo>
                  <a:lnTo>
                    <a:pt x="3425" y="16113"/>
                  </a:lnTo>
                  <a:lnTo>
                    <a:pt x="8042" y="18436"/>
                  </a:lnTo>
                  <a:lnTo>
                    <a:pt x="8042" y="22397"/>
                  </a:lnTo>
                  <a:lnTo>
                    <a:pt x="3068" y="27370"/>
                  </a:lnTo>
                  <a:lnTo>
                    <a:pt x="2919" y="27579"/>
                  </a:lnTo>
                  <a:lnTo>
                    <a:pt x="2770" y="27817"/>
                  </a:lnTo>
                  <a:lnTo>
                    <a:pt x="2711" y="28055"/>
                  </a:lnTo>
                  <a:lnTo>
                    <a:pt x="2681" y="28324"/>
                  </a:lnTo>
                  <a:lnTo>
                    <a:pt x="2681" y="33684"/>
                  </a:lnTo>
                  <a:lnTo>
                    <a:pt x="2711" y="33952"/>
                  </a:lnTo>
                  <a:lnTo>
                    <a:pt x="2800" y="34220"/>
                  </a:lnTo>
                  <a:lnTo>
                    <a:pt x="2919" y="34429"/>
                  </a:lnTo>
                  <a:lnTo>
                    <a:pt x="3068" y="34637"/>
                  </a:lnTo>
                  <a:lnTo>
                    <a:pt x="3277" y="34786"/>
                  </a:lnTo>
                  <a:lnTo>
                    <a:pt x="3485" y="34905"/>
                  </a:lnTo>
                  <a:lnTo>
                    <a:pt x="3753" y="34995"/>
                  </a:lnTo>
                  <a:lnTo>
                    <a:pt x="4021" y="35025"/>
                  </a:lnTo>
                  <a:lnTo>
                    <a:pt x="8042" y="35025"/>
                  </a:lnTo>
                  <a:lnTo>
                    <a:pt x="8042" y="35948"/>
                  </a:lnTo>
                  <a:lnTo>
                    <a:pt x="2919" y="43662"/>
                  </a:lnTo>
                  <a:lnTo>
                    <a:pt x="2800" y="43810"/>
                  </a:lnTo>
                  <a:lnTo>
                    <a:pt x="2740" y="43989"/>
                  </a:lnTo>
                  <a:lnTo>
                    <a:pt x="2711" y="44168"/>
                  </a:lnTo>
                  <a:lnTo>
                    <a:pt x="2681" y="44347"/>
                  </a:lnTo>
                  <a:lnTo>
                    <a:pt x="2681" y="44525"/>
                  </a:lnTo>
                  <a:lnTo>
                    <a:pt x="2711" y="44704"/>
                  </a:lnTo>
                  <a:lnTo>
                    <a:pt x="2770" y="44883"/>
                  </a:lnTo>
                  <a:lnTo>
                    <a:pt x="2830" y="45032"/>
                  </a:lnTo>
                  <a:lnTo>
                    <a:pt x="2949" y="45180"/>
                  </a:lnTo>
                  <a:lnTo>
                    <a:pt x="3038" y="45329"/>
                  </a:lnTo>
                  <a:lnTo>
                    <a:pt x="3187" y="45448"/>
                  </a:lnTo>
                  <a:lnTo>
                    <a:pt x="3336" y="45568"/>
                  </a:lnTo>
                  <a:lnTo>
                    <a:pt x="3485" y="45627"/>
                  </a:lnTo>
                  <a:lnTo>
                    <a:pt x="3664" y="45687"/>
                  </a:lnTo>
                  <a:lnTo>
                    <a:pt x="3842" y="45746"/>
                  </a:lnTo>
                  <a:lnTo>
                    <a:pt x="12062" y="45746"/>
                  </a:lnTo>
                  <a:lnTo>
                    <a:pt x="12330" y="45717"/>
                  </a:lnTo>
                  <a:lnTo>
                    <a:pt x="12569" y="45657"/>
                  </a:lnTo>
                  <a:lnTo>
                    <a:pt x="12807" y="45508"/>
                  </a:lnTo>
                  <a:lnTo>
                    <a:pt x="13015" y="45359"/>
                  </a:lnTo>
                  <a:lnTo>
                    <a:pt x="15458" y="42887"/>
                  </a:lnTo>
                  <a:lnTo>
                    <a:pt x="23201" y="40326"/>
                  </a:lnTo>
                  <a:lnTo>
                    <a:pt x="23409" y="40237"/>
                  </a:lnTo>
                  <a:lnTo>
                    <a:pt x="23588" y="40117"/>
                  </a:lnTo>
                  <a:lnTo>
                    <a:pt x="23737" y="39998"/>
                  </a:lnTo>
                  <a:lnTo>
                    <a:pt x="23856" y="39820"/>
                  </a:lnTo>
                  <a:lnTo>
                    <a:pt x="23975" y="39641"/>
                  </a:lnTo>
                  <a:lnTo>
                    <a:pt x="24065" y="39462"/>
                  </a:lnTo>
                  <a:lnTo>
                    <a:pt x="24094" y="39254"/>
                  </a:lnTo>
                  <a:lnTo>
                    <a:pt x="24124" y="39045"/>
                  </a:lnTo>
                  <a:lnTo>
                    <a:pt x="24124" y="33684"/>
                  </a:lnTo>
                  <a:lnTo>
                    <a:pt x="24094" y="33416"/>
                  </a:lnTo>
                  <a:lnTo>
                    <a:pt x="24035" y="33178"/>
                  </a:lnTo>
                  <a:lnTo>
                    <a:pt x="23886" y="32940"/>
                  </a:lnTo>
                  <a:lnTo>
                    <a:pt x="23737" y="32731"/>
                  </a:lnTo>
                  <a:lnTo>
                    <a:pt x="19061" y="28055"/>
                  </a:lnTo>
                  <a:lnTo>
                    <a:pt x="21116" y="23975"/>
                  </a:lnTo>
                  <a:lnTo>
                    <a:pt x="26060" y="21474"/>
                  </a:lnTo>
                  <a:lnTo>
                    <a:pt x="26269" y="21354"/>
                  </a:lnTo>
                  <a:lnTo>
                    <a:pt x="26447" y="21176"/>
                  </a:lnTo>
                  <a:lnTo>
                    <a:pt x="26596" y="20997"/>
                  </a:lnTo>
                  <a:lnTo>
                    <a:pt x="26715" y="20789"/>
                  </a:lnTo>
                  <a:lnTo>
                    <a:pt x="26775" y="20580"/>
                  </a:lnTo>
                  <a:lnTo>
                    <a:pt x="26805" y="20342"/>
                  </a:lnTo>
                  <a:lnTo>
                    <a:pt x="26805" y="20104"/>
                  </a:lnTo>
                  <a:lnTo>
                    <a:pt x="26745" y="19865"/>
                  </a:lnTo>
                  <a:lnTo>
                    <a:pt x="24065" y="11824"/>
                  </a:lnTo>
                  <a:lnTo>
                    <a:pt x="23946" y="11586"/>
                  </a:lnTo>
                  <a:lnTo>
                    <a:pt x="23797" y="11377"/>
                  </a:lnTo>
                  <a:lnTo>
                    <a:pt x="23618" y="11169"/>
                  </a:lnTo>
                  <a:lnTo>
                    <a:pt x="23380" y="11050"/>
                  </a:lnTo>
                  <a:lnTo>
                    <a:pt x="18227" y="8459"/>
                  </a:lnTo>
                  <a:lnTo>
                    <a:pt x="16083" y="6314"/>
                  </a:lnTo>
                  <a:lnTo>
                    <a:pt x="16083" y="1341"/>
                  </a:lnTo>
                  <a:lnTo>
                    <a:pt x="16053" y="1072"/>
                  </a:lnTo>
                  <a:lnTo>
                    <a:pt x="15964" y="804"/>
                  </a:lnTo>
                  <a:lnTo>
                    <a:pt x="15845" y="596"/>
                  </a:lnTo>
                  <a:lnTo>
                    <a:pt x="15696" y="387"/>
                  </a:lnTo>
                  <a:lnTo>
                    <a:pt x="15487" y="239"/>
                  </a:lnTo>
                  <a:lnTo>
                    <a:pt x="15279" y="119"/>
                  </a:lnTo>
                  <a:lnTo>
                    <a:pt x="15011" y="30"/>
                  </a:lnTo>
                  <a:lnTo>
                    <a:pt x="1474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0"/>
            <p:cNvSpPr/>
            <p:nvPr/>
          </p:nvSpPr>
          <p:spPr>
            <a:xfrm rot="-2220335">
              <a:off x="1436132" y="2299930"/>
              <a:ext cx="888608" cy="832180"/>
            </a:xfrm>
            <a:custGeom>
              <a:avLst/>
              <a:gdLst/>
              <a:ahLst/>
              <a:cxnLst/>
              <a:rect l="l" t="t" r="r" b="b"/>
              <a:pathLst>
                <a:path w="13403" h="16084" extrusionOk="0">
                  <a:moveTo>
                    <a:pt x="6701" y="1"/>
                  </a:moveTo>
                  <a:lnTo>
                    <a:pt x="6433" y="30"/>
                  </a:lnTo>
                  <a:lnTo>
                    <a:pt x="6195" y="90"/>
                  </a:lnTo>
                  <a:lnTo>
                    <a:pt x="5957" y="239"/>
                  </a:lnTo>
                  <a:lnTo>
                    <a:pt x="5748" y="388"/>
                  </a:lnTo>
                  <a:lnTo>
                    <a:pt x="3455" y="2681"/>
                  </a:lnTo>
                  <a:lnTo>
                    <a:pt x="1341" y="2681"/>
                  </a:lnTo>
                  <a:lnTo>
                    <a:pt x="1073" y="2711"/>
                  </a:lnTo>
                  <a:lnTo>
                    <a:pt x="804" y="2800"/>
                  </a:lnTo>
                  <a:lnTo>
                    <a:pt x="596" y="2919"/>
                  </a:lnTo>
                  <a:lnTo>
                    <a:pt x="388" y="3068"/>
                  </a:lnTo>
                  <a:lnTo>
                    <a:pt x="239" y="3277"/>
                  </a:lnTo>
                  <a:lnTo>
                    <a:pt x="119" y="3485"/>
                  </a:lnTo>
                  <a:lnTo>
                    <a:pt x="30" y="3753"/>
                  </a:lnTo>
                  <a:lnTo>
                    <a:pt x="0" y="4021"/>
                  </a:lnTo>
                  <a:lnTo>
                    <a:pt x="0" y="9382"/>
                  </a:lnTo>
                  <a:lnTo>
                    <a:pt x="30" y="9650"/>
                  </a:lnTo>
                  <a:lnTo>
                    <a:pt x="90" y="9888"/>
                  </a:lnTo>
                  <a:lnTo>
                    <a:pt x="239" y="10127"/>
                  </a:lnTo>
                  <a:lnTo>
                    <a:pt x="388" y="10335"/>
                  </a:lnTo>
                  <a:lnTo>
                    <a:pt x="2681" y="12628"/>
                  </a:lnTo>
                  <a:lnTo>
                    <a:pt x="2681" y="14743"/>
                  </a:lnTo>
                  <a:lnTo>
                    <a:pt x="2711" y="15011"/>
                  </a:lnTo>
                  <a:lnTo>
                    <a:pt x="2800" y="15279"/>
                  </a:lnTo>
                  <a:lnTo>
                    <a:pt x="2919" y="15487"/>
                  </a:lnTo>
                  <a:lnTo>
                    <a:pt x="3068" y="15696"/>
                  </a:lnTo>
                  <a:lnTo>
                    <a:pt x="3276" y="15845"/>
                  </a:lnTo>
                  <a:lnTo>
                    <a:pt x="3485" y="15964"/>
                  </a:lnTo>
                  <a:lnTo>
                    <a:pt x="3753" y="16053"/>
                  </a:lnTo>
                  <a:lnTo>
                    <a:pt x="4021" y="16083"/>
                  </a:lnTo>
                  <a:lnTo>
                    <a:pt x="12241" y="16083"/>
                  </a:lnTo>
                  <a:lnTo>
                    <a:pt x="12390" y="16053"/>
                  </a:lnTo>
                  <a:lnTo>
                    <a:pt x="12569" y="15994"/>
                  </a:lnTo>
                  <a:lnTo>
                    <a:pt x="12717" y="15904"/>
                  </a:lnTo>
                  <a:lnTo>
                    <a:pt x="12866" y="15815"/>
                  </a:lnTo>
                  <a:lnTo>
                    <a:pt x="12986" y="15726"/>
                  </a:lnTo>
                  <a:lnTo>
                    <a:pt x="13105" y="15577"/>
                  </a:lnTo>
                  <a:lnTo>
                    <a:pt x="13194" y="15458"/>
                  </a:lnTo>
                  <a:lnTo>
                    <a:pt x="13283" y="15309"/>
                  </a:lnTo>
                  <a:lnTo>
                    <a:pt x="13343" y="15130"/>
                  </a:lnTo>
                  <a:lnTo>
                    <a:pt x="13373" y="14981"/>
                  </a:lnTo>
                  <a:lnTo>
                    <a:pt x="13402" y="14803"/>
                  </a:lnTo>
                  <a:lnTo>
                    <a:pt x="13402" y="14624"/>
                  </a:lnTo>
                  <a:lnTo>
                    <a:pt x="13373" y="14475"/>
                  </a:lnTo>
                  <a:lnTo>
                    <a:pt x="13313" y="14296"/>
                  </a:lnTo>
                  <a:lnTo>
                    <a:pt x="13254" y="14147"/>
                  </a:lnTo>
                  <a:lnTo>
                    <a:pt x="11020" y="9650"/>
                  </a:lnTo>
                  <a:lnTo>
                    <a:pt x="13015" y="7655"/>
                  </a:lnTo>
                  <a:lnTo>
                    <a:pt x="13164" y="7446"/>
                  </a:lnTo>
                  <a:lnTo>
                    <a:pt x="13313" y="7208"/>
                  </a:lnTo>
                  <a:lnTo>
                    <a:pt x="13373" y="6970"/>
                  </a:lnTo>
                  <a:lnTo>
                    <a:pt x="13402" y="6702"/>
                  </a:lnTo>
                  <a:lnTo>
                    <a:pt x="13402" y="4021"/>
                  </a:lnTo>
                  <a:lnTo>
                    <a:pt x="13373" y="3753"/>
                  </a:lnTo>
                  <a:lnTo>
                    <a:pt x="13313" y="3515"/>
                  </a:lnTo>
                  <a:lnTo>
                    <a:pt x="13164" y="3277"/>
                  </a:lnTo>
                  <a:lnTo>
                    <a:pt x="13015" y="3068"/>
                  </a:lnTo>
                  <a:lnTo>
                    <a:pt x="10335" y="388"/>
                  </a:lnTo>
                  <a:lnTo>
                    <a:pt x="10126" y="239"/>
                  </a:lnTo>
                  <a:lnTo>
                    <a:pt x="9888" y="90"/>
                  </a:lnTo>
                  <a:lnTo>
                    <a:pt x="9650" y="30"/>
                  </a:lnTo>
                  <a:lnTo>
                    <a:pt x="938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0" name="Google Shape;2440;p5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41" name="Google Shape;2441;p5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5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3" name="Google Shape;2443;p50"/>
          <p:cNvGrpSpPr/>
          <p:nvPr/>
        </p:nvGrpSpPr>
        <p:grpSpPr>
          <a:xfrm>
            <a:off x="3244622" y="1749408"/>
            <a:ext cx="246415" cy="362673"/>
            <a:chOff x="4676790" y="1390373"/>
            <a:chExt cx="2126104" cy="3129192"/>
          </a:xfrm>
        </p:grpSpPr>
        <p:sp>
          <p:nvSpPr>
            <p:cNvPr id="2444" name="Google Shape;2444;p50"/>
            <p:cNvSpPr/>
            <p:nvPr/>
          </p:nvSpPr>
          <p:spPr>
            <a:xfrm>
              <a:off x="5049250" y="1735700"/>
              <a:ext cx="1381200" cy="143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0"/>
            <p:cNvSpPr/>
            <p:nvPr/>
          </p:nvSpPr>
          <p:spPr>
            <a:xfrm flipH="1">
              <a:off x="4676790" y="1390373"/>
              <a:ext cx="2126104" cy="3129192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6" name="Google Shape;2446;p50"/>
          <p:cNvSpPr/>
          <p:nvPr/>
        </p:nvSpPr>
        <p:spPr>
          <a:xfrm>
            <a:off x="3396145" y="2132220"/>
            <a:ext cx="715390" cy="1771284"/>
          </a:xfrm>
          <a:custGeom>
            <a:avLst/>
            <a:gdLst/>
            <a:ahLst/>
            <a:cxnLst/>
            <a:rect l="l" t="t" r="r" b="b"/>
            <a:pathLst>
              <a:path w="32334" h="50292" extrusionOk="0">
                <a:moveTo>
                  <a:pt x="28956" y="50292"/>
                </a:moveTo>
                <a:cubicBezTo>
                  <a:pt x="35906" y="38708"/>
                  <a:pt x="31127" y="20665"/>
                  <a:pt x="22479" y="10287"/>
                </a:cubicBezTo>
                <a:cubicBezTo>
                  <a:pt x="17204" y="3957"/>
                  <a:pt x="8240" y="0"/>
                  <a:pt x="0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sp>
      <p:grpSp>
        <p:nvGrpSpPr>
          <p:cNvPr id="2447" name="Google Shape;2447;p50"/>
          <p:cNvGrpSpPr/>
          <p:nvPr/>
        </p:nvGrpSpPr>
        <p:grpSpPr>
          <a:xfrm>
            <a:off x="3972457" y="3758574"/>
            <a:ext cx="209209" cy="362673"/>
            <a:chOff x="4676790" y="1390373"/>
            <a:chExt cx="2126104" cy="3129192"/>
          </a:xfrm>
        </p:grpSpPr>
        <p:sp>
          <p:nvSpPr>
            <p:cNvPr id="2448" name="Google Shape;2448;p50"/>
            <p:cNvSpPr/>
            <p:nvPr/>
          </p:nvSpPr>
          <p:spPr>
            <a:xfrm>
              <a:off x="5049250" y="1735700"/>
              <a:ext cx="1381200" cy="143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0"/>
            <p:cNvSpPr/>
            <p:nvPr/>
          </p:nvSpPr>
          <p:spPr>
            <a:xfrm flipH="1">
              <a:off x="4676790" y="1390373"/>
              <a:ext cx="2126104" cy="3129192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0" name="Google Shape;2450;p50"/>
          <p:cNvSpPr/>
          <p:nvPr/>
        </p:nvSpPr>
        <p:spPr>
          <a:xfrm>
            <a:off x="2207651" y="2112075"/>
            <a:ext cx="1197843" cy="722193"/>
          </a:xfrm>
          <a:custGeom>
            <a:avLst/>
            <a:gdLst/>
            <a:ahLst/>
            <a:cxnLst/>
            <a:rect l="l" t="t" r="r" b="b"/>
            <a:pathLst>
              <a:path w="32766" h="19453" extrusionOk="0">
                <a:moveTo>
                  <a:pt x="0" y="19453"/>
                </a:moveTo>
                <a:cubicBezTo>
                  <a:pt x="0" y="7006"/>
                  <a:pt x="21633" y="-4020"/>
                  <a:pt x="32766" y="1546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sp>
      <p:grpSp>
        <p:nvGrpSpPr>
          <p:cNvPr id="2451" name="Google Shape;2451;p50"/>
          <p:cNvGrpSpPr/>
          <p:nvPr/>
        </p:nvGrpSpPr>
        <p:grpSpPr>
          <a:xfrm>
            <a:off x="2082209" y="2513186"/>
            <a:ext cx="246415" cy="362673"/>
            <a:chOff x="4676790" y="1390373"/>
            <a:chExt cx="2126104" cy="3129192"/>
          </a:xfrm>
        </p:grpSpPr>
        <p:sp>
          <p:nvSpPr>
            <p:cNvPr id="2452" name="Google Shape;2452;p50"/>
            <p:cNvSpPr/>
            <p:nvPr/>
          </p:nvSpPr>
          <p:spPr>
            <a:xfrm>
              <a:off x="5049250" y="1735700"/>
              <a:ext cx="1381200" cy="143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0"/>
            <p:cNvSpPr/>
            <p:nvPr/>
          </p:nvSpPr>
          <p:spPr>
            <a:xfrm flipH="1">
              <a:off x="4676790" y="1390373"/>
              <a:ext cx="2126104" cy="3129192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4" name="Google Shape;2454;p50"/>
          <p:cNvSpPr/>
          <p:nvPr/>
        </p:nvSpPr>
        <p:spPr>
          <a:xfrm>
            <a:off x="2690309" y="2132222"/>
            <a:ext cx="715256" cy="1359408"/>
          </a:xfrm>
          <a:custGeom>
            <a:avLst/>
            <a:gdLst/>
            <a:ahLst/>
            <a:cxnLst/>
            <a:rect l="l" t="t" r="r" b="b"/>
            <a:pathLst>
              <a:path w="18669" h="60960" extrusionOk="0">
                <a:moveTo>
                  <a:pt x="18669" y="0"/>
                </a:moveTo>
                <a:cubicBezTo>
                  <a:pt x="12975" y="949"/>
                  <a:pt x="9894" y="8029"/>
                  <a:pt x="7620" y="13335"/>
                </a:cubicBezTo>
                <a:cubicBezTo>
                  <a:pt x="1287" y="28112"/>
                  <a:pt x="0" y="44883"/>
                  <a:pt x="0" y="6096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2455" name="Google Shape;2455;p50"/>
          <p:cNvSpPr/>
          <p:nvPr/>
        </p:nvSpPr>
        <p:spPr>
          <a:xfrm rot="-6481156">
            <a:off x="3959903" y="2320803"/>
            <a:ext cx="348148" cy="304729"/>
          </a:xfrm>
          <a:custGeom>
            <a:avLst/>
            <a:gdLst/>
            <a:ahLst/>
            <a:cxnLst/>
            <a:rect l="l" t="t" r="r" b="b"/>
            <a:pathLst>
              <a:path w="13538" h="11850" extrusionOk="0">
                <a:moveTo>
                  <a:pt x="7763" y="0"/>
                </a:moveTo>
                <a:lnTo>
                  <a:pt x="7073" y="71"/>
                </a:lnTo>
                <a:cubicBezTo>
                  <a:pt x="6989" y="83"/>
                  <a:pt x="6894" y="131"/>
                  <a:pt x="6834" y="202"/>
                </a:cubicBezTo>
                <a:cubicBezTo>
                  <a:pt x="6811" y="226"/>
                  <a:pt x="6799" y="262"/>
                  <a:pt x="6787" y="286"/>
                </a:cubicBezTo>
                <a:lnTo>
                  <a:pt x="6227" y="1607"/>
                </a:lnTo>
                <a:lnTo>
                  <a:pt x="5751" y="1655"/>
                </a:lnTo>
                <a:cubicBezTo>
                  <a:pt x="5668" y="1667"/>
                  <a:pt x="5596" y="1703"/>
                  <a:pt x="5549" y="1762"/>
                </a:cubicBezTo>
                <a:cubicBezTo>
                  <a:pt x="5501" y="1834"/>
                  <a:pt x="5465" y="1905"/>
                  <a:pt x="5477" y="1988"/>
                </a:cubicBezTo>
                <a:lnTo>
                  <a:pt x="5513" y="2334"/>
                </a:lnTo>
                <a:cubicBezTo>
                  <a:pt x="5525" y="2417"/>
                  <a:pt x="5561" y="2488"/>
                  <a:pt x="5620" y="2536"/>
                </a:cubicBezTo>
                <a:cubicBezTo>
                  <a:pt x="5680" y="2584"/>
                  <a:pt x="5739" y="2608"/>
                  <a:pt x="5811" y="2608"/>
                </a:cubicBezTo>
                <a:lnTo>
                  <a:pt x="5727" y="2798"/>
                </a:lnTo>
                <a:lnTo>
                  <a:pt x="5215" y="2846"/>
                </a:lnTo>
                <a:cubicBezTo>
                  <a:pt x="5132" y="2858"/>
                  <a:pt x="5060" y="2893"/>
                  <a:pt x="5001" y="2953"/>
                </a:cubicBezTo>
                <a:cubicBezTo>
                  <a:pt x="4953" y="3012"/>
                  <a:pt x="4929" y="3096"/>
                  <a:pt x="4941" y="3179"/>
                </a:cubicBezTo>
                <a:lnTo>
                  <a:pt x="4965" y="3524"/>
                </a:lnTo>
                <a:cubicBezTo>
                  <a:pt x="4977" y="3608"/>
                  <a:pt x="5013" y="3679"/>
                  <a:pt x="5084" y="3727"/>
                </a:cubicBezTo>
                <a:cubicBezTo>
                  <a:pt x="5134" y="3776"/>
                  <a:pt x="5200" y="3801"/>
                  <a:pt x="5262" y="3801"/>
                </a:cubicBezTo>
                <a:cubicBezTo>
                  <a:pt x="5274" y="3801"/>
                  <a:pt x="5287" y="3800"/>
                  <a:pt x="5299" y="3798"/>
                </a:cubicBezTo>
                <a:lnTo>
                  <a:pt x="5310" y="3798"/>
                </a:lnTo>
                <a:lnTo>
                  <a:pt x="4751" y="5108"/>
                </a:lnTo>
                <a:cubicBezTo>
                  <a:pt x="4560" y="5120"/>
                  <a:pt x="4382" y="5132"/>
                  <a:pt x="4203" y="5144"/>
                </a:cubicBezTo>
                <a:cubicBezTo>
                  <a:pt x="3191" y="5215"/>
                  <a:pt x="2465" y="5263"/>
                  <a:pt x="1846" y="5405"/>
                </a:cubicBezTo>
                <a:cubicBezTo>
                  <a:pt x="1084" y="5596"/>
                  <a:pt x="465" y="5917"/>
                  <a:pt x="167" y="6275"/>
                </a:cubicBezTo>
                <a:cubicBezTo>
                  <a:pt x="72" y="6394"/>
                  <a:pt x="12" y="6501"/>
                  <a:pt x="0" y="6608"/>
                </a:cubicBezTo>
                <a:cubicBezTo>
                  <a:pt x="0" y="6620"/>
                  <a:pt x="0" y="6656"/>
                  <a:pt x="0" y="6691"/>
                </a:cubicBezTo>
                <a:cubicBezTo>
                  <a:pt x="0" y="6727"/>
                  <a:pt x="12" y="6763"/>
                  <a:pt x="12" y="6763"/>
                </a:cubicBezTo>
                <a:cubicBezTo>
                  <a:pt x="48" y="6870"/>
                  <a:pt x="119" y="6965"/>
                  <a:pt x="238" y="7060"/>
                </a:cubicBezTo>
                <a:cubicBezTo>
                  <a:pt x="596" y="7358"/>
                  <a:pt x="1274" y="7561"/>
                  <a:pt x="2060" y="7596"/>
                </a:cubicBezTo>
                <a:cubicBezTo>
                  <a:pt x="2133" y="7599"/>
                  <a:pt x="2207" y="7600"/>
                  <a:pt x="2283" y="7600"/>
                </a:cubicBezTo>
                <a:cubicBezTo>
                  <a:pt x="2863" y="7600"/>
                  <a:pt x="3534" y="7523"/>
                  <a:pt x="4429" y="7418"/>
                </a:cubicBezTo>
                <a:cubicBezTo>
                  <a:pt x="4596" y="7394"/>
                  <a:pt x="4775" y="7370"/>
                  <a:pt x="4965" y="7346"/>
                </a:cubicBezTo>
                <a:lnTo>
                  <a:pt x="5751" y="8525"/>
                </a:lnTo>
                <a:cubicBezTo>
                  <a:pt x="5668" y="8537"/>
                  <a:pt x="5596" y="8573"/>
                  <a:pt x="5549" y="8632"/>
                </a:cubicBezTo>
                <a:cubicBezTo>
                  <a:pt x="5501" y="8692"/>
                  <a:pt x="5477" y="8775"/>
                  <a:pt x="5477" y="8858"/>
                </a:cubicBezTo>
                <a:lnTo>
                  <a:pt x="5513" y="9204"/>
                </a:lnTo>
                <a:cubicBezTo>
                  <a:pt x="5525" y="9287"/>
                  <a:pt x="5561" y="9358"/>
                  <a:pt x="5620" y="9406"/>
                </a:cubicBezTo>
                <a:cubicBezTo>
                  <a:pt x="5672" y="9447"/>
                  <a:pt x="5741" y="9480"/>
                  <a:pt x="5813" y="9480"/>
                </a:cubicBezTo>
                <a:cubicBezTo>
                  <a:pt x="5824" y="9480"/>
                  <a:pt x="5835" y="9479"/>
                  <a:pt x="5846" y="9477"/>
                </a:cubicBezTo>
                <a:lnTo>
                  <a:pt x="6358" y="9430"/>
                </a:lnTo>
                <a:lnTo>
                  <a:pt x="6477" y="9596"/>
                </a:lnTo>
                <a:cubicBezTo>
                  <a:pt x="6406" y="9608"/>
                  <a:pt x="6346" y="9644"/>
                  <a:pt x="6311" y="9692"/>
                </a:cubicBezTo>
                <a:cubicBezTo>
                  <a:pt x="6251" y="9763"/>
                  <a:pt x="6227" y="9835"/>
                  <a:pt x="6239" y="9918"/>
                </a:cubicBezTo>
                <a:lnTo>
                  <a:pt x="6275" y="10263"/>
                </a:lnTo>
                <a:cubicBezTo>
                  <a:pt x="6275" y="10347"/>
                  <a:pt x="6323" y="10418"/>
                  <a:pt x="6382" y="10478"/>
                </a:cubicBezTo>
                <a:cubicBezTo>
                  <a:pt x="6431" y="10517"/>
                  <a:pt x="6497" y="10540"/>
                  <a:pt x="6559" y="10540"/>
                </a:cubicBezTo>
                <a:cubicBezTo>
                  <a:pt x="6571" y="10540"/>
                  <a:pt x="6584" y="10539"/>
                  <a:pt x="6596" y="10537"/>
                </a:cubicBezTo>
                <a:lnTo>
                  <a:pt x="7073" y="10489"/>
                </a:lnTo>
                <a:lnTo>
                  <a:pt x="7870" y="11692"/>
                </a:lnTo>
                <a:cubicBezTo>
                  <a:pt x="7894" y="11716"/>
                  <a:pt x="7918" y="11740"/>
                  <a:pt x="7942" y="11763"/>
                </a:cubicBezTo>
                <a:cubicBezTo>
                  <a:pt x="8004" y="11815"/>
                  <a:pt x="8084" y="11849"/>
                  <a:pt x="8167" y="11849"/>
                </a:cubicBezTo>
                <a:cubicBezTo>
                  <a:pt x="8179" y="11849"/>
                  <a:pt x="8191" y="11848"/>
                  <a:pt x="8204" y="11847"/>
                </a:cubicBezTo>
                <a:lnTo>
                  <a:pt x="8894" y="11787"/>
                </a:lnTo>
                <a:cubicBezTo>
                  <a:pt x="8966" y="11775"/>
                  <a:pt x="9037" y="11740"/>
                  <a:pt x="9085" y="11680"/>
                </a:cubicBezTo>
                <a:cubicBezTo>
                  <a:pt x="9144" y="11609"/>
                  <a:pt x="9168" y="11490"/>
                  <a:pt x="9132" y="11394"/>
                </a:cubicBezTo>
                <a:lnTo>
                  <a:pt x="7918" y="8299"/>
                </a:lnTo>
                <a:cubicBezTo>
                  <a:pt x="7918" y="8287"/>
                  <a:pt x="7906" y="8239"/>
                  <a:pt x="7894" y="8215"/>
                </a:cubicBezTo>
                <a:lnTo>
                  <a:pt x="7787" y="7049"/>
                </a:lnTo>
                <a:cubicBezTo>
                  <a:pt x="8906" y="6918"/>
                  <a:pt x="9942" y="6739"/>
                  <a:pt x="10787" y="6548"/>
                </a:cubicBezTo>
                <a:cubicBezTo>
                  <a:pt x="10871" y="6537"/>
                  <a:pt x="10942" y="6513"/>
                  <a:pt x="11025" y="6501"/>
                </a:cubicBezTo>
                <a:lnTo>
                  <a:pt x="12621" y="8084"/>
                </a:lnTo>
                <a:cubicBezTo>
                  <a:pt x="12633" y="8096"/>
                  <a:pt x="12633" y="8108"/>
                  <a:pt x="12657" y="8108"/>
                </a:cubicBezTo>
                <a:cubicBezTo>
                  <a:pt x="12719" y="8171"/>
                  <a:pt x="12809" y="8206"/>
                  <a:pt x="12902" y="8206"/>
                </a:cubicBezTo>
                <a:cubicBezTo>
                  <a:pt x="12915" y="8206"/>
                  <a:pt x="12929" y="8205"/>
                  <a:pt x="12942" y="8203"/>
                </a:cubicBezTo>
                <a:lnTo>
                  <a:pt x="13252" y="8168"/>
                </a:lnTo>
                <a:cubicBezTo>
                  <a:pt x="13335" y="8168"/>
                  <a:pt x="13407" y="8132"/>
                  <a:pt x="13454" y="8072"/>
                </a:cubicBezTo>
                <a:cubicBezTo>
                  <a:pt x="13526" y="7989"/>
                  <a:pt x="13538" y="7870"/>
                  <a:pt x="13490" y="7775"/>
                </a:cubicBezTo>
                <a:lnTo>
                  <a:pt x="12752" y="6191"/>
                </a:lnTo>
                <a:cubicBezTo>
                  <a:pt x="12740" y="6179"/>
                  <a:pt x="12728" y="6132"/>
                  <a:pt x="12728" y="6120"/>
                </a:cubicBezTo>
                <a:lnTo>
                  <a:pt x="12704" y="5929"/>
                </a:lnTo>
                <a:cubicBezTo>
                  <a:pt x="12811" y="5870"/>
                  <a:pt x="12895" y="5810"/>
                  <a:pt x="12954" y="5739"/>
                </a:cubicBezTo>
                <a:cubicBezTo>
                  <a:pt x="13026" y="5644"/>
                  <a:pt x="13061" y="5548"/>
                  <a:pt x="13050" y="5441"/>
                </a:cubicBezTo>
                <a:lnTo>
                  <a:pt x="13050" y="5429"/>
                </a:lnTo>
                <a:cubicBezTo>
                  <a:pt x="13038" y="5334"/>
                  <a:pt x="12990" y="5239"/>
                  <a:pt x="12895" y="5167"/>
                </a:cubicBezTo>
                <a:cubicBezTo>
                  <a:pt x="12823" y="5108"/>
                  <a:pt x="12740" y="5060"/>
                  <a:pt x="12621" y="5024"/>
                </a:cubicBezTo>
                <a:lnTo>
                  <a:pt x="12609" y="4834"/>
                </a:lnTo>
                <a:cubicBezTo>
                  <a:pt x="12609" y="4822"/>
                  <a:pt x="12609" y="4774"/>
                  <a:pt x="12609" y="4763"/>
                </a:cubicBezTo>
                <a:lnTo>
                  <a:pt x="13038" y="3072"/>
                </a:lnTo>
                <a:cubicBezTo>
                  <a:pt x="13061" y="2965"/>
                  <a:pt x="13026" y="2858"/>
                  <a:pt x="12954" y="2786"/>
                </a:cubicBezTo>
                <a:lnTo>
                  <a:pt x="12942" y="2786"/>
                </a:lnTo>
                <a:cubicBezTo>
                  <a:pt x="12903" y="2747"/>
                  <a:pt x="12839" y="2724"/>
                  <a:pt x="12778" y="2724"/>
                </a:cubicBezTo>
                <a:cubicBezTo>
                  <a:pt x="12765" y="2724"/>
                  <a:pt x="12752" y="2725"/>
                  <a:pt x="12740" y="2727"/>
                </a:cubicBezTo>
                <a:lnTo>
                  <a:pt x="12407" y="2750"/>
                </a:lnTo>
                <a:cubicBezTo>
                  <a:pt x="12311" y="2762"/>
                  <a:pt x="12216" y="2822"/>
                  <a:pt x="12157" y="2893"/>
                </a:cubicBezTo>
                <a:cubicBezTo>
                  <a:pt x="12145" y="2905"/>
                  <a:pt x="12133" y="2917"/>
                  <a:pt x="12133" y="2917"/>
                </a:cubicBezTo>
                <a:lnTo>
                  <a:pt x="10859" y="4786"/>
                </a:lnTo>
                <a:cubicBezTo>
                  <a:pt x="10775" y="4786"/>
                  <a:pt x="10704" y="4786"/>
                  <a:pt x="10621" y="4774"/>
                </a:cubicBezTo>
                <a:cubicBezTo>
                  <a:pt x="10439" y="4769"/>
                  <a:pt x="10250" y="4767"/>
                  <a:pt x="10054" y="4767"/>
                </a:cubicBezTo>
                <a:cubicBezTo>
                  <a:pt x="9311" y="4767"/>
                  <a:pt x="8470" y="4801"/>
                  <a:pt x="7585" y="4858"/>
                </a:cubicBezTo>
                <a:lnTo>
                  <a:pt x="7466" y="3691"/>
                </a:lnTo>
                <a:cubicBezTo>
                  <a:pt x="7466" y="3679"/>
                  <a:pt x="7466" y="3620"/>
                  <a:pt x="7477" y="3608"/>
                </a:cubicBezTo>
                <a:lnTo>
                  <a:pt x="8073" y="345"/>
                </a:lnTo>
                <a:cubicBezTo>
                  <a:pt x="8085" y="238"/>
                  <a:pt x="8049" y="131"/>
                  <a:pt x="7977" y="71"/>
                </a:cubicBezTo>
                <a:cubicBezTo>
                  <a:pt x="7918" y="24"/>
                  <a:pt x="7835" y="0"/>
                  <a:pt x="77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50"/>
          <p:cNvSpPr/>
          <p:nvPr/>
        </p:nvSpPr>
        <p:spPr>
          <a:xfrm rot="-4422249">
            <a:off x="2805528" y="2743273"/>
            <a:ext cx="348103" cy="304699"/>
          </a:xfrm>
          <a:custGeom>
            <a:avLst/>
            <a:gdLst/>
            <a:ahLst/>
            <a:cxnLst/>
            <a:rect l="l" t="t" r="r" b="b"/>
            <a:pathLst>
              <a:path w="13538" h="11850" extrusionOk="0">
                <a:moveTo>
                  <a:pt x="7763" y="0"/>
                </a:moveTo>
                <a:lnTo>
                  <a:pt x="7073" y="71"/>
                </a:lnTo>
                <a:cubicBezTo>
                  <a:pt x="6989" y="83"/>
                  <a:pt x="6894" y="131"/>
                  <a:pt x="6834" y="202"/>
                </a:cubicBezTo>
                <a:cubicBezTo>
                  <a:pt x="6811" y="226"/>
                  <a:pt x="6799" y="262"/>
                  <a:pt x="6787" y="286"/>
                </a:cubicBezTo>
                <a:lnTo>
                  <a:pt x="6227" y="1607"/>
                </a:lnTo>
                <a:lnTo>
                  <a:pt x="5751" y="1655"/>
                </a:lnTo>
                <a:cubicBezTo>
                  <a:pt x="5668" y="1667"/>
                  <a:pt x="5596" y="1703"/>
                  <a:pt x="5549" y="1762"/>
                </a:cubicBezTo>
                <a:cubicBezTo>
                  <a:pt x="5501" y="1834"/>
                  <a:pt x="5465" y="1905"/>
                  <a:pt x="5477" y="1988"/>
                </a:cubicBezTo>
                <a:lnTo>
                  <a:pt x="5513" y="2334"/>
                </a:lnTo>
                <a:cubicBezTo>
                  <a:pt x="5525" y="2417"/>
                  <a:pt x="5561" y="2488"/>
                  <a:pt x="5620" y="2536"/>
                </a:cubicBezTo>
                <a:cubicBezTo>
                  <a:pt x="5680" y="2584"/>
                  <a:pt x="5739" y="2608"/>
                  <a:pt x="5811" y="2608"/>
                </a:cubicBezTo>
                <a:lnTo>
                  <a:pt x="5727" y="2798"/>
                </a:lnTo>
                <a:lnTo>
                  <a:pt x="5215" y="2846"/>
                </a:lnTo>
                <a:cubicBezTo>
                  <a:pt x="5132" y="2858"/>
                  <a:pt x="5060" y="2893"/>
                  <a:pt x="5001" y="2953"/>
                </a:cubicBezTo>
                <a:cubicBezTo>
                  <a:pt x="4953" y="3012"/>
                  <a:pt x="4929" y="3096"/>
                  <a:pt x="4941" y="3179"/>
                </a:cubicBezTo>
                <a:lnTo>
                  <a:pt x="4965" y="3524"/>
                </a:lnTo>
                <a:cubicBezTo>
                  <a:pt x="4977" y="3608"/>
                  <a:pt x="5013" y="3679"/>
                  <a:pt x="5084" y="3727"/>
                </a:cubicBezTo>
                <a:cubicBezTo>
                  <a:pt x="5134" y="3776"/>
                  <a:pt x="5200" y="3801"/>
                  <a:pt x="5262" y="3801"/>
                </a:cubicBezTo>
                <a:cubicBezTo>
                  <a:pt x="5274" y="3801"/>
                  <a:pt x="5287" y="3800"/>
                  <a:pt x="5299" y="3798"/>
                </a:cubicBezTo>
                <a:lnTo>
                  <a:pt x="5310" y="3798"/>
                </a:lnTo>
                <a:lnTo>
                  <a:pt x="4751" y="5108"/>
                </a:lnTo>
                <a:cubicBezTo>
                  <a:pt x="4560" y="5120"/>
                  <a:pt x="4382" y="5132"/>
                  <a:pt x="4203" y="5144"/>
                </a:cubicBezTo>
                <a:cubicBezTo>
                  <a:pt x="3191" y="5215"/>
                  <a:pt x="2465" y="5263"/>
                  <a:pt x="1846" y="5405"/>
                </a:cubicBezTo>
                <a:cubicBezTo>
                  <a:pt x="1084" y="5596"/>
                  <a:pt x="465" y="5917"/>
                  <a:pt x="167" y="6275"/>
                </a:cubicBezTo>
                <a:cubicBezTo>
                  <a:pt x="72" y="6394"/>
                  <a:pt x="12" y="6501"/>
                  <a:pt x="0" y="6608"/>
                </a:cubicBezTo>
                <a:cubicBezTo>
                  <a:pt x="0" y="6620"/>
                  <a:pt x="0" y="6656"/>
                  <a:pt x="0" y="6691"/>
                </a:cubicBezTo>
                <a:cubicBezTo>
                  <a:pt x="0" y="6727"/>
                  <a:pt x="12" y="6763"/>
                  <a:pt x="12" y="6763"/>
                </a:cubicBezTo>
                <a:cubicBezTo>
                  <a:pt x="48" y="6870"/>
                  <a:pt x="119" y="6965"/>
                  <a:pt x="238" y="7060"/>
                </a:cubicBezTo>
                <a:cubicBezTo>
                  <a:pt x="596" y="7358"/>
                  <a:pt x="1274" y="7561"/>
                  <a:pt x="2060" y="7596"/>
                </a:cubicBezTo>
                <a:cubicBezTo>
                  <a:pt x="2133" y="7599"/>
                  <a:pt x="2207" y="7600"/>
                  <a:pt x="2283" y="7600"/>
                </a:cubicBezTo>
                <a:cubicBezTo>
                  <a:pt x="2863" y="7600"/>
                  <a:pt x="3534" y="7523"/>
                  <a:pt x="4429" y="7418"/>
                </a:cubicBezTo>
                <a:cubicBezTo>
                  <a:pt x="4596" y="7394"/>
                  <a:pt x="4775" y="7370"/>
                  <a:pt x="4965" y="7346"/>
                </a:cubicBezTo>
                <a:lnTo>
                  <a:pt x="5751" y="8525"/>
                </a:lnTo>
                <a:cubicBezTo>
                  <a:pt x="5668" y="8537"/>
                  <a:pt x="5596" y="8573"/>
                  <a:pt x="5549" y="8632"/>
                </a:cubicBezTo>
                <a:cubicBezTo>
                  <a:pt x="5501" y="8692"/>
                  <a:pt x="5477" y="8775"/>
                  <a:pt x="5477" y="8858"/>
                </a:cubicBezTo>
                <a:lnTo>
                  <a:pt x="5513" y="9204"/>
                </a:lnTo>
                <a:cubicBezTo>
                  <a:pt x="5525" y="9287"/>
                  <a:pt x="5561" y="9358"/>
                  <a:pt x="5620" y="9406"/>
                </a:cubicBezTo>
                <a:cubicBezTo>
                  <a:pt x="5672" y="9447"/>
                  <a:pt x="5741" y="9480"/>
                  <a:pt x="5813" y="9480"/>
                </a:cubicBezTo>
                <a:cubicBezTo>
                  <a:pt x="5824" y="9480"/>
                  <a:pt x="5835" y="9479"/>
                  <a:pt x="5846" y="9477"/>
                </a:cubicBezTo>
                <a:lnTo>
                  <a:pt x="6358" y="9430"/>
                </a:lnTo>
                <a:lnTo>
                  <a:pt x="6477" y="9596"/>
                </a:lnTo>
                <a:cubicBezTo>
                  <a:pt x="6406" y="9608"/>
                  <a:pt x="6346" y="9644"/>
                  <a:pt x="6311" y="9692"/>
                </a:cubicBezTo>
                <a:cubicBezTo>
                  <a:pt x="6251" y="9763"/>
                  <a:pt x="6227" y="9835"/>
                  <a:pt x="6239" y="9918"/>
                </a:cubicBezTo>
                <a:lnTo>
                  <a:pt x="6275" y="10263"/>
                </a:lnTo>
                <a:cubicBezTo>
                  <a:pt x="6275" y="10347"/>
                  <a:pt x="6323" y="10418"/>
                  <a:pt x="6382" y="10478"/>
                </a:cubicBezTo>
                <a:cubicBezTo>
                  <a:pt x="6431" y="10517"/>
                  <a:pt x="6497" y="10540"/>
                  <a:pt x="6559" y="10540"/>
                </a:cubicBezTo>
                <a:cubicBezTo>
                  <a:pt x="6571" y="10540"/>
                  <a:pt x="6584" y="10539"/>
                  <a:pt x="6596" y="10537"/>
                </a:cubicBezTo>
                <a:lnTo>
                  <a:pt x="7073" y="10489"/>
                </a:lnTo>
                <a:lnTo>
                  <a:pt x="7870" y="11692"/>
                </a:lnTo>
                <a:cubicBezTo>
                  <a:pt x="7894" y="11716"/>
                  <a:pt x="7918" y="11740"/>
                  <a:pt x="7942" y="11763"/>
                </a:cubicBezTo>
                <a:cubicBezTo>
                  <a:pt x="8004" y="11815"/>
                  <a:pt x="8084" y="11849"/>
                  <a:pt x="8167" y="11849"/>
                </a:cubicBezTo>
                <a:cubicBezTo>
                  <a:pt x="8179" y="11849"/>
                  <a:pt x="8191" y="11848"/>
                  <a:pt x="8204" y="11847"/>
                </a:cubicBezTo>
                <a:lnTo>
                  <a:pt x="8894" y="11787"/>
                </a:lnTo>
                <a:cubicBezTo>
                  <a:pt x="8966" y="11775"/>
                  <a:pt x="9037" y="11740"/>
                  <a:pt x="9085" y="11680"/>
                </a:cubicBezTo>
                <a:cubicBezTo>
                  <a:pt x="9144" y="11609"/>
                  <a:pt x="9168" y="11490"/>
                  <a:pt x="9132" y="11394"/>
                </a:cubicBezTo>
                <a:lnTo>
                  <a:pt x="7918" y="8299"/>
                </a:lnTo>
                <a:cubicBezTo>
                  <a:pt x="7918" y="8287"/>
                  <a:pt x="7906" y="8239"/>
                  <a:pt x="7894" y="8215"/>
                </a:cubicBezTo>
                <a:lnTo>
                  <a:pt x="7787" y="7049"/>
                </a:lnTo>
                <a:cubicBezTo>
                  <a:pt x="8906" y="6918"/>
                  <a:pt x="9942" y="6739"/>
                  <a:pt x="10787" y="6548"/>
                </a:cubicBezTo>
                <a:cubicBezTo>
                  <a:pt x="10871" y="6537"/>
                  <a:pt x="10942" y="6513"/>
                  <a:pt x="11025" y="6501"/>
                </a:cubicBezTo>
                <a:lnTo>
                  <a:pt x="12621" y="8084"/>
                </a:lnTo>
                <a:cubicBezTo>
                  <a:pt x="12633" y="8096"/>
                  <a:pt x="12633" y="8108"/>
                  <a:pt x="12657" y="8108"/>
                </a:cubicBezTo>
                <a:cubicBezTo>
                  <a:pt x="12719" y="8171"/>
                  <a:pt x="12809" y="8206"/>
                  <a:pt x="12902" y="8206"/>
                </a:cubicBezTo>
                <a:cubicBezTo>
                  <a:pt x="12915" y="8206"/>
                  <a:pt x="12929" y="8205"/>
                  <a:pt x="12942" y="8203"/>
                </a:cubicBezTo>
                <a:lnTo>
                  <a:pt x="13252" y="8168"/>
                </a:lnTo>
                <a:cubicBezTo>
                  <a:pt x="13335" y="8168"/>
                  <a:pt x="13407" y="8132"/>
                  <a:pt x="13454" y="8072"/>
                </a:cubicBezTo>
                <a:cubicBezTo>
                  <a:pt x="13526" y="7989"/>
                  <a:pt x="13538" y="7870"/>
                  <a:pt x="13490" y="7775"/>
                </a:cubicBezTo>
                <a:lnTo>
                  <a:pt x="12752" y="6191"/>
                </a:lnTo>
                <a:cubicBezTo>
                  <a:pt x="12740" y="6179"/>
                  <a:pt x="12728" y="6132"/>
                  <a:pt x="12728" y="6120"/>
                </a:cubicBezTo>
                <a:lnTo>
                  <a:pt x="12704" y="5929"/>
                </a:lnTo>
                <a:cubicBezTo>
                  <a:pt x="12811" y="5870"/>
                  <a:pt x="12895" y="5810"/>
                  <a:pt x="12954" y="5739"/>
                </a:cubicBezTo>
                <a:cubicBezTo>
                  <a:pt x="13026" y="5644"/>
                  <a:pt x="13061" y="5548"/>
                  <a:pt x="13050" y="5441"/>
                </a:cubicBezTo>
                <a:lnTo>
                  <a:pt x="13050" y="5429"/>
                </a:lnTo>
                <a:cubicBezTo>
                  <a:pt x="13038" y="5334"/>
                  <a:pt x="12990" y="5239"/>
                  <a:pt x="12895" y="5167"/>
                </a:cubicBezTo>
                <a:cubicBezTo>
                  <a:pt x="12823" y="5108"/>
                  <a:pt x="12740" y="5060"/>
                  <a:pt x="12621" y="5024"/>
                </a:cubicBezTo>
                <a:lnTo>
                  <a:pt x="12609" y="4834"/>
                </a:lnTo>
                <a:cubicBezTo>
                  <a:pt x="12609" y="4822"/>
                  <a:pt x="12609" y="4774"/>
                  <a:pt x="12609" y="4763"/>
                </a:cubicBezTo>
                <a:lnTo>
                  <a:pt x="13038" y="3072"/>
                </a:lnTo>
                <a:cubicBezTo>
                  <a:pt x="13061" y="2965"/>
                  <a:pt x="13026" y="2858"/>
                  <a:pt x="12954" y="2786"/>
                </a:cubicBezTo>
                <a:lnTo>
                  <a:pt x="12942" y="2786"/>
                </a:lnTo>
                <a:cubicBezTo>
                  <a:pt x="12903" y="2747"/>
                  <a:pt x="12839" y="2724"/>
                  <a:pt x="12778" y="2724"/>
                </a:cubicBezTo>
                <a:cubicBezTo>
                  <a:pt x="12765" y="2724"/>
                  <a:pt x="12752" y="2725"/>
                  <a:pt x="12740" y="2727"/>
                </a:cubicBezTo>
                <a:lnTo>
                  <a:pt x="12407" y="2750"/>
                </a:lnTo>
                <a:cubicBezTo>
                  <a:pt x="12311" y="2762"/>
                  <a:pt x="12216" y="2822"/>
                  <a:pt x="12157" y="2893"/>
                </a:cubicBezTo>
                <a:cubicBezTo>
                  <a:pt x="12145" y="2905"/>
                  <a:pt x="12133" y="2917"/>
                  <a:pt x="12133" y="2917"/>
                </a:cubicBezTo>
                <a:lnTo>
                  <a:pt x="10859" y="4786"/>
                </a:lnTo>
                <a:cubicBezTo>
                  <a:pt x="10775" y="4786"/>
                  <a:pt x="10704" y="4786"/>
                  <a:pt x="10621" y="4774"/>
                </a:cubicBezTo>
                <a:cubicBezTo>
                  <a:pt x="10439" y="4769"/>
                  <a:pt x="10250" y="4767"/>
                  <a:pt x="10054" y="4767"/>
                </a:cubicBezTo>
                <a:cubicBezTo>
                  <a:pt x="9311" y="4767"/>
                  <a:pt x="8470" y="4801"/>
                  <a:pt x="7585" y="4858"/>
                </a:cubicBezTo>
                <a:lnTo>
                  <a:pt x="7466" y="3691"/>
                </a:lnTo>
                <a:cubicBezTo>
                  <a:pt x="7466" y="3679"/>
                  <a:pt x="7466" y="3620"/>
                  <a:pt x="7477" y="3608"/>
                </a:cubicBezTo>
                <a:lnTo>
                  <a:pt x="8073" y="345"/>
                </a:lnTo>
                <a:cubicBezTo>
                  <a:pt x="8085" y="238"/>
                  <a:pt x="8049" y="131"/>
                  <a:pt x="7977" y="71"/>
                </a:cubicBezTo>
                <a:cubicBezTo>
                  <a:pt x="7918" y="24"/>
                  <a:pt x="7835" y="0"/>
                  <a:pt x="77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50"/>
          <p:cNvSpPr/>
          <p:nvPr/>
        </p:nvSpPr>
        <p:spPr>
          <a:xfrm rot="-1239934">
            <a:off x="2190196" y="1914586"/>
            <a:ext cx="348124" cy="304718"/>
          </a:xfrm>
          <a:custGeom>
            <a:avLst/>
            <a:gdLst/>
            <a:ahLst/>
            <a:cxnLst/>
            <a:rect l="l" t="t" r="r" b="b"/>
            <a:pathLst>
              <a:path w="13538" h="11850" extrusionOk="0">
                <a:moveTo>
                  <a:pt x="7763" y="0"/>
                </a:moveTo>
                <a:lnTo>
                  <a:pt x="7073" y="71"/>
                </a:lnTo>
                <a:cubicBezTo>
                  <a:pt x="6989" y="83"/>
                  <a:pt x="6894" y="131"/>
                  <a:pt x="6834" y="202"/>
                </a:cubicBezTo>
                <a:cubicBezTo>
                  <a:pt x="6811" y="226"/>
                  <a:pt x="6799" y="262"/>
                  <a:pt x="6787" y="286"/>
                </a:cubicBezTo>
                <a:lnTo>
                  <a:pt x="6227" y="1607"/>
                </a:lnTo>
                <a:lnTo>
                  <a:pt x="5751" y="1655"/>
                </a:lnTo>
                <a:cubicBezTo>
                  <a:pt x="5668" y="1667"/>
                  <a:pt x="5596" y="1703"/>
                  <a:pt x="5549" y="1762"/>
                </a:cubicBezTo>
                <a:cubicBezTo>
                  <a:pt x="5501" y="1834"/>
                  <a:pt x="5465" y="1905"/>
                  <a:pt x="5477" y="1988"/>
                </a:cubicBezTo>
                <a:lnTo>
                  <a:pt x="5513" y="2334"/>
                </a:lnTo>
                <a:cubicBezTo>
                  <a:pt x="5525" y="2417"/>
                  <a:pt x="5561" y="2488"/>
                  <a:pt x="5620" y="2536"/>
                </a:cubicBezTo>
                <a:cubicBezTo>
                  <a:pt x="5680" y="2584"/>
                  <a:pt x="5739" y="2608"/>
                  <a:pt x="5811" y="2608"/>
                </a:cubicBezTo>
                <a:lnTo>
                  <a:pt x="5727" y="2798"/>
                </a:lnTo>
                <a:lnTo>
                  <a:pt x="5215" y="2846"/>
                </a:lnTo>
                <a:cubicBezTo>
                  <a:pt x="5132" y="2858"/>
                  <a:pt x="5060" y="2893"/>
                  <a:pt x="5001" y="2953"/>
                </a:cubicBezTo>
                <a:cubicBezTo>
                  <a:pt x="4953" y="3012"/>
                  <a:pt x="4929" y="3096"/>
                  <a:pt x="4941" y="3179"/>
                </a:cubicBezTo>
                <a:lnTo>
                  <a:pt x="4965" y="3524"/>
                </a:lnTo>
                <a:cubicBezTo>
                  <a:pt x="4977" y="3608"/>
                  <a:pt x="5013" y="3679"/>
                  <a:pt x="5084" y="3727"/>
                </a:cubicBezTo>
                <a:cubicBezTo>
                  <a:pt x="5134" y="3776"/>
                  <a:pt x="5200" y="3801"/>
                  <a:pt x="5262" y="3801"/>
                </a:cubicBezTo>
                <a:cubicBezTo>
                  <a:pt x="5274" y="3801"/>
                  <a:pt x="5287" y="3800"/>
                  <a:pt x="5299" y="3798"/>
                </a:cubicBezTo>
                <a:lnTo>
                  <a:pt x="5310" y="3798"/>
                </a:lnTo>
                <a:lnTo>
                  <a:pt x="4751" y="5108"/>
                </a:lnTo>
                <a:cubicBezTo>
                  <a:pt x="4560" y="5120"/>
                  <a:pt x="4382" y="5132"/>
                  <a:pt x="4203" y="5144"/>
                </a:cubicBezTo>
                <a:cubicBezTo>
                  <a:pt x="3191" y="5215"/>
                  <a:pt x="2465" y="5263"/>
                  <a:pt x="1846" y="5405"/>
                </a:cubicBezTo>
                <a:cubicBezTo>
                  <a:pt x="1084" y="5596"/>
                  <a:pt x="465" y="5917"/>
                  <a:pt x="167" y="6275"/>
                </a:cubicBezTo>
                <a:cubicBezTo>
                  <a:pt x="72" y="6394"/>
                  <a:pt x="12" y="6501"/>
                  <a:pt x="0" y="6608"/>
                </a:cubicBezTo>
                <a:cubicBezTo>
                  <a:pt x="0" y="6620"/>
                  <a:pt x="0" y="6656"/>
                  <a:pt x="0" y="6691"/>
                </a:cubicBezTo>
                <a:cubicBezTo>
                  <a:pt x="0" y="6727"/>
                  <a:pt x="12" y="6763"/>
                  <a:pt x="12" y="6763"/>
                </a:cubicBezTo>
                <a:cubicBezTo>
                  <a:pt x="48" y="6870"/>
                  <a:pt x="119" y="6965"/>
                  <a:pt x="238" y="7060"/>
                </a:cubicBezTo>
                <a:cubicBezTo>
                  <a:pt x="596" y="7358"/>
                  <a:pt x="1274" y="7561"/>
                  <a:pt x="2060" y="7596"/>
                </a:cubicBezTo>
                <a:cubicBezTo>
                  <a:pt x="2133" y="7599"/>
                  <a:pt x="2207" y="7600"/>
                  <a:pt x="2283" y="7600"/>
                </a:cubicBezTo>
                <a:cubicBezTo>
                  <a:pt x="2863" y="7600"/>
                  <a:pt x="3534" y="7523"/>
                  <a:pt x="4429" y="7418"/>
                </a:cubicBezTo>
                <a:cubicBezTo>
                  <a:pt x="4596" y="7394"/>
                  <a:pt x="4775" y="7370"/>
                  <a:pt x="4965" y="7346"/>
                </a:cubicBezTo>
                <a:lnTo>
                  <a:pt x="5751" y="8525"/>
                </a:lnTo>
                <a:cubicBezTo>
                  <a:pt x="5668" y="8537"/>
                  <a:pt x="5596" y="8573"/>
                  <a:pt x="5549" y="8632"/>
                </a:cubicBezTo>
                <a:cubicBezTo>
                  <a:pt x="5501" y="8692"/>
                  <a:pt x="5477" y="8775"/>
                  <a:pt x="5477" y="8858"/>
                </a:cubicBezTo>
                <a:lnTo>
                  <a:pt x="5513" y="9204"/>
                </a:lnTo>
                <a:cubicBezTo>
                  <a:pt x="5525" y="9287"/>
                  <a:pt x="5561" y="9358"/>
                  <a:pt x="5620" y="9406"/>
                </a:cubicBezTo>
                <a:cubicBezTo>
                  <a:pt x="5672" y="9447"/>
                  <a:pt x="5741" y="9480"/>
                  <a:pt x="5813" y="9480"/>
                </a:cubicBezTo>
                <a:cubicBezTo>
                  <a:pt x="5824" y="9480"/>
                  <a:pt x="5835" y="9479"/>
                  <a:pt x="5846" y="9477"/>
                </a:cubicBezTo>
                <a:lnTo>
                  <a:pt x="6358" y="9430"/>
                </a:lnTo>
                <a:lnTo>
                  <a:pt x="6477" y="9596"/>
                </a:lnTo>
                <a:cubicBezTo>
                  <a:pt x="6406" y="9608"/>
                  <a:pt x="6346" y="9644"/>
                  <a:pt x="6311" y="9692"/>
                </a:cubicBezTo>
                <a:cubicBezTo>
                  <a:pt x="6251" y="9763"/>
                  <a:pt x="6227" y="9835"/>
                  <a:pt x="6239" y="9918"/>
                </a:cubicBezTo>
                <a:lnTo>
                  <a:pt x="6275" y="10263"/>
                </a:lnTo>
                <a:cubicBezTo>
                  <a:pt x="6275" y="10347"/>
                  <a:pt x="6323" y="10418"/>
                  <a:pt x="6382" y="10478"/>
                </a:cubicBezTo>
                <a:cubicBezTo>
                  <a:pt x="6431" y="10517"/>
                  <a:pt x="6497" y="10540"/>
                  <a:pt x="6559" y="10540"/>
                </a:cubicBezTo>
                <a:cubicBezTo>
                  <a:pt x="6571" y="10540"/>
                  <a:pt x="6584" y="10539"/>
                  <a:pt x="6596" y="10537"/>
                </a:cubicBezTo>
                <a:lnTo>
                  <a:pt x="7073" y="10489"/>
                </a:lnTo>
                <a:lnTo>
                  <a:pt x="7870" y="11692"/>
                </a:lnTo>
                <a:cubicBezTo>
                  <a:pt x="7894" y="11716"/>
                  <a:pt x="7918" y="11740"/>
                  <a:pt x="7942" y="11763"/>
                </a:cubicBezTo>
                <a:cubicBezTo>
                  <a:pt x="8004" y="11815"/>
                  <a:pt x="8084" y="11849"/>
                  <a:pt x="8167" y="11849"/>
                </a:cubicBezTo>
                <a:cubicBezTo>
                  <a:pt x="8179" y="11849"/>
                  <a:pt x="8191" y="11848"/>
                  <a:pt x="8204" y="11847"/>
                </a:cubicBezTo>
                <a:lnTo>
                  <a:pt x="8894" y="11787"/>
                </a:lnTo>
                <a:cubicBezTo>
                  <a:pt x="8966" y="11775"/>
                  <a:pt x="9037" y="11740"/>
                  <a:pt x="9085" y="11680"/>
                </a:cubicBezTo>
                <a:cubicBezTo>
                  <a:pt x="9144" y="11609"/>
                  <a:pt x="9168" y="11490"/>
                  <a:pt x="9132" y="11394"/>
                </a:cubicBezTo>
                <a:lnTo>
                  <a:pt x="7918" y="8299"/>
                </a:lnTo>
                <a:cubicBezTo>
                  <a:pt x="7918" y="8287"/>
                  <a:pt x="7906" y="8239"/>
                  <a:pt x="7894" y="8215"/>
                </a:cubicBezTo>
                <a:lnTo>
                  <a:pt x="7787" y="7049"/>
                </a:lnTo>
                <a:cubicBezTo>
                  <a:pt x="8906" y="6918"/>
                  <a:pt x="9942" y="6739"/>
                  <a:pt x="10787" y="6548"/>
                </a:cubicBezTo>
                <a:cubicBezTo>
                  <a:pt x="10871" y="6537"/>
                  <a:pt x="10942" y="6513"/>
                  <a:pt x="11025" y="6501"/>
                </a:cubicBezTo>
                <a:lnTo>
                  <a:pt x="12621" y="8084"/>
                </a:lnTo>
                <a:cubicBezTo>
                  <a:pt x="12633" y="8096"/>
                  <a:pt x="12633" y="8108"/>
                  <a:pt x="12657" y="8108"/>
                </a:cubicBezTo>
                <a:cubicBezTo>
                  <a:pt x="12719" y="8171"/>
                  <a:pt x="12809" y="8206"/>
                  <a:pt x="12902" y="8206"/>
                </a:cubicBezTo>
                <a:cubicBezTo>
                  <a:pt x="12915" y="8206"/>
                  <a:pt x="12929" y="8205"/>
                  <a:pt x="12942" y="8203"/>
                </a:cubicBezTo>
                <a:lnTo>
                  <a:pt x="13252" y="8168"/>
                </a:lnTo>
                <a:cubicBezTo>
                  <a:pt x="13335" y="8168"/>
                  <a:pt x="13407" y="8132"/>
                  <a:pt x="13454" y="8072"/>
                </a:cubicBezTo>
                <a:cubicBezTo>
                  <a:pt x="13526" y="7989"/>
                  <a:pt x="13538" y="7870"/>
                  <a:pt x="13490" y="7775"/>
                </a:cubicBezTo>
                <a:lnTo>
                  <a:pt x="12752" y="6191"/>
                </a:lnTo>
                <a:cubicBezTo>
                  <a:pt x="12740" y="6179"/>
                  <a:pt x="12728" y="6132"/>
                  <a:pt x="12728" y="6120"/>
                </a:cubicBezTo>
                <a:lnTo>
                  <a:pt x="12704" y="5929"/>
                </a:lnTo>
                <a:cubicBezTo>
                  <a:pt x="12811" y="5870"/>
                  <a:pt x="12895" y="5810"/>
                  <a:pt x="12954" y="5739"/>
                </a:cubicBezTo>
                <a:cubicBezTo>
                  <a:pt x="13026" y="5644"/>
                  <a:pt x="13061" y="5548"/>
                  <a:pt x="13050" y="5441"/>
                </a:cubicBezTo>
                <a:lnTo>
                  <a:pt x="13050" y="5429"/>
                </a:lnTo>
                <a:cubicBezTo>
                  <a:pt x="13038" y="5334"/>
                  <a:pt x="12990" y="5239"/>
                  <a:pt x="12895" y="5167"/>
                </a:cubicBezTo>
                <a:cubicBezTo>
                  <a:pt x="12823" y="5108"/>
                  <a:pt x="12740" y="5060"/>
                  <a:pt x="12621" y="5024"/>
                </a:cubicBezTo>
                <a:lnTo>
                  <a:pt x="12609" y="4834"/>
                </a:lnTo>
                <a:cubicBezTo>
                  <a:pt x="12609" y="4822"/>
                  <a:pt x="12609" y="4774"/>
                  <a:pt x="12609" y="4763"/>
                </a:cubicBezTo>
                <a:lnTo>
                  <a:pt x="13038" y="3072"/>
                </a:lnTo>
                <a:cubicBezTo>
                  <a:pt x="13061" y="2965"/>
                  <a:pt x="13026" y="2858"/>
                  <a:pt x="12954" y="2786"/>
                </a:cubicBezTo>
                <a:lnTo>
                  <a:pt x="12942" y="2786"/>
                </a:lnTo>
                <a:cubicBezTo>
                  <a:pt x="12903" y="2747"/>
                  <a:pt x="12839" y="2724"/>
                  <a:pt x="12778" y="2724"/>
                </a:cubicBezTo>
                <a:cubicBezTo>
                  <a:pt x="12765" y="2724"/>
                  <a:pt x="12752" y="2725"/>
                  <a:pt x="12740" y="2727"/>
                </a:cubicBezTo>
                <a:lnTo>
                  <a:pt x="12407" y="2750"/>
                </a:lnTo>
                <a:cubicBezTo>
                  <a:pt x="12311" y="2762"/>
                  <a:pt x="12216" y="2822"/>
                  <a:pt x="12157" y="2893"/>
                </a:cubicBezTo>
                <a:cubicBezTo>
                  <a:pt x="12145" y="2905"/>
                  <a:pt x="12133" y="2917"/>
                  <a:pt x="12133" y="2917"/>
                </a:cubicBezTo>
                <a:lnTo>
                  <a:pt x="10859" y="4786"/>
                </a:lnTo>
                <a:cubicBezTo>
                  <a:pt x="10775" y="4786"/>
                  <a:pt x="10704" y="4786"/>
                  <a:pt x="10621" y="4774"/>
                </a:cubicBezTo>
                <a:cubicBezTo>
                  <a:pt x="10439" y="4769"/>
                  <a:pt x="10250" y="4767"/>
                  <a:pt x="10054" y="4767"/>
                </a:cubicBezTo>
                <a:cubicBezTo>
                  <a:pt x="9311" y="4767"/>
                  <a:pt x="8470" y="4801"/>
                  <a:pt x="7585" y="4858"/>
                </a:cubicBezTo>
                <a:lnTo>
                  <a:pt x="7466" y="3691"/>
                </a:lnTo>
                <a:cubicBezTo>
                  <a:pt x="7466" y="3679"/>
                  <a:pt x="7466" y="3620"/>
                  <a:pt x="7477" y="3608"/>
                </a:cubicBezTo>
                <a:lnTo>
                  <a:pt x="8073" y="345"/>
                </a:lnTo>
                <a:cubicBezTo>
                  <a:pt x="8085" y="238"/>
                  <a:pt x="8049" y="131"/>
                  <a:pt x="7977" y="71"/>
                </a:cubicBezTo>
                <a:cubicBezTo>
                  <a:pt x="7918" y="24"/>
                  <a:pt x="7835" y="0"/>
                  <a:pt x="77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8" name="Google Shape;2458;p50"/>
          <p:cNvGrpSpPr/>
          <p:nvPr/>
        </p:nvGrpSpPr>
        <p:grpSpPr>
          <a:xfrm>
            <a:off x="5277554" y="1481104"/>
            <a:ext cx="2647188" cy="604926"/>
            <a:chOff x="5104523" y="1384525"/>
            <a:chExt cx="2761515" cy="631052"/>
          </a:xfrm>
        </p:grpSpPr>
        <p:grpSp>
          <p:nvGrpSpPr>
            <p:cNvPr id="2459" name="Google Shape;2459;p50"/>
            <p:cNvGrpSpPr/>
            <p:nvPr/>
          </p:nvGrpSpPr>
          <p:grpSpPr>
            <a:xfrm>
              <a:off x="5573738" y="1384525"/>
              <a:ext cx="2292300" cy="631052"/>
              <a:chOff x="720000" y="1637375"/>
              <a:chExt cx="2292300" cy="631052"/>
            </a:xfrm>
          </p:grpSpPr>
          <p:sp>
            <p:nvSpPr>
              <p:cNvPr id="2460" name="Google Shape;2460;p50"/>
              <p:cNvSpPr txBox="1"/>
              <p:nvPr/>
            </p:nvSpPr>
            <p:spPr>
              <a:xfrm>
                <a:off x="720000" y="1637375"/>
                <a:ext cx="2292300" cy="18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61" name="Google Shape;2461;p50"/>
              <p:cNvSpPr txBox="1"/>
              <p:nvPr/>
            </p:nvSpPr>
            <p:spPr>
              <a:xfrm>
                <a:off x="720000" y="1906627"/>
                <a:ext cx="2292300" cy="36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462" name="Google Shape;2462;p50"/>
            <p:cNvGrpSpPr/>
            <p:nvPr/>
          </p:nvGrpSpPr>
          <p:grpSpPr>
            <a:xfrm>
              <a:off x="5104523" y="1539020"/>
              <a:ext cx="239612" cy="352660"/>
              <a:chOff x="4676790" y="1390373"/>
              <a:chExt cx="2126104" cy="3129192"/>
            </a:xfrm>
          </p:grpSpPr>
          <p:sp>
            <p:nvSpPr>
              <p:cNvPr id="2463" name="Google Shape;2463;p50"/>
              <p:cNvSpPr/>
              <p:nvPr/>
            </p:nvSpPr>
            <p:spPr>
              <a:xfrm>
                <a:off x="5049250" y="1735700"/>
                <a:ext cx="1381200" cy="1438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50"/>
              <p:cNvSpPr/>
              <p:nvPr/>
            </p:nvSpPr>
            <p:spPr>
              <a:xfrm flipH="1">
                <a:off x="4676790" y="1390373"/>
                <a:ext cx="2126104" cy="3129192"/>
              </a:xfrm>
              <a:custGeom>
                <a:avLst/>
                <a:gdLst/>
                <a:ahLst/>
                <a:cxnLst/>
                <a:rect l="l" t="t" r="r" b="b"/>
                <a:pathLst>
                  <a:path w="133027" h="195758" extrusionOk="0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5" name="Google Shape;2465;p50"/>
          <p:cNvGrpSpPr/>
          <p:nvPr/>
        </p:nvGrpSpPr>
        <p:grpSpPr>
          <a:xfrm>
            <a:off x="5277554" y="2270930"/>
            <a:ext cx="2647188" cy="604921"/>
            <a:chOff x="5104523" y="2208463"/>
            <a:chExt cx="2761515" cy="631046"/>
          </a:xfrm>
        </p:grpSpPr>
        <p:grpSp>
          <p:nvGrpSpPr>
            <p:cNvPr id="2466" name="Google Shape;2466;p50"/>
            <p:cNvGrpSpPr/>
            <p:nvPr/>
          </p:nvGrpSpPr>
          <p:grpSpPr>
            <a:xfrm>
              <a:off x="5573738" y="2208463"/>
              <a:ext cx="2292300" cy="631046"/>
              <a:chOff x="505563" y="2251263"/>
              <a:chExt cx="2292300" cy="631046"/>
            </a:xfrm>
          </p:grpSpPr>
          <p:sp>
            <p:nvSpPr>
              <p:cNvPr id="2467" name="Google Shape;2467;p50"/>
              <p:cNvSpPr txBox="1"/>
              <p:nvPr/>
            </p:nvSpPr>
            <p:spPr>
              <a:xfrm>
                <a:off x="505563" y="2251263"/>
                <a:ext cx="2292300" cy="18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68" name="Google Shape;2468;p50"/>
              <p:cNvSpPr txBox="1"/>
              <p:nvPr/>
            </p:nvSpPr>
            <p:spPr>
              <a:xfrm>
                <a:off x="505563" y="2520509"/>
                <a:ext cx="2292300" cy="36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is the second planet from the Sun 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469" name="Google Shape;2469;p50"/>
            <p:cNvGrpSpPr/>
            <p:nvPr/>
          </p:nvGrpSpPr>
          <p:grpSpPr>
            <a:xfrm>
              <a:off x="5104523" y="2346270"/>
              <a:ext cx="239612" cy="352660"/>
              <a:chOff x="4676790" y="1390373"/>
              <a:chExt cx="2126104" cy="3129192"/>
            </a:xfrm>
          </p:grpSpPr>
          <p:sp>
            <p:nvSpPr>
              <p:cNvPr id="2470" name="Google Shape;2470;p50"/>
              <p:cNvSpPr/>
              <p:nvPr/>
            </p:nvSpPr>
            <p:spPr>
              <a:xfrm>
                <a:off x="5049250" y="1735700"/>
                <a:ext cx="1381200" cy="1438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50"/>
              <p:cNvSpPr/>
              <p:nvPr/>
            </p:nvSpPr>
            <p:spPr>
              <a:xfrm flipH="1">
                <a:off x="4676790" y="1390373"/>
                <a:ext cx="2126104" cy="3129192"/>
              </a:xfrm>
              <a:custGeom>
                <a:avLst/>
                <a:gdLst/>
                <a:ahLst/>
                <a:cxnLst/>
                <a:rect l="l" t="t" r="r" b="b"/>
                <a:pathLst>
                  <a:path w="133027" h="195758" extrusionOk="0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72" name="Google Shape;2472;p50"/>
          <p:cNvGrpSpPr/>
          <p:nvPr/>
        </p:nvGrpSpPr>
        <p:grpSpPr>
          <a:xfrm>
            <a:off x="2580911" y="3424403"/>
            <a:ext cx="246415" cy="362673"/>
            <a:chOff x="4676790" y="1390373"/>
            <a:chExt cx="2126104" cy="3129192"/>
          </a:xfrm>
        </p:grpSpPr>
        <p:sp>
          <p:nvSpPr>
            <p:cNvPr id="2473" name="Google Shape;2473;p50"/>
            <p:cNvSpPr/>
            <p:nvPr/>
          </p:nvSpPr>
          <p:spPr>
            <a:xfrm>
              <a:off x="5049250" y="1735700"/>
              <a:ext cx="1381200" cy="143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0"/>
            <p:cNvSpPr/>
            <p:nvPr/>
          </p:nvSpPr>
          <p:spPr>
            <a:xfrm flipH="1">
              <a:off x="4676790" y="1390373"/>
              <a:ext cx="2126104" cy="3129192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50"/>
          <p:cNvGrpSpPr/>
          <p:nvPr/>
        </p:nvGrpSpPr>
        <p:grpSpPr>
          <a:xfrm>
            <a:off x="5277554" y="3839625"/>
            <a:ext cx="2647188" cy="604901"/>
            <a:chOff x="5104523" y="3844906"/>
            <a:chExt cx="2761515" cy="631025"/>
          </a:xfrm>
        </p:grpSpPr>
        <p:grpSp>
          <p:nvGrpSpPr>
            <p:cNvPr id="2476" name="Google Shape;2476;p50"/>
            <p:cNvGrpSpPr/>
            <p:nvPr/>
          </p:nvGrpSpPr>
          <p:grpSpPr>
            <a:xfrm>
              <a:off x="5104523" y="3995895"/>
              <a:ext cx="239612" cy="352660"/>
              <a:chOff x="4676790" y="1390373"/>
              <a:chExt cx="2126104" cy="3129192"/>
            </a:xfrm>
          </p:grpSpPr>
          <p:sp>
            <p:nvSpPr>
              <p:cNvPr id="2477" name="Google Shape;2477;p50"/>
              <p:cNvSpPr/>
              <p:nvPr/>
            </p:nvSpPr>
            <p:spPr>
              <a:xfrm>
                <a:off x="5049250" y="1735700"/>
                <a:ext cx="1381200" cy="1438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50"/>
              <p:cNvSpPr/>
              <p:nvPr/>
            </p:nvSpPr>
            <p:spPr>
              <a:xfrm flipH="1">
                <a:off x="4676790" y="1390373"/>
                <a:ext cx="2126104" cy="3129192"/>
              </a:xfrm>
              <a:custGeom>
                <a:avLst/>
                <a:gdLst/>
                <a:ahLst/>
                <a:cxnLst/>
                <a:rect l="l" t="t" r="r" b="b"/>
                <a:pathLst>
                  <a:path w="133027" h="195758" extrusionOk="0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9" name="Google Shape;2479;p50"/>
            <p:cNvGrpSpPr/>
            <p:nvPr/>
          </p:nvGrpSpPr>
          <p:grpSpPr>
            <a:xfrm>
              <a:off x="5573738" y="3844906"/>
              <a:ext cx="2292300" cy="631025"/>
              <a:chOff x="720000" y="3600438"/>
              <a:chExt cx="2292300" cy="631025"/>
            </a:xfrm>
          </p:grpSpPr>
          <p:sp>
            <p:nvSpPr>
              <p:cNvPr id="2480" name="Google Shape;2480;p50"/>
              <p:cNvSpPr txBox="1"/>
              <p:nvPr/>
            </p:nvSpPr>
            <p:spPr>
              <a:xfrm>
                <a:off x="720000" y="3600438"/>
                <a:ext cx="2292300" cy="18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81" name="Google Shape;2481;p50"/>
              <p:cNvSpPr txBox="1"/>
              <p:nvPr/>
            </p:nvSpPr>
            <p:spPr>
              <a:xfrm>
                <a:off x="720000" y="3869663"/>
                <a:ext cx="2292300" cy="36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It’s the biggest planet in the Solar System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482" name="Google Shape;2482;p50"/>
          <p:cNvGrpSpPr/>
          <p:nvPr/>
        </p:nvGrpSpPr>
        <p:grpSpPr>
          <a:xfrm>
            <a:off x="5277554" y="3058097"/>
            <a:ext cx="2647188" cy="604330"/>
            <a:chOff x="5104523" y="3029625"/>
            <a:chExt cx="2761515" cy="630430"/>
          </a:xfrm>
        </p:grpSpPr>
        <p:grpSp>
          <p:nvGrpSpPr>
            <p:cNvPr id="2483" name="Google Shape;2483;p50"/>
            <p:cNvGrpSpPr/>
            <p:nvPr/>
          </p:nvGrpSpPr>
          <p:grpSpPr>
            <a:xfrm>
              <a:off x="5104523" y="3168445"/>
              <a:ext cx="239612" cy="352660"/>
              <a:chOff x="4676790" y="1390373"/>
              <a:chExt cx="2126104" cy="3129192"/>
            </a:xfrm>
          </p:grpSpPr>
          <p:sp>
            <p:nvSpPr>
              <p:cNvPr id="2484" name="Google Shape;2484;p50"/>
              <p:cNvSpPr/>
              <p:nvPr/>
            </p:nvSpPr>
            <p:spPr>
              <a:xfrm>
                <a:off x="5049250" y="1735700"/>
                <a:ext cx="1381200" cy="1438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50"/>
              <p:cNvSpPr/>
              <p:nvPr/>
            </p:nvSpPr>
            <p:spPr>
              <a:xfrm flipH="1">
                <a:off x="4676790" y="1390373"/>
                <a:ext cx="2126104" cy="3129192"/>
              </a:xfrm>
              <a:custGeom>
                <a:avLst/>
                <a:gdLst/>
                <a:ahLst/>
                <a:cxnLst/>
                <a:rect l="l" t="t" r="r" b="b"/>
                <a:pathLst>
                  <a:path w="133027" h="195758" extrusionOk="0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6" name="Google Shape;2486;p50"/>
            <p:cNvGrpSpPr/>
            <p:nvPr/>
          </p:nvGrpSpPr>
          <p:grpSpPr>
            <a:xfrm>
              <a:off x="5573738" y="3029625"/>
              <a:ext cx="2292300" cy="630430"/>
              <a:chOff x="720000" y="4024300"/>
              <a:chExt cx="2292300" cy="630430"/>
            </a:xfrm>
          </p:grpSpPr>
          <p:sp>
            <p:nvSpPr>
              <p:cNvPr id="2487" name="Google Shape;2487;p50"/>
              <p:cNvSpPr txBox="1"/>
              <p:nvPr/>
            </p:nvSpPr>
            <p:spPr>
              <a:xfrm>
                <a:off x="720000" y="4024300"/>
                <a:ext cx="2292300" cy="18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Saturn</a:t>
                </a:r>
                <a:endParaRPr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88" name="Google Shape;2488;p50"/>
              <p:cNvSpPr txBox="1"/>
              <p:nvPr/>
            </p:nvSpPr>
            <p:spPr>
              <a:xfrm>
                <a:off x="720000" y="4292930"/>
                <a:ext cx="2292300" cy="36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Saturn is composed of hydrogen and helium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3" name="Google Shape;2493;p51"/>
          <p:cNvSpPr/>
          <p:nvPr/>
        </p:nvSpPr>
        <p:spPr>
          <a:xfrm rot="5400000" flipH="1">
            <a:off x="1341488" y="2120441"/>
            <a:ext cx="769289" cy="2537884"/>
          </a:xfrm>
          <a:custGeom>
            <a:avLst/>
            <a:gdLst/>
            <a:ahLst/>
            <a:cxnLst/>
            <a:rect l="l" t="t" r="r" b="b"/>
            <a:pathLst>
              <a:path w="32124" h="105977" extrusionOk="0">
                <a:moveTo>
                  <a:pt x="29255" y="1"/>
                </a:moveTo>
                <a:lnTo>
                  <a:pt x="29255" y="52371"/>
                </a:lnTo>
                <a:cubicBezTo>
                  <a:pt x="29255" y="53706"/>
                  <a:pt x="28588" y="55841"/>
                  <a:pt x="27387" y="56741"/>
                </a:cubicBezTo>
                <a:lnTo>
                  <a:pt x="5038" y="73987"/>
                </a:lnTo>
                <a:cubicBezTo>
                  <a:pt x="2436" y="76022"/>
                  <a:pt x="1" y="78223"/>
                  <a:pt x="1" y="82126"/>
                </a:cubicBezTo>
                <a:lnTo>
                  <a:pt x="1" y="105976"/>
                </a:lnTo>
                <a:lnTo>
                  <a:pt x="32124" y="105976"/>
                </a:lnTo>
                <a:lnTo>
                  <a:pt x="32124" y="78824"/>
                </a:lnTo>
                <a:lnTo>
                  <a:pt x="32124" y="74921"/>
                </a:lnTo>
                <a:lnTo>
                  <a:pt x="32124" y="70684"/>
                </a:lnTo>
                <a:lnTo>
                  <a:pt x="32124" y="69717"/>
                </a:lnTo>
                <a:lnTo>
                  <a:pt x="32124" y="55307"/>
                </a:lnTo>
                <a:lnTo>
                  <a:pt x="32124" y="1"/>
                </a:lnTo>
                <a:lnTo>
                  <a:pt x="29255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51"/>
          <p:cNvSpPr/>
          <p:nvPr/>
        </p:nvSpPr>
        <p:spPr>
          <a:xfrm rot="5400000" flipH="1">
            <a:off x="1037942" y="2512643"/>
            <a:ext cx="1376383" cy="2537884"/>
          </a:xfrm>
          <a:custGeom>
            <a:avLst/>
            <a:gdLst/>
            <a:ahLst/>
            <a:cxnLst/>
            <a:rect l="l" t="t" r="r" b="b"/>
            <a:pathLst>
              <a:path w="57475" h="105977" extrusionOk="0">
                <a:moveTo>
                  <a:pt x="57475" y="1"/>
                </a:moveTo>
                <a:lnTo>
                  <a:pt x="54639" y="1"/>
                </a:lnTo>
                <a:lnTo>
                  <a:pt x="54639" y="52004"/>
                </a:lnTo>
                <a:cubicBezTo>
                  <a:pt x="54639" y="54006"/>
                  <a:pt x="53405" y="55774"/>
                  <a:pt x="51570" y="56508"/>
                </a:cubicBezTo>
                <a:lnTo>
                  <a:pt x="6572" y="74287"/>
                </a:lnTo>
                <a:cubicBezTo>
                  <a:pt x="2869" y="75855"/>
                  <a:pt x="0" y="79090"/>
                  <a:pt x="0" y="83861"/>
                </a:cubicBezTo>
                <a:lnTo>
                  <a:pt x="0" y="105976"/>
                </a:lnTo>
                <a:lnTo>
                  <a:pt x="26919" y="105976"/>
                </a:lnTo>
                <a:lnTo>
                  <a:pt x="26919" y="82126"/>
                </a:lnTo>
                <a:cubicBezTo>
                  <a:pt x="26919" y="78257"/>
                  <a:pt x="29288" y="75821"/>
                  <a:pt x="31956" y="73987"/>
                </a:cubicBezTo>
                <a:lnTo>
                  <a:pt x="55507" y="56741"/>
                </a:lnTo>
                <a:cubicBezTo>
                  <a:pt x="56741" y="55841"/>
                  <a:pt x="57475" y="53939"/>
                  <a:pt x="57475" y="5237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5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96" name="Google Shape;2496;p51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51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51"/>
          <p:cNvSpPr/>
          <p:nvPr/>
        </p:nvSpPr>
        <p:spPr>
          <a:xfrm flipH="1">
            <a:off x="5590499" y="1499775"/>
            <a:ext cx="3096300" cy="645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51"/>
          <p:cNvSpPr/>
          <p:nvPr/>
        </p:nvSpPr>
        <p:spPr>
          <a:xfrm flipH="1">
            <a:off x="5590499" y="2199863"/>
            <a:ext cx="3096300" cy="76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51"/>
          <p:cNvSpPr/>
          <p:nvPr/>
        </p:nvSpPr>
        <p:spPr>
          <a:xfrm flipH="1">
            <a:off x="5590499" y="3004750"/>
            <a:ext cx="3096300" cy="7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51"/>
          <p:cNvSpPr/>
          <p:nvPr/>
        </p:nvSpPr>
        <p:spPr>
          <a:xfrm flipH="1">
            <a:off x="5590499" y="3824475"/>
            <a:ext cx="3096300" cy="64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51"/>
          <p:cNvSpPr/>
          <p:nvPr/>
        </p:nvSpPr>
        <p:spPr>
          <a:xfrm rot="5400000" flipH="1">
            <a:off x="1037942" y="919005"/>
            <a:ext cx="1376383" cy="2537884"/>
          </a:xfrm>
          <a:custGeom>
            <a:avLst/>
            <a:gdLst/>
            <a:ahLst/>
            <a:cxnLst/>
            <a:rect l="l" t="t" r="r" b="b"/>
            <a:pathLst>
              <a:path w="57475" h="105977" extrusionOk="0">
                <a:moveTo>
                  <a:pt x="1" y="1"/>
                </a:moveTo>
                <a:lnTo>
                  <a:pt x="2836" y="1"/>
                </a:lnTo>
                <a:lnTo>
                  <a:pt x="2836" y="52004"/>
                </a:lnTo>
                <a:cubicBezTo>
                  <a:pt x="2836" y="54006"/>
                  <a:pt x="4070" y="55774"/>
                  <a:pt x="5905" y="56508"/>
                </a:cubicBezTo>
                <a:lnTo>
                  <a:pt x="50904" y="74287"/>
                </a:lnTo>
                <a:cubicBezTo>
                  <a:pt x="54606" y="75855"/>
                  <a:pt x="57475" y="79090"/>
                  <a:pt x="57475" y="83861"/>
                </a:cubicBezTo>
                <a:lnTo>
                  <a:pt x="57475" y="105976"/>
                </a:lnTo>
                <a:lnTo>
                  <a:pt x="30556" y="105976"/>
                </a:lnTo>
                <a:lnTo>
                  <a:pt x="30556" y="82126"/>
                </a:lnTo>
                <a:cubicBezTo>
                  <a:pt x="30556" y="78257"/>
                  <a:pt x="28188" y="75821"/>
                  <a:pt x="25519" y="73987"/>
                </a:cubicBezTo>
                <a:lnTo>
                  <a:pt x="2002" y="56741"/>
                </a:lnTo>
                <a:cubicBezTo>
                  <a:pt x="735" y="55841"/>
                  <a:pt x="1" y="53939"/>
                  <a:pt x="1" y="5237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51"/>
          <p:cNvSpPr/>
          <p:nvPr/>
        </p:nvSpPr>
        <p:spPr>
          <a:xfrm rot="5400000" flipH="1">
            <a:off x="1341895" y="1306009"/>
            <a:ext cx="768475" cy="2537884"/>
          </a:xfrm>
          <a:custGeom>
            <a:avLst/>
            <a:gdLst/>
            <a:ahLst/>
            <a:cxnLst/>
            <a:rect l="l" t="t" r="r" b="b"/>
            <a:pathLst>
              <a:path w="32090" h="105977" extrusionOk="0">
                <a:moveTo>
                  <a:pt x="2836" y="1"/>
                </a:moveTo>
                <a:lnTo>
                  <a:pt x="2836" y="52371"/>
                </a:lnTo>
                <a:cubicBezTo>
                  <a:pt x="2836" y="53706"/>
                  <a:pt x="3536" y="55841"/>
                  <a:pt x="4704" y="56741"/>
                </a:cubicBezTo>
                <a:lnTo>
                  <a:pt x="27053" y="73987"/>
                </a:lnTo>
                <a:cubicBezTo>
                  <a:pt x="29688" y="76022"/>
                  <a:pt x="32090" y="78223"/>
                  <a:pt x="32090" y="82126"/>
                </a:cubicBezTo>
                <a:lnTo>
                  <a:pt x="32090" y="105976"/>
                </a:lnTo>
                <a:lnTo>
                  <a:pt x="0" y="105976"/>
                </a:lnTo>
                <a:lnTo>
                  <a:pt x="0" y="78824"/>
                </a:lnTo>
                <a:lnTo>
                  <a:pt x="0" y="74921"/>
                </a:lnTo>
                <a:lnTo>
                  <a:pt x="0" y="70684"/>
                </a:lnTo>
                <a:lnTo>
                  <a:pt x="0" y="69717"/>
                </a:lnTo>
                <a:lnTo>
                  <a:pt x="0" y="55307"/>
                </a:lnTo>
                <a:lnTo>
                  <a:pt x="0" y="1"/>
                </a:lnTo>
                <a:lnTo>
                  <a:pt x="283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51"/>
          <p:cNvSpPr txBox="1"/>
          <p:nvPr/>
        </p:nvSpPr>
        <p:spPr>
          <a:xfrm>
            <a:off x="5789700" y="1499675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05" name="Google Shape;2505;p51"/>
          <p:cNvSpPr txBox="1"/>
          <p:nvPr/>
        </p:nvSpPr>
        <p:spPr>
          <a:xfrm>
            <a:off x="6992712" y="1499775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6" name="Google Shape;2506;p51"/>
          <p:cNvSpPr txBox="1"/>
          <p:nvPr/>
        </p:nvSpPr>
        <p:spPr>
          <a:xfrm>
            <a:off x="5789700" y="2290450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07" name="Google Shape;2507;p51"/>
          <p:cNvSpPr txBox="1"/>
          <p:nvPr/>
        </p:nvSpPr>
        <p:spPr>
          <a:xfrm>
            <a:off x="6992712" y="2290550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planet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8" name="Google Shape;2508;p51"/>
          <p:cNvSpPr txBox="1"/>
          <p:nvPr/>
        </p:nvSpPr>
        <p:spPr>
          <a:xfrm>
            <a:off x="5789700" y="3081225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09" name="Google Shape;2509;p51"/>
          <p:cNvSpPr txBox="1"/>
          <p:nvPr/>
        </p:nvSpPr>
        <p:spPr>
          <a:xfrm>
            <a:off x="6992712" y="3081325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rings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0" name="Google Shape;2510;p51"/>
          <p:cNvSpPr txBox="1"/>
          <p:nvPr/>
        </p:nvSpPr>
        <p:spPr>
          <a:xfrm>
            <a:off x="5789700" y="3872000"/>
            <a:ext cx="12030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11" name="Google Shape;2511;p51"/>
          <p:cNvSpPr txBox="1"/>
          <p:nvPr/>
        </p:nvSpPr>
        <p:spPr>
          <a:xfrm>
            <a:off x="6992712" y="3872100"/>
            <a:ext cx="1694100" cy="5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2" name="Google Shape;2512;p51"/>
          <p:cNvSpPr/>
          <p:nvPr/>
        </p:nvSpPr>
        <p:spPr>
          <a:xfrm>
            <a:off x="610424" y="3182998"/>
            <a:ext cx="412477" cy="412778"/>
          </a:xfrm>
          <a:custGeom>
            <a:avLst/>
            <a:gdLst/>
            <a:ahLst/>
            <a:cxnLst/>
            <a:rect l="l" t="t" r="r" b="b"/>
            <a:pathLst>
              <a:path w="45265" h="45298" extrusionOk="0">
                <a:moveTo>
                  <a:pt x="19129" y="5845"/>
                </a:moveTo>
                <a:lnTo>
                  <a:pt x="19295" y="6177"/>
                </a:lnTo>
                <a:lnTo>
                  <a:pt x="19528" y="6476"/>
                </a:lnTo>
                <a:lnTo>
                  <a:pt x="19760" y="6742"/>
                </a:lnTo>
                <a:lnTo>
                  <a:pt x="20026" y="7007"/>
                </a:lnTo>
                <a:lnTo>
                  <a:pt x="20325" y="7206"/>
                </a:lnTo>
                <a:lnTo>
                  <a:pt x="20624" y="7439"/>
                </a:lnTo>
                <a:lnTo>
                  <a:pt x="20956" y="7605"/>
                </a:lnTo>
                <a:lnTo>
                  <a:pt x="21321" y="7738"/>
                </a:lnTo>
                <a:lnTo>
                  <a:pt x="21321" y="13516"/>
                </a:lnTo>
                <a:lnTo>
                  <a:pt x="20956" y="13649"/>
                </a:lnTo>
                <a:lnTo>
                  <a:pt x="20657" y="13815"/>
                </a:lnTo>
                <a:lnTo>
                  <a:pt x="20325" y="14014"/>
                </a:lnTo>
                <a:lnTo>
                  <a:pt x="20059" y="14214"/>
                </a:lnTo>
                <a:lnTo>
                  <a:pt x="15045" y="11358"/>
                </a:lnTo>
                <a:lnTo>
                  <a:pt x="15111" y="10959"/>
                </a:lnTo>
                <a:lnTo>
                  <a:pt x="15111" y="10594"/>
                </a:lnTo>
                <a:lnTo>
                  <a:pt x="15111" y="10229"/>
                </a:lnTo>
                <a:lnTo>
                  <a:pt x="15045" y="9863"/>
                </a:lnTo>
                <a:lnTo>
                  <a:pt x="14978" y="9498"/>
                </a:lnTo>
                <a:lnTo>
                  <a:pt x="14845" y="9166"/>
                </a:lnTo>
                <a:lnTo>
                  <a:pt x="14712" y="8834"/>
                </a:lnTo>
                <a:lnTo>
                  <a:pt x="14513" y="8502"/>
                </a:lnTo>
                <a:lnTo>
                  <a:pt x="15011" y="8070"/>
                </a:lnTo>
                <a:lnTo>
                  <a:pt x="15543" y="7638"/>
                </a:lnTo>
                <a:lnTo>
                  <a:pt x="16107" y="7273"/>
                </a:lnTo>
                <a:lnTo>
                  <a:pt x="16672" y="6908"/>
                </a:lnTo>
                <a:lnTo>
                  <a:pt x="17270" y="6609"/>
                </a:lnTo>
                <a:lnTo>
                  <a:pt x="17867" y="6310"/>
                </a:lnTo>
                <a:lnTo>
                  <a:pt x="18498" y="6044"/>
                </a:lnTo>
                <a:lnTo>
                  <a:pt x="19129" y="5845"/>
                </a:lnTo>
                <a:close/>
                <a:moveTo>
                  <a:pt x="26136" y="5845"/>
                </a:moveTo>
                <a:lnTo>
                  <a:pt x="26801" y="6044"/>
                </a:lnTo>
                <a:lnTo>
                  <a:pt x="27398" y="6310"/>
                </a:lnTo>
                <a:lnTo>
                  <a:pt x="27996" y="6609"/>
                </a:lnTo>
                <a:lnTo>
                  <a:pt x="28594" y="6908"/>
                </a:lnTo>
                <a:lnTo>
                  <a:pt x="29158" y="7273"/>
                </a:lnTo>
                <a:lnTo>
                  <a:pt x="29723" y="7638"/>
                </a:lnTo>
                <a:lnTo>
                  <a:pt x="30254" y="8070"/>
                </a:lnTo>
                <a:lnTo>
                  <a:pt x="30752" y="8502"/>
                </a:lnTo>
                <a:lnTo>
                  <a:pt x="30586" y="8834"/>
                </a:lnTo>
                <a:lnTo>
                  <a:pt x="30420" y="9166"/>
                </a:lnTo>
                <a:lnTo>
                  <a:pt x="30288" y="9498"/>
                </a:lnTo>
                <a:lnTo>
                  <a:pt x="30221" y="9863"/>
                </a:lnTo>
                <a:lnTo>
                  <a:pt x="30155" y="10229"/>
                </a:lnTo>
                <a:lnTo>
                  <a:pt x="30155" y="10594"/>
                </a:lnTo>
                <a:lnTo>
                  <a:pt x="30155" y="10959"/>
                </a:lnTo>
                <a:lnTo>
                  <a:pt x="30221" y="11358"/>
                </a:lnTo>
                <a:lnTo>
                  <a:pt x="25207" y="14214"/>
                </a:lnTo>
                <a:lnTo>
                  <a:pt x="24941" y="14014"/>
                </a:lnTo>
                <a:lnTo>
                  <a:pt x="24609" y="13815"/>
                </a:lnTo>
                <a:lnTo>
                  <a:pt x="24310" y="13649"/>
                </a:lnTo>
                <a:lnTo>
                  <a:pt x="23945" y="13483"/>
                </a:lnTo>
                <a:lnTo>
                  <a:pt x="23945" y="7738"/>
                </a:lnTo>
                <a:lnTo>
                  <a:pt x="24310" y="7605"/>
                </a:lnTo>
                <a:lnTo>
                  <a:pt x="24642" y="7439"/>
                </a:lnTo>
                <a:lnTo>
                  <a:pt x="24941" y="7206"/>
                </a:lnTo>
                <a:lnTo>
                  <a:pt x="25240" y="7007"/>
                </a:lnTo>
                <a:lnTo>
                  <a:pt x="25505" y="6742"/>
                </a:lnTo>
                <a:lnTo>
                  <a:pt x="25738" y="6476"/>
                </a:lnTo>
                <a:lnTo>
                  <a:pt x="25970" y="6177"/>
                </a:lnTo>
                <a:lnTo>
                  <a:pt x="26136" y="5845"/>
                </a:lnTo>
                <a:close/>
                <a:moveTo>
                  <a:pt x="13749" y="13649"/>
                </a:moveTo>
                <a:lnTo>
                  <a:pt x="18731" y="16538"/>
                </a:lnTo>
                <a:lnTo>
                  <a:pt x="18664" y="16904"/>
                </a:lnTo>
                <a:lnTo>
                  <a:pt x="18664" y="17236"/>
                </a:lnTo>
                <a:lnTo>
                  <a:pt x="18664" y="17601"/>
                </a:lnTo>
                <a:lnTo>
                  <a:pt x="18731" y="17966"/>
                </a:lnTo>
                <a:lnTo>
                  <a:pt x="13749" y="20855"/>
                </a:lnTo>
                <a:lnTo>
                  <a:pt x="13451" y="20623"/>
                </a:lnTo>
                <a:lnTo>
                  <a:pt x="13118" y="20424"/>
                </a:lnTo>
                <a:lnTo>
                  <a:pt x="12786" y="20258"/>
                </a:lnTo>
                <a:lnTo>
                  <a:pt x="12454" y="20125"/>
                </a:lnTo>
                <a:lnTo>
                  <a:pt x="12089" y="20025"/>
                </a:lnTo>
                <a:lnTo>
                  <a:pt x="11724" y="19959"/>
                </a:lnTo>
                <a:lnTo>
                  <a:pt x="11358" y="19926"/>
                </a:lnTo>
                <a:lnTo>
                  <a:pt x="10993" y="19892"/>
                </a:lnTo>
                <a:lnTo>
                  <a:pt x="10860" y="19261"/>
                </a:lnTo>
                <a:lnTo>
                  <a:pt x="10761" y="18597"/>
                </a:lnTo>
                <a:lnTo>
                  <a:pt x="10727" y="17933"/>
                </a:lnTo>
                <a:lnTo>
                  <a:pt x="10694" y="17236"/>
                </a:lnTo>
                <a:lnTo>
                  <a:pt x="10727" y="16571"/>
                </a:lnTo>
                <a:lnTo>
                  <a:pt x="10761" y="15907"/>
                </a:lnTo>
                <a:lnTo>
                  <a:pt x="10860" y="15243"/>
                </a:lnTo>
                <a:lnTo>
                  <a:pt x="10993" y="14579"/>
                </a:lnTo>
                <a:lnTo>
                  <a:pt x="11392" y="14579"/>
                </a:lnTo>
                <a:lnTo>
                  <a:pt x="11757" y="14546"/>
                </a:lnTo>
                <a:lnTo>
                  <a:pt x="12122" y="14479"/>
                </a:lnTo>
                <a:lnTo>
                  <a:pt x="12487" y="14380"/>
                </a:lnTo>
                <a:lnTo>
                  <a:pt x="12820" y="14247"/>
                </a:lnTo>
                <a:lnTo>
                  <a:pt x="13152" y="14048"/>
                </a:lnTo>
                <a:lnTo>
                  <a:pt x="13451" y="13882"/>
                </a:lnTo>
                <a:lnTo>
                  <a:pt x="13749" y="13649"/>
                </a:lnTo>
                <a:close/>
                <a:moveTo>
                  <a:pt x="31549" y="13649"/>
                </a:moveTo>
                <a:lnTo>
                  <a:pt x="31815" y="13882"/>
                </a:lnTo>
                <a:lnTo>
                  <a:pt x="32114" y="14048"/>
                </a:lnTo>
                <a:lnTo>
                  <a:pt x="32446" y="14214"/>
                </a:lnTo>
                <a:lnTo>
                  <a:pt x="32778" y="14380"/>
                </a:lnTo>
                <a:lnTo>
                  <a:pt x="33144" y="14479"/>
                </a:lnTo>
                <a:lnTo>
                  <a:pt x="33509" y="14546"/>
                </a:lnTo>
                <a:lnTo>
                  <a:pt x="33874" y="14579"/>
                </a:lnTo>
                <a:lnTo>
                  <a:pt x="34273" y="14579"/>
                </a:lnTo>
                <a:lnTo>
                  <a:pt x="34405" y="15243"/>
                </a:lnTo>
                <a:lnTo>
                  <a:pt x="34505" y="15907"/>
                </a:lnTo>
                <a:lnTo>
                  <a:pt x="34538" y="16571"/>
                </a:lnTo>
                <a:lnTo>
                  <a:pt x="34572" y="17236"/>
                </a:lnTo>
                <a:lnTo>
                  <a:pt x="34538" y="17933"/>
                </a:lnTo>
                <a:lnTo>
                  <a:pt x="34505" y="18597"/>
                </a:lnTo>
                <a:lnTo>
                  <a:pt x="34405" y="19261"/>
                </a:lnTo>
                <a:lnTo>
                  <a:pt x="34273" y="19892"/>
                </a:lnTo>
                <a:lnTo>
                  <a:pt x="33907" y="19926"/>
                </a:lnTo>
                <a:lnTo>
                  <a:pt x="33542" y="19959"/>
                </a:lnTo>
                <a:lnTo>
                  <a:pt x="33177" y="20025"/>
                </a:lnTo>
                <a:lnTo>
                  <a:pt x="32811" y="20125"/>
                </a:lnTo>
                <a:lnTo>
                  <a:pt x="32479" y="20258"/>
                </a:lnTo>
                <a:lnTo>
                  <a:pt x="32147" y="20424"/>
                </a:lnTo>
                <a:lnTo>
                  <a:pt x="31848" y="20623"/>
                </a:lnTo>
                <a:lnTo>
                  <a:pt x="31549" y="20855"/>
                </a:lnTo>
                <a:lnTo>
                  <a:pt x="26535" y="17966"/>
                </a:lnTo>
                <a:lnTo>
                  <a:pt x="26601" y="17601"/>
                </a:lnTo>
                <a:lnTo>
                  <a:pt x="26601" y="17236"/>
                </a:lnTo>
                <a:lnTo>
                  <a:pt x="26601" y="16904"/>
                </a:lnTo>
                <a:lnTo>
                  <a:pt x="26535" y="16538"/>
                </a:lnTo>
                <a:lnTo>
                  <a:pt x="31549" y="13649"/>
                </a:lnTo>
                <a:close/>
                <a:moveTo>
                  <a:pt x="20059" y="20291"/>
                </a:moveTo>
                <a:lnTo>
                  <a:pt x="20325" y="20490"/>
                </a:lnTo>
                <a:lnTo>
                  <a:pt x="20657" y="20689"/>
                </a:lnTo>
                <a:lnTo>
                  <a:pt x="20956" y="20855"/>
                </a:lnTo>
                <a:lnTo>
                  <a:pt x="21321" y="20988"/>
                </a:lnTo>
                <a:lnTo>
                  <a:pt x="21321" y="26767"/>
                </a:lnTo>
                <a:lnTo>
                  <a:pt x="20956" y="26900"/>
                </a:lnTo>
                <a:lnTo>
                  <a:pt x="20624" y="27066"/>
                </a:lnTo>
                <a:lnTo>
                  <a:pt x="20325" y="27265"/>
                </a:lnTo>
                <a:lnTo>
                  <a:pt x="20026" y="27497"/>
                </a:lnTo>
                <a:lnTo>
                  <a:pt x="19760" y="27763"/>
                </a:lnTo>
                <a:lnTo>
                  <a:pt x="19528" y="28029"/>
                </a:lnTo>
                <a:lnTo>
                  <a:pt x="19295" y="28328"/>
                </a:lnTo>
                <a:lnTo>
                  <a:pt x="19129" y="28660"/>
                </a:lnTo>
                <a:lnTo>
                  <a:pt x="18498" y="28460"/>
                </a:lnTo>
                <a:lnTo>
                  <a:pt x="17867" y="28195"/>
                </a:lnTo>
                <a:lnTo>
                  <a:pt x="17270" y="27896"/>
                </a:lnTo>
                <a:lnTo>
                  <a:pt x="16672" y="27597"/>
                </a:lnTo>
                <a:lnTo>
                  <a:pt x="16107" y="27232"/>
                </a:lnTo>
                <a:lnTo>
                  <a:pt x="15543" y="26866"/>
                </a:lnTo>
                <a:lnTo>
                  <a:pt x="15011" y="26435"/>
                </a:lnTo>
                <a:lnTo>
                  <a:pt x="14513" y="26003"/>
                </a:lnTo>
                <a:lnTo>
                  <a:pt x="14712" y="25671"/>
                </a:lnTo>
                <a:lnTo>
                  <a:pt x="14845" y="25339"/>
                </a:lnTo>
                <a:lnTo>
                  <a:pt x="14978" y="25007"/>
                </a:lnTo>
                <a:lnTo>
                  <a:pt x="15045" y="24641"/>
                </a:lnTo>
                <a:lnTo>
                  <a:pt x="15111" y="24276"/>
                </a:lnTo>
                <a:lnTo>
                  <a:pt x="15111" y="23911"/>
                </a:lnTo>
                <a:lnTo>
                  <a:pt x="15111" y="23512"/>
                </a:lnTo>
                <a:lnTo>
                  <a:pt x="15045" y="23147"/>
                </a:lnTo>
                <a:lnTo>
                  <a:pt x="20059" y="20291"/>
                </a:lnTo>
                <a:close/>
                <a:moveTo>
                  <a:pt x="25207" y="20291"/>
                </a:moveTo>
                <a:lnTo>
                  <a:pt x="30221" y="23147"/>
                </a:lnTo>
                <a:lnTo>
                  <a:pt x="30155" y="23545"/>
                </a:lnTo>
                <a:lnTo>
                  <a:pt x="30155" y="23911"/>
                </a:lnTo>
                <a:lnTo>
                  <a:pt x="30155" y="24276"/>
                </a:lnTo>
                <a:lnTo>
                  <a:pt x="30221" y="24641"/>
                </a:lnTo>
                <a:lnTo>
                  <a:pt x="30321" y="25007"/>
                </a:lnTo>
                <a:lnTo>
                  <a:pt x="30420" y="25372"/>
                </a:lnTo>
                <a:lnTo>
                  <a:pt x="30586" y="25704"/>
                </a:lnTo>
                <a:lnTo>
                  <a:pt x="30752" y="26003"/>
                </a:lnTo>
                <a:lnTo>
                  <a:pt x="30254" y="26435"/>
                </a:lnTo>
                <a:lnTo>
                  <a:pt x="29723" y="26866"/>
                </a:lnTo>
                <a:lnTo>
                  <a:pt x="29158" y="27232"/>
                </a:lnTo>
                <a:lnTo>
                  <a:pt x="28594" y="27597"/>
                </a:lnTo>
                <a:lnTo>
                  <a:pt x="27996" y="27896"/>
                </a:lnTo>
                <a:lnTo>
                  <a:pt x="27398" y="28195"/>
                </a:lnTo>
                <a:lnTo>
                  <a:pt x="26801" y="28460"/>
                </a:lnTo>
                <a:lnTo>
                  <a:pt x="26136" y="28660"/>
                </a:lnTo>
                <a:lnTo>
                  <a:pt x="25970" y="28328"/>
                </a:lnTo>
                <a:lnTo>
                  <a:pt x="25738" y="28029"/>
                </a:lnTo>
                <a:lnTo>
                  <a:pt x="25505" y="27763"/>
                </a:lnTo>
                <a:lnTo>
                  <a:pt x="25240" y="27497"/>
                </a:lnTo>
                <a:lnTo>
                  <a:pt x="24941" y="27265"/>
                </a:lnTo>
                <a:lnTo>
                  <a:pt x="24642" y="27066"/>
                </a:lnTo>
                <a:lnTo>
                  <a:pt x="24310" y="26900"/>
                </a:lnTo>
                <a:lnTo>
                  <a:pt x="23945" y="26767"/>
                </a:lnTo>
                <a:lnTo>
                  <a:pt x="23945" y="20988"/>
                </a:lnTo>
                <a:lnTo>
                  <a:pt x="24310" y="20855"/>
                </a:lnTo>
                <a:lnTo>
                  <a:pt x="24609" y="20689"/>
                </a:lnTo>
                <a:lnTo>
                  <a:pt x="24941" y="20490"/>
                </a:lnTo>
                <a:lnTo>
                  <a:pt x="25207" y="20291"/>
                </a:lnTo>
                <a:close/>
                <a:moveTo>
                  <a:pt x="29192" y="30287"/>
                </a:moveTo>
                <a:lnTo>
                  <a:pt x="33542" y="37327"/>
                </a:lnTo>
                <a:lnTo>
                  <a:pt x="11724" y="37327"/>
                </a:lnTo>
                <a:lnTo>
                  <a:pt x="16074" y="30287"/>
                </a:lnTo>
                <a:lnTo>
                  <a:pt x="16705" y="30586"/>
                </a:lnTo>
                <a:lnTo>
                  <a:pt x="17369" y="30851"/>
                </a:lnTo>
                <a:lnTo>
                  <a:pt x="18033" y="31117"/>
                </a:lnTo>
                <a:lnTo>
                  <a:pt x="18731" y="31316"/>
                </a:lnTo>
                <a:lnTo>
                  <a:pt x="18830" y="31648"/>
                </a:lnTo>
                <a:lnTo>
                  <a:pt x="18930" y="31981"/>
                </a:lnTo>
                <a:lnTo>
                  <a:pt x="19063" y="32279"/>
                </a:lnTo>
                <a:lnTo>
                  <a:pt x="19229" y="32578"/>
                </a:lnTo>
                <a:lnTo>
                  <a:pt x="19428" y="32844"/>
                </a:lnTo>
                <a:lnTo>
                  <a:pt x="19627" y="33110"/>
                </a:lnTo>
                <a:lnTo>
                  <a:pt x="19860" y="33375"/>
                </a:lnTo>
                <a:lnTo>
                  <a:pt x="20092" y="33575"/>
                </a:lnTo>
                <a:lnTo>
                  <a:pt x="20358" y="33774"/>
                </a:lnTo>
                <a:lnTo>
                  <a:pt x="20657" y="33973"/>
                </a:lnTo>
                <a:lnTo>
                  <a:pt x="20956" y="34139"/>
                </a:lnTo>
                <a:lnTo>
                  <a:pt x="21255" y="34239"/>
                </a:lnTo>
                <a:lnTo>
                  <a:pt x="21587" y="34372"/>
                </a:lnTo>
                <a:lnTo>
                  <a:pt x="21919" y="34438"/>
                </a:lnTo>
                <a:lnTo>
                  <a:pt x="22284" y="34471"/>
                </a:lnTo>
                <a:lnTo>
                  <a:pt x="22649" y="34504"/>
                </a:lnTo>
                <a:lnTo>
                  <a:pt x="22982" y="34471"/>
                </a:lnTo>
                <a:lnTo>
                  <a:pt x="23347" y="34438"/>
                </a:lnTo>
                <a:lnTo>
                  <a:pt x="23679" y="34372"/>
                </a:lnTo>
                <a:lnTo>
                  <a:pt x="24011" y="34239"/>
                </a:lnTo>
                <a:lnTo>
                  <a:pt x="24310" y="34139"/>
                </a:lnTo>
                <a:lnTo>
                  <a:pt x="24609" y="33973"/>
                </a:lnTo>
                <a:lnTo>
                  <a:pt x="24908" y="33774"/>
                </a:lnTo>
                <a:lnTo>
                  <a:pt x="25173" y="33575"/>
                </a:lnTo>
                <a:lnTo>
                  <a:pt x="25406" y="33375"/>
                </a:lnTo>
                <a:lnTo>
                  <a:pt x="25638" y="33110"/>
                </a:lnTo>
                <a:lnTo>
                  <a:pt x="25838" y="32844"/>
                </a:lnTo>
                <a:lnTo>
                  <a:pt x="26037" y="32578"/>
                </a:lnTo>
                <a:lnTo>
                  <a:pt x="26203" y="32279"/>
                </a:lnTo>
                <a:lnTo>
                  <a:pt x="26336" y="31981"/>
                </a:lnTo>
                <a:lnTo>
                  <a:pt x="26435" y="31648"/>
                </a:lnTo>
                <a:lnTo>
                  <a:pt x="26535" y="31316"/>
                </a:lnTo>
                <a:lnTo>
                  <a:pt x="27232" y="31117"/>
                </a:lnTo>
                <a:lnTo>
                  <a:pt x="27896" y="30851"/>
                </a:lnTo>
                <a:lnTo>
                  <a:pt x="28561" y="30586"/>
                </a:lnTo>
                <a:lnTo>
                  <a:pt x="29192" y="30287"/>
                </a:lnTo>
                <a:close/>
                <a:moveTo>
                  <a:pt x="16008" y="39984"/>
                </a:moveTo>
                <a:lnTo>
                  <a:pt x="16008" y="42641"/>
                </a:lnTo>
                <a:lnTo>
                  <a:pt x="10694" y="42641"/>
                </a:lnTo>
                <a:lnTo>
                  <a:pt x="10694" y="39984"/>
                </a:lnTo>
                <a:close/>
                <a:moveTo>
                  <a:pt x="26601" y="39984"/>
                </a:moveTo>
                <a:lnTo>
                  <a:pt x="26601" y="42641"/>
                </a:lnTo>
                <a:lnTo>
                  <a:pt x="18664" y="42641"/>
                </a:lnTo>
                <a:lnTo>
                  <a:pt x="18664" y="39984"/>
                </a:lnTo>
                <a:close/>
                <a:moveTo>
                  <a:pt x="34572" y="39984"/>
                </a:moveTo>
                <a:lnTo>
                  <a:pt x="34572" y="42641"/>
                </a:lnTo>
                <a:lnTo>
                  <a:pt x="29258" y="42641"/>
                </a:lnTo>
                <a:lnTo>
                  <a:pt x="29258" y="39984"/>
                </a:lnTo>
                <a:close/>
                <a:moveTo>
                  <a:pt x="22649" y="0"/>
                </a:moveTo>
                <a:lnTo>
                  <a:pt x="22284" y="33"/>
                </a:lnTo>
                <a:lnTo>
                  <a:pt x="21919" y="67"/>
                </a:lnTo>
                <a:lnTo>
                  <a:pt x="21587" y="133"/>
                </a:lnTo>
                <a:lnTo>
                  <a:pt x="21255" y="233"/>
                </a:lnTo>
                <a:lnTo>
                  <a:pt x="20956" y="365"/>
                </a:lnTo>
                <a:lnTo>
                  <a:pt x="20657" y="531"/>
                </a:lnTo>
                <a:lnTo>
                  <a:pt x="20358" y="731"/>
                </a:lnTo>
                <a:lnTo>
                  <a:pt x="20092" y="930"/>
                </a:lnTo>
                <a:lnTo>
                  <a:pt x="19860" y="1129"/>
                </a:lnTo>
                <a:lnTo>
                  <a:pt x="19627" y="1395"/>
                </a:lnTo>
                <a:lnTo>
                  <a:pt x="19428" y="1661"/>
                </a:lnTo>
                <a:lnTo>
                  <a:pt x="19229" y="1926"/>
                </a:lnTo>
                <a:lnTo>
                  <a:pt x="19063" y="2225"/>
                </a:lnTo>
                <a:lnTo>
                  <a:pt x="18930" y="2524"/>
                </a:lnTo>
                <a:lnTo>
                  <a:pt x="18830" y="2856"/>
                </a:lnTo>
                <a:lnTo>
                  <a:pt x="18731" y="3188"/>
                </a:lnTo>
                <a:lnTo>
                  <a:pt x="17867" y="3454"/>
                </a:lnTo>
                <a:lnTo>
                  <a:pt x="17004" y="3786"/>
                </a:lnTo>
                <a:lnTo>
                  <a:pt x="16140" y="4184"/>
                </a:lnTo>
                <a:lnTo>
                  <a:pt x="15343" y="4616"/>
                </a:lnTo>
                <a:lnTo>
                  <a:pt x="14546" y="5114"/>
                </a:lnTo>
                <a:lnTo>
                  <a:pt x="13816" y="5646"/>
                </a:lnTo>
                <a:lnTo>
                  <a:pt x="13085" y="6210"/>
                </a:lnTo>
                <a:lnTo>
                  <a:pt x="12421" y="6841"/>
                </a:lnTo>
                <a:lnTo>
                  <a:pt x="12089" y="6742"/>
                </a:lnTo>
                <a:lnTo>
                  <a:pt x="11757" y="6675"/>
                </a:lnTo>
                <a:lnTo>
                  <a:pt x="11425" y="6642"/>
                </a:lnTo>
                <a:lnTo>
                  <a:pt x="10727" y="6642"/>
                </a:lnTo>
                <a:lnTo>
                  <a:pt x="10395" y="6708"/>
                </a:lnTo>
                <a:lnTo>
                  <a:pt x="10096" y="6775"/>
                </a:lnTo>
                <a:lnTo>
                  <a:pt x="9764" y="6874"/>
                </a:lnTo>
                <a:lnTo>
                  <a:pt x="9465" y="7007"/>
                </a:lnTo>
                <a:lnTo>
                  <a:pt x="9167" y="7173"/>
                </a:lnTo>
                <a:lnTo>
                  <a:pt x="8868" y="7339"/>
                </a:lnTo>
                <a:lnTo>
                  <a:pt x="8602" y="7572"/>
                </a:lnTo>
                <a:lnTo>
                  <a:pt x="8336" y="7771"/>
                </a:lnTo>
                <a:lnTo>
                  <a:pt x="8104" y="8037"/>
                </a:lnTo>
                <a:lnTo>
                  <a:pt x="7905" y="8336"/>
                </a:lnTo>
                <a:lnTo>
                  <a:pt x="7705" y="8634"/>
                </a:lnTo>
                <a:lnTo>
                  <a:pt x="7539" y="8967"/>
                </a:lnTo>
                <a:lnTo>
                  <a:pt x="7407" y="9265"/>
                </a:lnTo>
                <a:lnTo>
                  <a:pt x="7307" y="9631"/>
                </a:lnTo>
                <a:lnTo>
                  <a:pt x="7207" y="9963"/>
                </a:lnTo>
                <a:lnTo>
                  <a:pt x="7174" y="10295"/>
                </a:lnTo>
                <a:lnTo>
                  <a:pt x="7174" y="10627"/>
                </a:lnTo>
                <a:lnTo>
                  <a:pt x="7174" y="10959"/>
                </a:lnTo>
                <a:lnTo>
                  <a:pt x="7240" y="11291"/>
                </a:lnTo>
                <a:lnTo>
                  <a:pt x="7307" y="11623"/>
                </a:lnTo>
                <a:lnTo>
                  <a:pt x="7407" y="11955"/>
                </a:lnTo>
                <a:lnTo>
                  <a:pt x="7506" y="12254"/>
                </a:lnTo>
                <a:lnTo>
                  <a:pt x="7672" y="12553"/>
                </a:lnTo>
                <a:lnTo>
                  <a:pt x="7838" y="12852"/>
                </a:lnTo>
                <a:lnTo>
                  <a:pt x="8037" y="13118"/>
                </a:lnTo>
                <a:lnTo>
                  <a:pt x="8270" y="13350"/>
                </a:lnTo>
                <a:lnTo>
                  <a:pt x="8502" y="13583"/>
                </a:lnTo>
                <a:lnTo>
                  <a:pt x="8303" y="14479"/>
                </a:lnTo>
                <a:lnTo>
                  <a:pt x="8170" y="15376"/>
                </a:lnTo>
                <a:lnTo>
                  <a:pt x="8071" y="16273"/>
                </a:lnTo>
                <a:lnTo>
                  <a:pt x="8037" y="17202"/>
                </a:lnTo>
                <a:lnTo>
                  <a:pt x="8071" y="18132"/>
                </a:lnTo>
                <a:lnTo>
                  <a:pt x="8137" y="19062"/>
                </a:lnTo>
                <a:lnTo>
                  <a:pt x="8303" y="19992"/>
                </a:lnTo>
                <a:lnTo>
                  <a:pt x="8502" y="20922"/>
                </a:lnTo>
                <a:lnTo>
                  <a:pt x="8270" y="21154"/>
                </a:lnTo>
                <a:lnTo>
                  <a:pt x="8037" y="21387"/>
                </a:lnTo>
                <a:lnTo>
                  <a:pt x="7838" y="21652"/>
                </a:lnTo>
                <a:lnTo>
                  <a:pt x="7672" y="21951"/>
                </a:lnTo>
                <a:lnTo>
                  <a:pt x="7506" y="22250"/>
                </a:lnTo>
                <a:lnTo>
                  <a:pt x="7407" y="22549"/>
                </a:lnTo>
                <a:lnTo>
                  <a:pt x="7307" y="22881"/>
                </a:lnTo>
                <a:lnTo>
                  <a:pt x="7240" y="23213"/>
                </a:lnTo>
                <a:lnTo>
                  <a:pt x="7174" y="23545"/>
                </a:lnTo>
                <a:lnTo>
                  <a:pt x="7174" y="23878"/>
                </a:lnTo>
                <a:lnTo>
                  <a:pt x="7174" y="24210"/>
                </a:lnTo>
                <a:lnTo>
                  <a:pt x="7207" y="24542"/>
                </a:lnTo>
                <a:lnTo>
                  <a:pt x="7307" y="24874"/>
                </a:lnTo>
                <a:lnTo>
                  <a:pt x="7407" y="25206"/>
                </a:lnTo>
                <a:lnTo>
                  <a:pt x="7539" y="25538"/>
                </a:lnTo>
                <a:lnTo>
                  <a:pt x="7705" y="25870"/>
                </a:lnTo>
                <a:lnTo>
                  <a:pt x="7905" y="26169"/>
                </a:lnTo>
                <a:lnTo>
                  <a:pt x="8104" y="26468"/>
                </a:lnTo>
                <a:lnTo>
                  <a:pt x="8336" y="26700"/>
                </a:lnTo>
                <a:lnTo>
                  <a:pt x="8602" y="26933"/>
                </a:lnTo>
                <a:lnTo>
                  <a:pt x="8868" y="27165"/>
                </a:lnTo>
                <a:lnTo>
                  <a:pt x="9167" y="27331"/>
                </a:lnTo>
                <a:lnTo>
                  <a:pt x="9465" y="27497"/>
                </a:lnTo>
                <a:lnTo>
                  <a:pt x="9764" y="27630"/>
                </a:lnTo>
                <a:lnTo>
                  <a:pt x="10096" y="27730"/>
                </a:lnTo>
                <a:lnTo>
                  <a:pt x="10429" y="27796"/>
                </a:lnTo>
                <a:lnTo>
                  <a:pt x="10761" y="27829"/>
                </a:lnTo>
                <a:lnTo>
                  <a:pt x="11093" y="27863"/>
                </a:lnTo>
                <a:lnTo>
                  <a:pt x="11425" y="27863"/>
                </a:lnTo>
                <a:lnTo>
                  <a:pt x="11757" y="27829"/>
                </a:lnTo>
                <a:lnTo>
                  <a:pt x="12089" y="27763"/>
                </a:lnTo>
                <a:lnTo>
                  <a:pt x="12421" y="27663"/>
                </a:lnTo>
                <a:lnTo>
                  <a:pt x="13085" y="28294"/>
                </a:lnTo>
                <a:lnTo>
                  <a:pt x="13816" y="28859"/>
                </a:lnTo>
                <a:lnTo>
                  <a:pt x="8635" y="37327"/>
                </a:lnTo>
                <a:lnTo>
                  <a:pt x="6709" y="37327"/>
                </a:lnTo>
                <a:lnTo>
                  <a:pt x="6443" y="37360"/>
                </a:lnTo>
                <a:lnTo>
                  <a:pt x="6211" y="37427"/>
                </a:lnTo>
                <a:lnTo>
                  <a:pt x="5979" y="37560"/>
                </a:lnTo>
                <a:lnTo>
                  <a:pt x="5779" y="37726"/>
                </a:lnTo>
                <a:lnTo>
                  <a:pt x="5613" y="37925"/>
                </a:lnTo>
                <a:lnTo>
                  <a:pt x="5480" y="38124"/>
                </a:lnTo>
                <a:lnTo>
                  <a:pt x="5414" y="38390"/>
                </a:lnTo>
                <a:lnTo>
                  <a:pt x="5381" y="38656"/>
                </a:lnTo>
                <a:lnTo>
                  <a:pt x="5414" y="38921"/>
                </a:lnTo>
                <a:lnTo>
                  <a:pt x="5480" y="39154"/>
                </a:lnTo>
                <a:lnTo>
                  <a:pt x="5613" y="39386"/>
                </a:lnTo>
                <a:lnTo>
                  <a:pt x="5779" y="39585"/>
                </a:lnTo>
                <a:lnTo>
                  <a:pt x="5979" y="39752"/>
                </a:lnTo>
                <a:lnTo>
                  <a:pt x="6211" y="39884"/>
                </a:lnTo>
                <a:lnTo>
                  <a:pt x="6443" y="39951"/>
                </a:lnTo>
                <a:lnTo>
                  <a:pt x="6709" y="39984"/>
                </a:lnTo>
                <a:lnTo>
                  <a:pt x="8037" y="39984"/>
                </a:lnTo>
                <a:lnTo>
                  <a:pt x="8037" y="42641"/>
                </a:lnTo>
                <a:lnTo>
                  <a:pt x="1329" y="42641"/>
                </a:lnTo>
                <a:lnTo>
                  <a:pt x="1064" y="42674"/>
                </a:lnTo>
                <a:lnTo>
                  <a:pt x="798" y="42740"/>
                </a:lnTo>
                <a:lnTo>
                  <a:pt x="565" y="42873"/>
                </a:lnTo>
                <a:lnTo>
                  <a:pt x="399" y="43006"/>
                </a:lnTo>
                <a:lnTo>
                  <a:pt x="233" y="43205"/>
                </a:lnTo>
                <a:lnTo>
                  <a:pt x="101" y="43438"/>
                </a:lnTo>
                <a:lnTo>
                  <a:pt x="34" y="43703"/>
                </a:lnTo>
                <a:lnTo>
                  <a:pt x="1" y="43969"/>
                </a:lnTo>
                <a:lnTo>
                  <a:pt x="34" y="44235"/>
                </a:lnTo>
                <a:lnTo>
                  <a:pt x="101" y="44467"/>
                </a:lnTo>
                <a:lnTo>
                  <a:pt x="233" y="44700"/>
                </a:lnTo>
                <a:lnTo>
                  <a:pt x="399" y="44899"/>
                </a:lnTo>
                <a:lnTo>
                  <a:pt x="565" y="45065"/>
                </a:lnTo>
                <a:lnTo>
                  <a:pt x="798" y="45165"/>
                </a:lnTo>
                <a:lnTo>
                  <a:pt x="1064" y="45264"/>
                </a:lnTo>
                <a:lnTo>
                  <a:pt x="1329" y="45297"/>
                </a:lnTo>
                <a:lnTo>
                  <a:pt x="43936" y="45297"/>
                </a:lnTo>
                <a:lnTo>
                  <a:pt x="44202" y="45264"/>
                </a:lnTo>
                <a:lnTo>
                  <a:pt x="44468" y="45165"/>
                </a:lnTo>
                <a:lnTo>
                  <a:pt x="44700" y="45065"/>
                </a:lnTo>
                <a:lnTo>
                  <a:pt x="44900" y="44899"/>
                </a:lnTo>
                <a:lnTo>
                  <a:pt x="45032" y="44700"/>
                </a:lnTo>
                <a:lnTo>
                  <a:pt x="45165" y="44467"/>
                </a:lnTo>
                <a:lnTo>
                  <a:pt x="45232" y="44235"/>
                </a:lnTo>
                <a:lnTo>
                  <a:pt x="45265" y="43969"/>
                </a:lnTo>
                <a:lnTo>
                  <a:pt x="45232" y="43703"/>
                </a:lnTo>
                <a:lnTo>
                  <a:pt x="45165" y="43438"/>
                </a:lnTo>
                <a:lnTo>
                  <a:pt x="45032" y="43205"/>
                </a:lnTo>
                <a:lnTo>
                  <a:pt x="44900" y="43006"/>
                </a:lnTo>
                <a:lnTo>
                  <a:pt x="44700" y="42873"/>
                </a:lnTo>
                <a:lnTo>
                  <a:pt x="44468" y="42740"/>
                </a:lnTo>
                <a:lnTo>
                  <a:pt x="44202" y="42674"/>
                </a:lnTo>
                <a:lnTo>
                  <a:pt x="43936" y="42641"/>
                </a:lnTo>
                <a:lnTo>
                  <a:pt x="37228" y="42641"/>
                </a:lnTo>
                <a:lnTo>
                  <a:pt x="37228" y="39984"/>
                </a:lnTo>
                <a:lnTo>
                  <a:pt x="38557" y="39984"/>
                </a:lnTo>
                <a:lnTo>
                  <a:pt x="38822" y="39951"/>
                </a:lnTo>
                <a:lnTo>
                  <a:pt x="39055" y="39884"/>
                </a:lnTo>
                <a:lnTo>
                  <a:pt x="39287" y="39752"/>
                </a:lnTo>
                <a:lnTo>
                  <a:pt x="39486" y="39585"/>
                </a:lnTo>
                <a:lnTo>
                  <a:pt x="39652" y="39386"/>
                </a:lnTo>
                <a:lnTo>
                  <a:pt x="39785" y="39154"/>
                </a:lnTo>
                <a:lnTo>
                  <a:pt x="39852" y="38921"/>
                </a:lnTo>
                <a:lnTo>
                  <a:pt x="39885" y="38656"/>
                </a:lnTo>
                <a:lnTo>
                  <a:pt x="39852" y="38390"/>
                </a:lnTo>
                <a:lnTo>
                  <a:pt x="39785" y="38124"/>
                </a:lnTo>
                <a:lnTo>
                  <a:pt x="39652" y="37925"/>
                </a:lnTo>
                <a:lnTo>
                  <a:pt x="39486" y="37726"/>
                </a:lnTo>
                <a:lnTo>
                  <a:pt x="39287" y="37560"/>
                </a:lnTo>
                <a:lnTo>
                  <a:pt x="39055" y="37427"/>
                </a:lnTo>
                <a:lnTo>
                  <a:pt x="38822" y="37360"/>
                </a:lnTo>
                <a:lnTo>
                  <a:pt x="38557" y="37327"/>
                </a:lnTo>
                <a:lnTo>
                  <a:pt x="36630" y="37327"/>
                </a:lnTo>
                <a:lnTo>
                  <a:pt x="31450" y="28859"/>
                </a:lnTo>
                <a:lnTo>
                  <a:pt x="32180" y="28294"/>
                </a:lnTo>
                <a:lnTo>
                  <a:pt x="32845" y="27663"/>
                </a:lnTo>
                <a:lnTo>
                  <a:pt x="33177" y="27763"/>
                </a:lnTo>
                <a:lnTo>
                  <a:pt x="33509" y="27829"/>
                </a:lnTo>
                <a:lnTo>
                  <a:pt x="33841" y="27863"/>
                </a:lnTo>
                <a:lnTo>
                  <a:pt x="34206" y="27863"/>
                </a:lnTo>
                <a:lnTo>
                  <a:pt x="34538" y="27829"/>
                </a:lnTo>
                <a:lnTo>
                  <a:pt x="34870" y="27796"/>
                </a:lnTo>
                <a:lnTo>
                  <a:pt x="35169" y="27730"/>
                </a:lnTo>
                <a:lnTo>
                  <a:pt x="35501" y="27630"/>
                </a:lnTo>
                <a:lnTo>
                  <a:pt x="35800" y="27497"/>
                </a:lnTo>
                <a:lnTo>
                  <a:pt x="36099" y="27331"/>
                </a:lnTo>
                <a:lnTo>
                  <a:pt x="36398" y="27165"/>
                </a:lnTo>
                <a:lnTo>
                  <a:pt x="36664" y="26933"/>
                </a:lnTo>
                <a:lnTo>
                  <a:pt x="36929" y="26700"/>
                </a:lnTo>
                <a:lnTo>
                  <a:pt x="37162" y="26468"/>
                </a:lnTo>
                <a:lnTo>
                  <a:pt x="37361" y="26169"/>
                </a:lnTo>
                <a:lnTo>
                  <a:pt x="37560" y="25870"/>
                </a:lnTo>
                <a:lnTo>
                  <a:pt x="37726" y="25571"/>
                </a:lnTo>
                <a:lnTo>
                  <a:pt x="37859" y="25239"/>
                </a:lnTo>
                <a:lnTo>
                  <a:pt x="37959" y="24907"/>
                </a:lnTo>
                <a:lnTo>
                  <a:pt x="38058" y="24575"/>
                </a:lnTo>
                <a:lnTo>
                  <a:pt x="38092" y="24243"/>
                </a:lnTo>
                <a:lnTo>
                  <a:pt x="38092" y="23911"/>
                </a:lnTo>
                <a:lnTo>
                  <a:pt x="38092" y="23545"/>
                </a:lnTo>
                <a:lnTo>
                  <a:pt x="38058" y="23213"/>
                </a:lnTo>
                <a:lnTo>
                  <a:pt x="37992" y="22914"/>
                </a:lnTo>
                <a:lnTo>
                  <a:pt x="37892" y="22582"/>
                </a:lnTo>
                <a:lnTo>
                  <a:pt x="37760" y="22283"/>
                </a:lnTo>
                <a:lnTo>
                  <a:pt x="37594" y="21951"/>
                </a:lnTo>
                <a:lnTo>
                  <a:pt x="37427" y="21686"/>
                </a:lnTo>
                <a:lnTo>
                  <a:pt x="37228" y="21420"/>
                </a:lnTo>
                <a:lnTo>
                  <a:pt x="36996" y="21154"/>
                </a:lnTo>
                <a:lnTo>
                  <a:pt x="36763" y="20922"/>
                </a:lnTo>
                <a:lnTo>
                  <a:pt x="36963" y="20025"/>
                </a:lnTo>
                <a:lnTo>
                  <a:pt x="37095" y="19129"/>
                </a:lnTo>
                <a:lnTo>
                  <a:pt x="37195" y="18232"/>
                </a:lnTo>
                <a:lnTo>
                  <a:pt x="37228" y="17302"/>
                </a:lnTo>
                <a:lnTo>
                  <a:pt x="37195" y="16372"/>
                </a:lnTo>
                <a:lnTo>
                  <a:pt x="37129" y="15442"/>
                </a:lnTo>
                <a:lnTo>
                  <a:pt x="36963" y="14513"/>
                </a:lnTo>
                <a:lnTo>
                  <a:pt x="36763" y="13583"/>
                </a:lnTo>
                <a:lnTo>
                  <a:pt x="36996" y="13350"/>
                </a:lnTo>
                <a:lnTo>
                  <a:pt x="37228" y="13085"/>
                </a:lnTo>
                <a:lnTo>
                  <a:pt x="37427" y="12819"/>
                </a:lnTo>
                <a:lnTo>
                  <a:pt x="37594" y="12520"/>
                </a:lnTo>
                <a:lnTo>
                  <a:pt x="37760" y="12221"/>
                </a:lnTo>
                <a:lnTo>
                  <a:pt x="37892" y="11922"/>
                </a:lnTo>
                <a:lnTo>
                  <a:pt x="37992" y="11590"/>
                </a:lnTo>
                <a:lnTo>
                  <a:pt x="38058" y="11291"/>
                </a:lnTo>
                <a:lnTo>
                  <a:pt x="38092" y="10959"/>
                </a:lnTo>
                <a:lnTo>
                  <a:pt x="38092" y="10594"/>
                </a:lnTo>
                <a:lnTo>
                  <a:pt x="38092" y="10262"/>
                </a:lnTo>
                <a:lnTo>
                  <a:pt x="38058" y="9930"/>
                </a:lnTo>
                <a:lnTo>
                  <a:pt x="37959" y="9598"/>
                </a:lnTo>
                <a:lnTo>
                  <a:pt x="37859" y="9265"/>
                </a:lnTo>
                <a:lnTo>
                  <a:pt x="37726" y="8933"/>
                </a:lnTo>
                <a:lnTo>
                  <a:pt x="37560" y="8634"/>
                </a:lnTo>
                <a:lnTo>
                  <a:pt x="37361" y="8336"/>
                </a:lnTo>
                <a:lnTo>
                  <a:pt x="37162" y="8037"/>
                </a:lnTo>
                <a:lnTo>
                  <a:pt x="36929" y="7771"/>
                </a:lnTo>
                <a:lnTo>
                  <a:pt x="36664" y="7572"/>
                </a:lnTo>
                <a:lnTo>
                  <a:pt x="36398" y="7339"/>
                </a:lnTo>
                <a:lnTo>
                  <a:pt x="36099" y="7173"/>
                </a:lnTo>
                <a:lnTo>
                  <a:pt x="35800" y="7007"/>
                </a:lnTo>
                <a:lnTo>
                  <a:pt x="35501" y="6874"/>
                </a:lnTo>
                <a:lnTo>
                  <a:pt x="35169" y="6775"/>
                </a:lnTo>
                <a:lnTo>
                  <a:pt x="34870" y="6708"/>
                </a:lnTo>
                <a:lnTo>
                  <a:pt x="34538" y="6642"/>
                </a:lnTo>
                <a:lnTo>
                  <a:pt x="33841" y="6642"/>
                </a:lnTo>
                <a:lnTo>
                  <a:pt x="33509" y="6675"/>
                </a:lnTo>
                <a:lnTo>
                  <a:pt x="33177" y="6742"/>
                </a:lnTo>
                <a:lnTo>
                  <a:pt x="32845" y="6841"/>
                </a:lnTo>
                <a:lnTo>
                  <a:pt x="32180" y="6210"/>
                </a:lnTo>
                <a:lnTo>
                  <a:pt x="31450" y="5646"/>
                </a:lnTo>
                <a:lnTo>
                  <a:pt x="30719" y="5114"/>
                </a:lnTo>
                <a:lnTo>
                  <a:pt x="29922" y="4616"/>
                </a:lnTo>
                <a:lnTo>
                  <a:pt x="29125" y="4184"/>
                </a:lnTo>
                <a:lnTo>
                  <a:pt x="28262" y="3786"/>
                </a:lnTo>
                <a:lnTo>
                  <a:pt x="27398" y="3454"/>
                </a:lnTo>
                <a:lnTo>
                  <a:pt x="26535" y="3188"/>
                </a:lnTo>
                <a:lnTo>
                  <a:pt x="26435" y="2856"/>
                </a:lnTo>
                <a:lnTo>
                  <a:pt x="26336" y="2524"/>
                </a:lnTo>
                <a:lnTo>
                  <a:pt x="26203" y="2225"/>
                </a:lnTo>
                <a:lnTo>
                  <a:pt x="26037" y="1926"/>
                </a:lnTo>
                <a:lnTo>
                  <a:pt x="25838" y="1661"/>
                </a:lnTo>
                <a:lnTo>
                  <a:pt x="25638" y="1395"/>
                </a:lnTo>
                <a:lnTo>
                  <a:pt x="25406" y="1129"/>
                </a:lnTo>
                <a:lnTo>
                  <a:pt x="25173" y="930"/>
                </a:lnTo>
                <a:lnTo>
                  <a:pt x="24908" y="731"/>
                </a:lnTo>
                <a:lnTo>
                  <a:pt x="24609" y="531"/>
                </a:lnTo>
                <a:lnTo>
                  <a:pt x="24310" y="365"/>
                </a:lnTo>
                <a:lnTo>
                  <a:pt x="24011" y="233"/>
                </a:lnTo>
                <a:lnTo>
                  <a:pt x="23679" y="133"/>
                </a:lnTo>
                <a:lnTo>
                  <a:pt x="23347" y="67"/>
                </a:lnTo>
                <a:lnTo>
                  <a:pt x="22982" y="33"/>
                </a:lnTo>
                <a:lnTo>
                  <a:pt x="2264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513" name="Google Shape;2513;p51"/>
          <p:cNvGrpSpPr/>
          <p:nvPr/>
        </p:nvGrpSpPr>
        <p:grpSpPr>
          <a:xfrm>
            <a:off x="610417" y="2383901"/>
            <a:ext cx="412492" cy="386767"/>
            <a:chOff x="7449032" y="2217969"/>
            <a:chExt cx="457969" cy="429407"/>
          </a:xfrm>
        </p:grpSpPr>
        <p:sp>
          <p:nvSpPr>
            <p:cNvPr id="2514" name="Google Shape;2514;p51"/>
            <p:cNvSpPr/>
            <p:nvPr/>
          </p:nvSpPr>
          <p:spPr>
            <a:xfrm>
              <a:off x="7449032" y="2272401"/>
              <a:ext cx="350450" cy="374975"/>
            </a:xfrm>
            <a:custGeom>
              <a:avLst/>
              <a:gdLst/>
              <a:ahLst/>
              <a:cxnLst/>
              <a:rect l="l" t="t" r="r" b="b"/>
              <a:pathLst>
                <a:path w="34638" h="37062" extrusionOk="0">
                  <a:moveTo>
                    <a:pt x="34638" y="0"/>
                  </a:moveTo>
                  <a:lnTo>
                    <a:pt x="34107" y="67"/>
                  </a:lnTo>
                  <a:lnTo>
                    <a:pt x="33542" y="166"/>
                  </a:lnTo>
                  <a:lnTo>
                    <a:pt x="33011" y="299"/>
                  </a:lnTo>
                  <a:lnTo>
                    <a:pt x="32479" y="432"/>
                  </a:lnTo>
                  <a:lnTo>
                    <a:pt x="31981" y="598"/>
                  </a:lnTo>
                  <a:lnTo>
                    <a:pt x="31450" y="797"/>
                  </a:lnTo>
                  <a:lnTo>
                    <a:pt x="30952" y="1030"/>
                  </a:lnTo>
                  <a:lnTo>
                    <a:pt x="30487" y="1262"/>
                  </a:lnTo>
                  <a:lnTo>
                    <a:pt x="30022" y="1528"/>
                  </a:lnTo>
                  <a:lnTo>
                    <a:pt x="29557" y="1794"/>
                  </a:lnTo>
                  <a:lnTo>
                    <a:pt x="29092" y="2093"/>
                  </a:lnTo>
                  <a:lnTo>
                    <a:pt x="28660" y="2425"/>
                  </a:lnTo>
                  <a:lnTo>
                    <a:pt x="28262" y="2757"/>
                  </a:lnTo>
                  <a:lnTo>
                    <a:pt x="27863" y="3089"/>
                  </a:lnTo>
                  <a:lnTo>
                    <a:pt x="27465" y="3487"/>
                  </a:lnTo>
                  <a:lnTo>
                    <a:pt x="27099" y="3853"/>
                  </a:lnTo>
                  <a:lnTo>
                    <a:pt x="26767" y="4284"/>
                  </a:lnTo>
                  <a:lnTo>
                    <a:pt x="26435" y="4683"/>
                  </a:lnTo>
                  <a:lnTo>
                    <a:pt x="26103" y="5115"/>
                  </a:lnTo>
                  <a:lnTo>
                    <a:pt x="25838" y="5579"/>
                  </a:lnTo>
                  <a:lnTo>
                    <a:pt x="25539" y="6044"/>
                  </a:lnTo>
                  <a:lnTo>
                    <a:pt x="25306" y="6509"/>
                  </a:lnTo>
                  <a:lnTo>
                    <a:pt x="25074" y="7007"/>
                  </a:lnTo>
                  <a:lnTo>
                    <a:pt x="24874" y="7506"/>
                  </a:lnTo>
                  <a:lnTo>
                    <a:pt x="24675" y="8004"/>
                  </a:lnTo>
                  <a:lnTo>
                    <a:pt x="24509" y="8535"/>
                  </a:lnTo>
                  <a:lnTo>
                    <a:pt x="24376" y="9066"/>
                  </a:lnTo>
                  <a:lnTo>
                    <a:pt x="24243" y="9598"/>
                  </a:lnTo>
                  <a:lnTo>
                    <a:pt x="24144" y="10162"/>
                  </a:lnTo>
                  <a:lnTo>
                    <a:pt x="24077" y="10727"/>
                  </a:lnTo>
                  <a:lnTo>
                    <a:pt x="24044" y="11291"/>
                  </a:lnTo>
                  <a:lnTo>
                    <a:pt x="24044" y="11856"/>
                  </a:lnTo>
                  <a:lnTo>
                    <a:pt x="24044" y="20656"/>
                  </a:lnTo>
                  <a:lnTo>
                    <a:pt x="24011" y="20955"/>
                  </a:lnTo>
                  <a:lnTo>
                    <a:pt x="23978" y="21254"/>
                  </a:lnTo>
                  <a:lnTo>
                    <a:pt x="23878" y="21553"/>
                  </a:lnTo>
                  <a:lnTo>
                    <a:pt x="23779" y="21852"/>
                  </a:lnTo>
                  <a:lnTo>
                    <a:pt x="23613" y="22118"/>
                  </a:lnTo>
                  <a:lnTo>
                    <a:pt x="23446" y="22383"/>
                  </a:lnTo>
                  <a:lnTo>
                    <a:pt x="23247" y="22616"/>
                  </a:lnTo>
                  <a:lnTo>
                    <a:pt x="23048" y="22848"/>
                  </a:lnTo>
                  <a:lnTo>
                    <a:pt x="22815" y="23048"/>
                  </a:lnTo>
                  <a:lnTo>
                    <a:pt x="22550" y="23247"/>
                  </a:lnTo>
                  <a:lnTo>
                    <a:pt x="22284" y="23413"/>
                  </a:lnTo>
                  <a:lnTo>
                    <a:pt x="21985" y="23546"/>
                  </a:lnTo>
                  <a:lnTo>
                    <a:pt x="21686" y="23645"/>
                  </a:lnTo>
                  <a:lnTo>
                    <a:pt x="21354" y="23712"/>
                  </a:lnTo>
                  <a:lnTo>
                    <a:pt x="21055" y="23778"/>
                  </a:lnTo>
                  <a:lnTo>
                    <a:pt x="20458" y="23778"/>
                  </a:lnTo>
                  <a:lnTo>
                    <a:pt x="20192" y="23745"/>
                  </a:lnTo>
                  <a:lnTo>
                    <a:pt x="19926" y="23678"/>
                  </a:lnTo>
                  <a:lnTo>
                    <a:pt x="19694" y="23612"/>
                  </a:lnTo>
                  <a:lnTo>
                    <a:pt x="19461" y="23512"/>
                  </a:lnTo>
                  <a:lnTo>
                    <a:pt x="19229" y="23413"/>
                  </a:lnTo>
                  <a:lnTo>
                    <a:pt x="18996" y="23280"/>
                  </a:lnTo>
                  <a:lnTo>
                    <a:pt x="18797" y="23114"/>
                  </a:lnTo>
                  <a:lnTo>
                    <a:pt x="18598" y="22981"/>
                  </a:lnTo>
                  <a:lnTo>
                    <a:pt x="18399" y="22782"/>
                  </a:lnTo>
                  <a:lnTo>
                    <a:pt x="18233" y="22583"/>
                  </a:lnTo>
                  <a:lnTo>
                    <a:pt x="18100" y="22383"/>
                  </a:lnTo>
                  <a:lnTo>
                    <a:pt x="17967" y="22151"/>
                  </a:lnTo>
                  <a:lnTo>
                    <a:pt x="17834" y="21918"/>
                  </a:lnTo>
                  <a:lnTo>
                    <a:pt x="17768" y="21686"/>
                  </a:lnTo>
                  <a:lnTo>
                    <a:pt x="17668" y="21420"/>
                  </a:lnTo>
                  <a:lnTo>
                    <a:pt x="15875" y="14181"/>
                  </a:lnTo>
                  <a:lnTo>
                    <a:pt x="15808" y="13981"/>
                  </a:lnTo>
                  <a:lnTo>
                    <a:pt x="15676" y="13782"/>
                  </a:lnTo>
                  <a:lnTo>
                    <a:pt x="15543" y="13616"/>
                  </a:lnTo>
                  <a:lnTo>
                    <a:pt x="15410" y="13450"/>
                  </a:lnTo>
                  <a:lnTo>
                    <a:pt x="15211" y="13350"/>
                  </a:lnTo>
                  <a:lnTo>
                    <a:pt x="15011" y="13251"/>
                  </a:lnTo>
                  <a:lnTo>
                    <a:pt x="14812" y="13184"/>
                  </a:lnTo>
                  <a:lnTo>
                    <a:pt x="3753" y="13184"/>
                  </a:lnTo>
                  <a:lnTo>
                    <a:pt x="3554" y="13251"/>
                  </a:lnTo>
                  <a:lnTo>
                    <a:pt x="3355" y="13317"/>
                  </a:lnTo>
                  <a:lnTo>
                    <a:pt x="3189" y="13417"/>
                  </a:lnTo>
                  <a:lnTo>
                    <a:pt x="3023" y="13550"/>
                  </a:lnTo>
                  <a:lnTo>
                    <a:pt x="2890" y="13716"/>
                  </a:lnTo>
                  <a:lnTo>
                    <a:pt x="2790" y="13882"/>
                  </a:lnTo>
                  <a:lnTo>
                    <a:pt x="2691" y="14081"/>
                  </a:lnTo>
                  <a:lnTo>
                    <a:pt x="2126" y="15908"/>
                  </a:lnTo>
                  <a:lnTo>
                    <a:pt x="1595" y="17468"/>
                  </a:lnTo>
                  <a:lnTo>
                    <a:pt x="1130" y="18797"/>
                  </a:lnTo>
                  <a:lnTo>
                    <a:pt x="731" y="19959"/>
                  </a:lnTo>
                  <a:lnTo>
                    <a:pt x="433" y="21055"/>
                  </a:lnTo>
                  <a:lnTo>
                    <a:pt x="300" y="21553"/>
                  </a:lnTo>
                  <a:lnTo>
                    <a:pt x="167" y="22084"/>
                  </a:lnTo>
                  <a:lnTo>
                    <a:pt x="100" y="22616"/>
                  </a:lnTo>
                  <a:lnTo>
                    <a:pt x="34" y="23147"/>
                  </a:lnTo>
                  <a:lnTo>
                    <a:pt x="1" y="23712"/>
                  </a:lnTo>
                  <a:lnTo>
                    <a:pt x="1" y="24309"/>
                  </a:lnTo>
                  <a:lnTo>
                    <a:pt x="1" y="24974"/>
                  </a:lnTo>
                  <a:lnTo>
                    <a:pt x="67" y="25605"/>
                  </a:lnTo>
                  <a:lnTo>
                    <a:pt x="134" y="26236"/>
                  </a:lnTo>
                  <a:lnTo>
                    <a:pt x="233" y="26867"/>
                  </a:lnTo>
                  <a:lnTo>
                    <a:pt x="399" y="27498"/>
                  </a:lnTo>
                  <a:lnTo>
                    <a:pt x="565" y="28095"/>
                  </a:lnTo>
                  <a:lnTo>
                    <a:pt x="765" y="28693"/>
                  </a:lnTo>
                  <a:lnTo>
                    <a:pt x="997" y="29258"/>
                  </a:lnTo>
                  <a:lnTo>
                    <a:pt x="1230" y="29822"/>
                  </a:lnTo>
                  <a:lnTo>
                    <a:pt x="1528" y="30387"/>
                  </a:lnTo>
                  <a:lnTo>
                    <a:pt x="1827" y="30918"/>
                  </a:lnTo>
                  <a:lnTo>
                    <a:pt x="2159" y="31449"/>
                  </a:lnTo>
                  <a:lnTo>
                    <a:pt x="2525" y="31948"/>
                  </a:lnTo>
                  <a:lnTo>
                    <a:pt x="2890" y="32413"/>
                  </a:lnTo>
                  <a:lnTo>
                    <a:pt x="3289" y="32877"/>
                  </a:lnTo>
                  <a:lnTo>
                    <a:pt x="3720" y="33309"/>
                  </a:lnTo>
                  <a:lnTo>
                    <a:pt x="4152" y="33741"/>
                  </a:lnTo>
                  <a:lnTo>
                    <a:pt x="4617" y="34139"/>
                  </a:lnTo>
                  <a:lnTo>
                    <a:pt x="5115" y="34505"/>
                  </a:lnTo>
                  <a:lnTo>
                    <a:pt x="5613" y="34870"/>
                  </a:lnTo>
                  <a:lnTo>
                    <a:pt x="6111" y="35202"/>
                  </a:lnTo>
                  <a:lnTo>
                    <a:pt x="6643" y="35501"/>
                  </a:lnTo>
                  <a:lnTo>
                    <a:pt x="7207" y="35800"/>
                  </a:lnTo>
                  <a:lnTo>
                    <a:pt x="7772" y="36066"/>
                  </a:lnTo>
                  <a:lnTo>
                    <a:pt x="8336" y="36265"/>
                  </a:lnTo>
                  <a:lnTo>
                    <a:pt x="8934" y="36497"/>
                  </a:lnTo>
                  <a:lnTo>
                    <a:pt x="9532" y="36663"/>
                  </a:lnTo>
                  <a:lnTo>
                    <a:pt x="10163" y="36796"/>
                  </a:lnTo>
                  <a:lnTo>
                    <a:pt x="10794" y="36896"/>
                  </a:lnTo>
                  <a:lnTo>
                    <a:pt x="11425" y="36995"/>
                  </a:lnTo>
                  <a:lnTo>
                    <a:pt x="12056" y="37029"/>
                  </a:lnTo>
                  <a:lnTo>
                    <a:pt x="12720" y="37062"/>
                  </a:lnTo>
                  <a:lnTo>
                    <a:pt x="14580" y="37062"/>
                  </a:lnTo>
                  <a:lnTo>
                    <a:pt x="15476" y="37029"/>
                  </a:lnTo>
                  <a:lnTo>
                    <a:pt x="16340" y="36962"/>
                  </a:lnTo>
                  <a:lnTo>
                    <a:pt x="17203" y="36863"/>
                  </a:lnTo>
                  <a:lnTo>
                    <a:pt x="18067" y="36696"/>
                  </a:lnTo>
                  <a:lnTo>
                    <a:pt x="18897" y="36497"/>
                  </a:lnTo>
                  <a:lnTo>
                    <a:pt x="19727" y="36265"/>
                  </a:lnTo>
                  <a:lnTo>
                    <a:pt x="20524" y="35999"/>
                  </a:lnTo>
                  <a:lnTo>
                    <a:pt x="21321" y="35700"/>
                  </a:lnTo>
                  <a:lnTo>
                    <a:pt x="22085" y="35368"/>
                  </a:lnTo>
                  <a:lnTo>
                    <a:pt x="22849" y="34970"/>
                  </a:lnTo>
                  <a:lnTo>
                    <a:pt x="23579" y="34571"/>
                  </a:lnTo>
                  <a:lnTo>
                    <a:pt x="24277" y="34106"/>
                  </a:lnTo>
                  <a:lnTo>
                    <a:pt x="24974" y="33608"/>
                  </a:lnTo>
                  <a:lnTo>
                    <a:pt x="25638" y="33110"/>
                  </a:lnTo>
                  <a:lnTo>
                    <a:pt x="26269" y="32579"/>
                  </a:lnTo>
                  <a:lnTo>
                    <a:pt x="26867" y="32014"/>
                  </a:lnTo>
                  <a:lnTo>
                    <a:pt x="27465" y="31383"/>
                  </a:lnTo>
                  <a:lnTo>
                    <a:pt x="27996" y="30785"/>
                  </a:lnTo>
                  <a:lnTo>
                    <a:pt x="28527" y="30121"/>
                  </a:lnTo>
                  <a:lnTo>
                    <a:pt x="28992" y="29457"/>
                  </a:lnTo>
                  <a:lnTo>
                    <a:pt x="29457" y="28759"/>
                  </a:lnTo>
                  <a:lnTo>
                    <a:pt x="29889" y="28029"/>
                  </a:lnTo>
                  <a:lnTo>
                    <a:pt x="30254" y="27265"/>
                  </a:lnTo>
                  <a:lnTo>
                    <a:pt x="30620" y="26501"/>
                  </a:lnTo>
                  <a:lnTo>
                    <a:pt x="30918" y="25737"/>
                  </a:lnTo>
                  <a:lnTo>
                    <a:pt x="31217" y="24940"/>
                  </a:lnTo>
                  <a:lnTo>
                    <a:pt x="31450" y="24110"/>
                  </a:lnTo>
                  <a:lnTo>
                    <a:pt x="31649" y="23280"/>
                  </a:lnTo>
                  <a:lnTo>
                    <a:pt x="31782" y="22417"/>
                  </a:lnTo>
                  <a:lnTo>
                    <a:pt x="31915" y="21586"/>
                  </a:lnTo>
                  <a:lnTo>
                    <a:pt x="31981" y="20690"/>
                  </a:lnTo>
                  <a:lnTo>
                    <a:pt x="32014" y="19826"/>
                  </a:lnTo>
                  <a:lnTo>
                    <a:pt x="32014" y="11856"/>
                  </a:lnTo>
                  <a:lnTo>
                    <a:pt x="32014" y="11524"/>
                  </a:lnTo>
                  <a:lnTo>
                    <a:pt x="32048" y="11225"/>
                  </a:lnTo>
                  <a:lnTo>
                    <a:pt x="32114" y="10893"/>
                  </a:lnTo>
                  <a:lnTo>
                    <a:pt x="32180" y="10627"/>
                  </a:lnTo>
                  <a:lnTo>
                    <a:pt x="32313" y="10328"/>
                  </a:lnTo>
                  <a:lnTo>
                    <a:pt x="32446" y="10063"/>
                  </a:lnTo>
                  <a:lnTo>
                    <a:pt x="32579" y="9797"/>
                  </a:lnTo>
                  <a:lnTo>
                    <a:pt x="32745" y="9531"/>
                  </a:lnTo>
                  <a:lnTo>
                    <a:pt x="32944" y="9299"/>
                  </a:lnTo>
                  <a:lnTo>
                    <a:pt x="33143" y="9066"/>
                  </a:lnTo>
                  <a:lnTo>
                    <a:pt x="33343" y="8867"/>
                  </a:lnTo>
                  <a:lnTo>
                    <a:pt x="33575" y="8668"/>
                  </a:lnTo>
                  <a:lnTo>
                    <a:pt x="33841" y="8502"/>
                  </a:lnTo>
                  <a:lnTo>
                    <a:pt x="34107" y="8336"/>
                  </a:lnTo>
                  <a:lnTo>
                    <a:pt x="34372" y="8203"/>
                  </a:lnTo>
                  <a:lnTo>
                    <a:pt x="34638" y="8103"/>
                  </a:lnTo>
                  <a:lnTo>
                    <a:pt x="346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7826354" y="2275092"/>
              <a:ext cx="80647" cy="76944"/>
            </a:xfrm>
            <a:custGeom>
              <a:avLst/>
              <a:gdLst/>
              <a:ahLst/>
              <a:cxnLst/>
              <a:rect l="l" t="t" r="r" b="b"/>
              <a:pathLst>
                <a:path w="7971" h="7605" extrusionOk="0">
                  <a:moveTo>
                    <a:pt x="1" y="0"/>
                  </a:moveTo>
                  <a:lnTo>
                    <a:pt x="1" y="7605"/>
                  </a:lnTo>
                  <a:lnTo>
                    <a:pt x="6642" y="7605"/>
                  </a:lnTo>
                  <a:lnTo>
                    <a:pt x="6908" y="7572"/>
                  </a:lnTo>
                  <a:lnTo>
                    <a:pt x="7174" y="7505"/>
                  </a:lnTo>
                  <a:lnTo>
                    <a:pt x="7373" y="7372"/>
                  </a:lnTo>
                  <a:lnTo>
                    <a:pt x="7572" y="7206"/>
                  </a:lnTo>
                  <a:lnTo>
                    <a:pt x="7738" y="7007"/>
                  </a:lnTo>
                  <a:lnTo>
                    <a:pt x="7871" y="6808"/>
                  </a:lnTo>
                  <a:lnTo>
                    <a:pt x="7938" y="6542"/>
                  </a:lnTo>
                  <a:lnTo>
                    <a:pt x="7971" y="6277"/>
                  </a:lnTo>
                  <a:lnTo>
                    <a:pt x="7971" y="3620"/>
                  </a:lnTo>
                  <a:lnTo>
                    <a:pt x="7938" y="3421"/>
                  </a:lnTo>
                  <a:lnTo>
                    <a:pt x="7904" y="3221"/>
                  </a:lnTo>
                  <a:lnTo>
                    <a:pt x="7838" y="3022"/>
                  </a:lnTo>
                  <a:lnTo>
                    <a:pt x="7705" y="2856"/>
                  </a:lnTo>
                  <a:lnTo>
                    <a:pt x="7572" y="2690"/>
                  </a:lnTo>
                  <a:lnTo>
                    <a:pt x="7439" y="2557"/>
                  </a:lnTo>
                  <a:lnTo>
                    <a:pt x="7273" y="2457"/>
                  </a:lnTo>
                  <a:lnTo>
                    <a:pt x="7074" y="23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7476592" y="2217969"/>
              <a:ext cx="187821" cy="160949"/>
            </a:xfrm>
            <a:custGeom>
              <a:avLst/>
              <a:gdLst/>
              <a:ahLst/>
              <a:cxnLst/>
              <a:rect l="l" t="t" r="r" b="b"/>
              <a:pathLst>
                <a:path w="18564" h="15908" extrusionOk="0">
                  <a:moveTo>
                    <a:pt x="3587" y="0"/>
                  </a:moveTo>
                  <a:lnTo>
                    <a:pt x="3188" y="67"/>
                  </a:lnTo>
                  <a:lnTo>
                    <a:pt x="2790" y="166"/>
                  </a:lnTo>
                  <a:lnTo>
                    <a:pt x="2424" y="299"/>
                  </a:lnTo>
                  <a:lnTo>
                    <a:pt x="2092" y="465"/>
                  </a:lnTo>
                  <a:lnTo>
                    <a:pt x="1760" y="665"/>
                  </a:lnTo>
                  <a:lnTo>
                    <a:pt x="1461" y="897"/>
                  </a:lnTo>
                  <a:lnTo>
                    <a:pt x="1162" y="1163"/>
                  </a:lnTo>
                  <a:lnTo>
                    <a:pt x="897" y="1428"/>
                  </a:lnTo>
                  <a:lnTo>
                    <a:pt x="697" y="1727"/>
                  </a:lnTo>
                  <a:lnTo>
                    <a:pt x="498" y="2059"/>
                  </a:lnTo>
                  <a:lnTo>
                    <a:pt x="332" y="2425"/>
                  </a:lnTo>
                  <a:lnTo>
                    <a:pt x="166" y="2790"/>
                  </a:lnTo>
                  <a:lnTo>
                    <a:pt x="100" y="3155"/>
                  </a:lnTo>
                  <a:lnTo>
                    <a:pt x="33" y="3554"/>
                  </a:lnTo>
                  <a:lnTo>
                    <a:pt x="0" y="3952"/>
                  </a:lnTo>
                  <a:lnTo>
                    <a:pt x="33" y="4384"/>
                  </a:lnTo>
                  <a:lnTo>
                    <a:pt x="100" y="4783"/>
                  </a:lnTo>
                  <a:lnTo>
                    <a:pt x="166" y="5148"/>
                  </a:lnTo>
                  <a:lnTo>
                    <a:pt x="332" y="5513"/>
                  </a:lnTo>
                  <a:lnTo>
                    <a:pt x="498" y="5845"/>
                  </a:lnTo>
                  <a:lnTo>
                    <a:pt x="697" y="6177"/>
                  </a:lnTo>
                  <a:lnTo>
                    <a:pt x="897" y="6509"/>
                  </a:lnTo>
                  <a:lnTo>
                    <a:pt x="1162" y="6775"/>
                  </a:lnTo>
                  <a:lnTo>
                    <a:pt x="1461" y="7041"/>
                  </a:lnTo>
                  <a:lnTo>
                    <a:pt x="1760" y="7273"/>
                  </a:lnTo>
                  <a:lnTo>
                    <a:pt x="2092" y="7473"/>
                  </a:lnTo>
                  <a:lnTo>
                    <a:pt x="2424" y="7639"/>
                  </a:lnTo>
                  <a:lnTo>
                    <a:pt x="2790" y="7771"/>
                  </a:lnTo>
                  <a:lnTo>
                    <a:pt x="3188" y="7871"/>
                  </a:lnTo>
                  <a:lnTo>
                    <a:pt x="3587" y="7937"/>
                  </a:lnTo>
                  <a:lnTo>
                    <a:pt x="14579" y="7937"/>
                  </a:lnTo>
                  <a:lnTo>
                    <a:pt x="14878" y="7971"/>
                  </a:lnTo>
                  <a:lnTo>
                    <a:pt x="15110" y="8037"/>
                  </a:lnTo>
                  <a:lnTo>
                    <a:pt x="15343" y="8170"/>
                  </a:lnTo>
                  <a:lnTo>
                    <a:pt x="15542" y="8336"/>
                  </a:lnTo>
                  <a:lnTo>
                    <a:pt x="15708" y="8535"/>
                  </a:lnTo>
                  <a:lnTo>
                    <a:pt x="15808" y="8768"/>
                  </a:lnTo>
                  <a:lnTo>
                    <a:pt x="15907" y="9000"/>
                  </a:lnTo>
                  <a:lnTo>
                    <a:pt x="15907" y="9266"/>
                  </a:lnTo>
                  <a:lnTo>
                    <a:pt x="15907" y="9531"/>
                  </a:lnTo>
                  <a:lnTo>
                    <a:pt x="15808" y="9797"/>
                  </a:lnTo>
                  <a:lnTo>
                    <a:pt x="15708" y="9996"/>
                  </a:lnTo>
                  <a:lnTo>
                    <a:pt x="15542" y="10196"/>
                  </a:lnTo>
                  <a:lnTo>
                    <a:pt x="15343" y="10362"/>
                  </a:lnTo>
                  <a:lnTo>
                    <a:pt x="15110" y="10495"/>
                  </a:lnTo>
                  <a:lnTo>
                    <a:pt x="14878" y="10561"/>
                  </a:lnTo>
                  <a:lnTo>
                    <a:pt x="14579" y="10594"/>
                  </a:lnTo>
                  <a:lnTo>
                    <a:pt x="11955" y="10594"/>
                  </a:lnTo>
                  <a:lnTo>
                    <a:pt x="11524" y="10627"/>
                  </a:lnTo>
                  <a:lnTo>
                    <a:pt x="11125" y="10694"/>
                  </a:lnTo>
                  <a:lnTo>
                    <a:pt x="10760" y="10793"/>
                  </a:lnTo>
                  <a:lnTo>
                    <a:pt x="10394" y="10926"/>
                  </a:lnTo>
                  <a:lnTo>
                    <a:pt x="10062" y="11092"/>
                  </a:lnTo>
                  <a:lnTo>
                    <a:pt x="9730" y="11292"/>
                  </a:lnTo>
                  <a:lnTo>
                    <a:pt x="9398" y="11524"/>
                  </a:lnTo>
                  <a:lnTo>
                    <a:pt x="9132" y="11756"/>
                  </a:lnTo>
                  <a:lnTo>
                    <a:pt x="8867" y="12055"/>
                  </a:lnTo>
                  <a:lnTo>
                    <a:pt x="8634" y="12354"/>
                  </a:lnTo>
                  <a:lnTo>
                    <a:pt x="8435" y="12686"/>
                  </a:lnTo>
                  <a:lnTo>
                    <a:pt x="8269" y="13018"/>
                  </a:lnTo>
                  <a:lnTo>
                    <a:pt x="8136" y="13384"/>
                  </a:lnTo>
                  <a:lnTo>
                    <a:pt x="8037" y="13782"/>
                  </a:lnTo>
                  <a:lnTo>
                    <a:pt x="7970" y="14181"/>
                  </a:lnTo>
                  <a:lnTo>
                    <a:pt x="7970" y="14579"/>
                  </a:lnTo>
                  <a:lnTo>
                    <a:pt x="8003" y="14845"/>
                  </a:lnTo>
                  <a:lnTo>
                    <a:pt x="8070" y="15077"/>
                  </a:lnTo>
                  <a:lnTo>
                    <a:pt x="8203" y="15310"/>
                  </a:lnTo>
                  <a:lnTo>
                    <a:pt x="8335" y="15509"/>
                  </a:lnTo>
                  <a:lnTo>
                    <a:pt x="8535" y="15675"/>
                  </a:lnTo>
                  <a:lnTo>
                    <a:pt x="8767" y="15808"/>
                  </a:lnTo>
                  <a:lnTo>
                    <a:pt x="9033" y="15874"/>
                  </a:lnTo>
                  <a:lnTo>
                    <a:pt x="9299" y="15908"/>
                  </a:lnTo>
                  <a:lnTo>
                    <a:pt x="9564" y="15874"/>
                  </a:lnTo>
                  <a:lnTo>
                    <a:pt x="9797" y="15808"/>
                  </a:lnTo>
                  <a:lnTo>
                    <a:pt x="10029" y="15675"/>
                  </a:lnTo>
                  <a:lnTo>
                    <a:pt x="10228" y="15509"/>
                  </a:lnTo>
                  <a:lnTo>
                    <a:pt x="10394" y="15310"/>
                  </a:lnTo>
                  <a:lnTo>
                    <a:pt x="10494" y="15077"/>
                  </a:lnTo>
                  <a:lnTo>
                    <a:pt x="10594" y="14845"/>
                  </a:lnTo>
                  <a:lnTo>
                    <a:pt x="10627" y="14579"/>
                  </a:lnTo>
                  <a:lnTo>
                    <a:pt x="10627" y="14314"/>
                  </a:lnTo>
                  <a:lnTo>
                    <a:pt x="10727" y="14048"/>
                  </a:lnTo>
                  <a:lnTo>
                    <a:pt x="10826" y="13849"/>
                  </a:lnTo>
                  <a:lnTo>
                    <a:pt x="10992" y="13649"/>
                  </a:lnTo>
                  <a:lnTo>
                    <a:pt x="11191" y="13483"/>
                  </a:lnTo>
                  <a:lnTo>
                    <a:pt x="11424" y="13351"/>
                  </a:lnTo>
                  <a:lnTo>
                    <a:pt x="11690" y="13284"/>
                  </a:lnTo>
                  <a:lnTo>
                    <a:pt x="11955" y="13251"/>
                  </a:lnTo>
                  <a:lnTo>
                    <a:pt x="14579" y="13251"/>
                  </a:lnTo>
                  <a:lnTo>
                    <a:pt x="15010" y="13218"/>
                  </a:lnTo>
                  <a:lnTo>
                    <a:pt x="15409" y="13184"/>
                  </a:lnTo>
                  <a:lnTo>
                    <a:pt x="15774" y="13085"/>
                  </a:lnTo>
                  <a:lnTo>
                    <a:pt x="16140" y="12952"/>
                  </a:lnTo>
                  <a:lnTo>
                    <a:pt x="16505" y="12786"/>
                  </a:lnTo>
                  <a:lnTo>
                    <a:pt x="16804" y="12587"/>
                  </a:lnTo>
                  <a:lnTo>
                    <a:pt x="17136" y="12354"/>
                  </a:lnTo>
                  <a:lnTo>
                    <a:pt x="17402" y="12089"/>
                  </a:lnTo>
                  <a:lnTo>
                    <a:pt x="17667" y="11790"/>
                  </a:lnTo>
                  <a:lnTo>
                    <a:pt x="17900" y="11491"/>
                  </a:lnTo>
                  <a:lnTo>
                    <a:pt x="18099" y="11159"/>
                  </a:lnTo>
                  <a:lnTo>
                    <a:pt x="18265" y="10827"/>
                  </a:lnTo>
                  <a:lnTo>
                    <a:pt x="18398" y="10461"/>
                  </a:lnTo>
                  <a:lnTo>
                    <a:pt x="18497" y="10063"/>
                  </a:lnTo>
                  <a:lnTo>
                    <a:pt x="18564" y="9664"/>
                  </a:lnTo>
                  <a:lnTo>
                    <a:pt x="18564" y="9266"/>
                  </a:lnTo>
                  <a:lnTo>
                    <a:pt x="18564" y="8867"/>
                  </a:lnTo>
                  <a:lnTo>
                    <a:pt x="18497" y="8469"/>
                  </a:lnTo>
                  <a:lnTo>
                    <a:pt x="18398" y="8103"/>
                  </a:lnTo>
                  <a:lnTo>
                    <a:pt x="18265" y="7738"/>
                  </a:lnTo>
                  <a:lnTo>
                    <a:pt x="18099" y="7373"/>
                  </a:lnTo>
                  <a:lnTo>
                    <a:pt x="17900" y="7041"/>
                  </a:lnTo>
                  <a:lnTo>
                    <a:pt x="17667" y="6742"/>
                  </a:lnTo>
                  <a:lnTo>
                    <a:pt x="17402" y="6443"/>
                  </a:lnTo>
                  <a:lnTo>
                    <a:pt x="17136" y="6211"/>
                  </a:lnTo>
                  <a:lnTo>
                    <a:pt x="16804" y="5978"/>
                  </a:lnTo>
                  <a:lnTo>
                    <a:pt x="16505" y="5779"/>
                  </a:lnTo>
                  <a:lnTo>
                    <a:pt x="16140" y="5613"/>
                  </a:lnTo>
                  <a:lnTo>
                    <a:pt x="15774" y="5480"/>
                  </a:lnTo>
                  <a:lnTo>
                    <a:pt x="15409" y="5380"/>
                  </a:lnTo>
                  <a:lnTo>
                    <a:pt x="15010" y="5314"/>
                  </a:lnTo>
                  <a:lnTo>
                    <a:pt x="14579" y="5281"/>
                  </a:lnTo>
                  <a:lnTo>
                    <a:pt x="3719" y="5281"/>
                  </a:lnTo>
                  <a:lnTo>
                    <a:pt x="3454" y="5181"/>
                  </a:lnTo>
                  <a:lnTo>
                    <a:pt x="3254" y="5048"/>
                  </a:lnTo>
                  <a:lnTo>
                    <a:pt x="3055" y="4915"/>
                  </a:lnTo>
                  <a:lnTo>
                    <a:pt x="2889" y="4716"/>
                  </a:lnTo>
                  <a:lnTo>
                    <a:pt x="2756" y="4484"/>
                  </a:lnTo>
                  <a:lnTo>
                    <a:pt x="2690" y="4218"/>
                  </a:lnTo>
                  <a:lnTo>
                    <a:pt x="2657" y="3952"/>
                  </a:lnTo>
                  <a:lnTo>
                    <a:pt x="2690" y="3687"/>
                  </a:lnTo>
                  <a:lnTo>
                    <a:pt x="2756" y="3454"/>
                  </a:lnTo>
                  <a:lnTo>
                    <a:pt x="2889" y="3222"/>
                  </a:lnTo>
                  <a:lnTo>
                    <a:pt x="3055" y="3022"/>
                  </a:lnTo>
                  <a:lnTo>
                    <a:pt x="3254" y="2856"/>
                  </a:lnTo>
                  <a:lnTo>
                    <a:pt x="3454" y="2757"/>
                  </a:lnTo>
                  <a:lnTo>
                    <a:pt x="3719" y="2657"/>
                  </a:lnTo>
                  <a:lnTo>
                    <a:pt x="3985" y="2624"/>
                  </a:lnTo>
                  <a:lnTo>
                    <a:pt x="17501" y="2624"/>
                  </a:lnTo>
                  <a:lnTo>
                    <a:pt x="17767" y="2524"/>
                  </a:lnTo>
                  <a:lnTo>
                    <a:pt x="17999" y="2425"/>
                  </a:lnTo>
                  <a:lnTo>
                    <a:pt x="18199" y="2259"/>
                  </a:lnTo>
                  <a:lnTo>
                    <a:pt x="18331" y="2059"/>
                  </a:lnTo>
                  <a:lnTo>
                    <a:pt x="18464" y="1827"/>
                  </a:lnTo>
                  <a:lnTo>
                    <a:pt x="18531" y="1594"/>
                  </a:lnTo>
                  <a:lnTo>
                    <a:pt x="18564" y="1296"/>
                  </a:lnTo>
                  <a:lnTo>
                    <a:pt x="18531" y="1030"/>
                  </a:lnTo>
                  <a:lnTo>
                    <a:pt x="18464" y="797"/>
                  </a:lnTo>
                  <a:lnTo>
                    <a:pt x="18331" y="565"/>
                  </a:lnTo>
                  <a:lnTo>
                    <a:pt x="18199" y="366"/>
                  </a:lnTo>
                  <a:lnTo>
                    <a:pt x="17999" y="200"/>
                  </a:lnTo>
                  <a:lnTo>
                    <a:pt x="17767" y="100"/>
                  </a:lnTo>
                  <a:lnTo>
                    <a:pt x="175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517" name="Google Shape;2517;p51"/>
          <p:cNvGrpSpPr/>
          <p:nvPr/>
        </p:nvGrpSpPr>
        <p:grpSpPr>
          <a:xfrm>
            <a:off x="635238" y="1644051"/>
            <a:ext cx="362851" cy="412473"/>
            <a:chOff x="4014253" y="1539151"/>
            <a:chExt cx="362851" cy="412473"/>
          </a:xfrm>
        </p:grpSpPr>
        <p:sp>
          <p:nvSpPr>
            <p:cNvPr id="2518" name="Google Shape;2518;p51"/>
            <p:cNvSpPr/>
            <p:nvPr/>
          </p:nvSpPr>
          <p:spPr>
            <a:xfrm>
              <a:off x="4136515" y="1756736"/>
              <a:ext cx="118326" cy="23911"/>
            </a:xfrm>
            <a:custGeom>
              <a:avLst/>
              <a:gdLst/>
              <a:ahLst/>
              <a:cxnLst/>
              <a:rect l="l" t="t" r="r" b="b"/>
              <a:pathLst>
                <a:path w="12985" h="2624" extrusionOk="0">
                  <a:moveTo>
                    <a:pt x="0" y="0"/>
                  </a:moveTo>
                  <a:lnTo>
                    <a:pt x="332" y="299"/>
                  </a:lnTo>
                  <a:lnTo>
                    <a:pt x="664" y="565"/>
                  </a:lnTo>
                  <a:lnTo>
                    <a:pt x="1030" y="864"/>
                  </a:lnTo>
                  <a:lnTo>
                    <a:pt x="1395" y="1096"/>
                  </a:lnTo>
                  <a:lnTo>
                    <a:pt x="1793" y="1329"/>
                  </a:lnTo>
                  <a:lnTo>
                    <a:pt x="2159" y="1561"/>
                  </a:lnTo>
                  <a:lnTo>
                    <a:pt x="2557" y="1760"/>
                  </a:lnTo>
                  <a:lnTo>
                    <a:pt x="2989" y="1926"/>
                  </a:lnTo>
                  <a:lnTo>
                    <a:pt x="3387" y="2092"/>
                  </a:lnTo>
                  <a:lnTo>
                    <a:pt x="3819" y="2225"/>
                  </a:lnTo>
                  <a:lnTo>
                    <a:pt x="4251" y="2358"/>
                  </a:lnTo>
                  <a:lnTo>
                    <a:pt x="4683" y="2458"/>
                  </a:lnTo>
                  <a:lnTo>
                    <a:pt x="5147" y="2524"/>
                  </a:lnTo>
                  <a:lnTo>
                    <a:pt x="5579" y="2591"/>
                  </a:lnTo>
                  <a:lnTo>
                    <a:pt x="6044" y="2624"/>
                  </a:lnTo>
                  <a:lnTo>
                    <a:pt x="6941" y="2624"/>
                  </a:lnTo>
                  <a:lnTo>
                    <a:pt x="7406" y="2591"/>
                  </a:lnTo>
                  <a:lnTo>
                    <a:pt x="7871" y="2524"/>
                  </a:lnTo>
                  <a:lnTo>
                    <a:pt x="8302" y="2458"/>
                  </a:lnTo>
                  <a:lnTo>
                    <a:pt x="8734" y="2358"/>
                  </a:lnTo>
                  <a:lnTo>
                    <a:pt x="9166" y="2225"/>
                  </a:lnTo>
                  <a:lnTo>
                    <a:pt x="9597" y="2092"/>
                  </a:lnTo>
                  <a:lnTo>
                    <a:pt x="10029" y="1926"/>
                  </a:lnTo>
                  <a:lnTo>
                    <a:pt x="10428" y="1760"/>
                  </a:lnTo>
                  <a:lnTo>
                    <a:pt x="10826" y="1561"/>
                  </a:lnTo>
                  <a:lnTo>
                    <a:pt x="11225" y="1329"/>
                  </a:lnTo>
                  <a:lnTo>
                    <a:pt x="11590" y="1096"/>
                  </a:lnTo>
                  <a:lnTo>
                    <a:pt x="11955" y="864"/>
                  </a:lnTo>
                  <a:lnTo>
                    <a:pt x="12321" y="565"/>
                  </a:lnTo>
                  <a:lnTo>
                    <a:pt x="12653" y="299"/>
                  </a:lnTo>
                  <a:lnTo>
                    <a:pt x="129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4050566" y="1756736"/>
              <a:ext cx="290224" cy="96547"/>
            </a:xfrm>
            <a:custGeom>
              <a:avLst/>
              <a:gdLst/>
              <a:ahLst/>
              <a:cxnLst/>
              <a:rect l="l" t="t" r="r" b="b"/>
              <a:pathLst>
                <a:path w="31849" h="10595" extrusionOk="0">
                  <a:moveTo>
                    <a:pt x="1" y="0"/>
                  </a:moveTo>
                  <a:lnTo>
                    <a:pt x="266" y="565"/>
                  </a:lnTo>
                  <a:lnTo>
                    <a:pt x="532" y="1163"/>
                  </a:lnTo>
                  <a:lnTo>
                    <a:pt x="831" y="1727"/>
                  </a:lnTo>
                  <a:lnTo>
                    <a:pt x="1163" y="2259"/>
                  </a:lnTo>
                  <a:lnTo>
                    <a:pt x="1495" y="2823"/>
                  </a:lnTo>
                  <a:lnTo>
                    <a:pt x="1860" y="3321"/>
                  </a:lnTo>
                  <a:lnTo>
                    <a:pt x="2226" y="3853"/>
                  </a:lnTo>
                  <a:lnTo>
                    <a:pt x="2624" y="4351"/>
                  </a:lnTo>
                  <a:lnTo>
                    <a:pt x="3056" y="4816"/>
                  </a:lnTo>
                  <a:lnTo>
                    <a:pt x="3454" y="5281"/>
                  </a:lnTo>
                  <a:lnTo>
                    <a:pt x="3919" y="5712"/>
                  </a:lnTo>
                  <a:lnTo>
                    <a:pt x="4384" y="6144"/>
                  </a:lnTo>
                  <a:lnTo>
                    <a:pt x="4849" y="6576"/>
                  </a:lnTo>
                  <a:lnTo>
                    <a:pt x="5347" y="6941"/>
                  </a:lnTo>
                  <a:lnTo>
                    <a:pt x="5845" y="7340"/>
                  </a:lnTo>
                  <a:lnTo>
                    <a:pt x="6344" y="7672"/>
                  </a:lnTo>
                  <a:lnTo>
                    <a:pt x="6875" y="8037"/>
                  </a:lnTo>
                  <a:lnTo>
                    <a:pt x="7406" y="8336"/>
                  </a:lnTo>
                  <a:lnTo>
                    <a:pt x="7971" y="8635"/>
                  </a:lnTo>
                  <a:lnTo>
                    <a:pt x="8535" y="8934"/>
                  </a:lnTo>
                  <a:lnTo>
                    <a:pt x="9100" y="9199"/>
                  </a:lnTo>
                  <a:lnTo>
                    <a:pt x="9664" y="9432"/>
                  </a:lnTo>
                  <a:lnTo>
                    <a:pt x="10262" y="9631"/>
                  </a:lnTo>
                  <a:lnTo>
                    <a:pt x="10860" y="9830"/>
                  </a:lnTo>
                  <a:lnTo>
                    <a:pt x="11491" y="9996"/>
                  </a:lnTo>
                  <a:lnTo>
                    <a:pt x="12089" y="10162"/>
                  </a:lnTo>
                  <a:lnTo>
                    <a:pt x="12720" y="10295"/>
                  </a:lnTo>
                  <a:lnTo>
                    <a:pt x="13351" y="10395"/>
                  </a:lnTo>
                  <a:lnTo>
                    <a:pt x="13982" y="10494"/>
                  </a:lnTo>
                  <a:lnTo>
                    <a:pt x="14613" y="10561"/>
                  </a:lnTo>
                  <a:lnTo>
                    <a:pt x="15277" y="10594"/>
                  </a:lnTo>
                  <a:lnTo>
                    <a:pt x="16572" y="10594"/>
                  </a:lnTo>
                  <a:lnTo>
                    <a:pt x="17236" y="10561"/>
                  </a:lnTo>
                  <a:lnTo>
                    <a:pt x="17867" y="10494"/>
                  </a:lnTo>
                  <a:lnTo>
                    <a:pt x="18498" y="10395"/>
                  </a:lnTo>
                  <a:lnTo>
                    <a:pt x="19129" y="10295"/>
                  </a:lnTo>
                  <a:lnTo>
                    <a:pt x="19760" y="10162"/>
                  </a:lnTo>
                  <a:lnTo>
                    <a:pt x="20391" y="9996"/>
                  </a:lnTo>
                  <a:lnTo>
                    <a:pt x="20989" y="9830"/>
                  </a:lnTo>
                  <a:lnTo>
                    <a:pt x="21587" y="9631"/>
                  </a:lnTo>
                  <a:lnTo>
                    <a:pt x="22184" y="9432"/>
                  </a:lnTo>
                  <a:lnTo>
                    <a:pt x="22749" y="9199"/>
                  </a:lnTo>
                  <a:lnTo>
                    <a:pt x="23347" y="8934"/>
                  </a:lnTo>
                  <a:lnTo>
                    <a:pt x="23878" y="8635"/>
                  </a:lnTo>
                  <a:lnTo>
                    <a:pt x="24443" y="8336"/>
                  </a:lnTo>
                  <a:lnTo>
                    <a:pt x="24974" y="8037"/>
                  </a:lnTo>
                  <a:lnTo>
                    <a:pt x="25505" y="7672"/>
                  </a:lnTo>
                  <a:lnTo>
                    <a:pt x="26037" y="7340"/>
                  </a:lnTo>
                  <a:lnTo>
                    <a:pt x="26535" y="6941"/>
                  </a:lnTo>
                  <a:lnTo>
                    <a:pt x="27000" y="6576"/>
                  </a:lnTo>
                  <a:lnTo>
                    <a:pt x="27498" y="6144"/>
                  </a:lnTo>
                  <a:lnTo>
                    <a:pt x="27929" y="5712"/>
                  </a:lnTo>
                  <a:lnTo>
                    <a:pt x="28394" y="5281"/>
                  </a:lnTo>
                  <a:lnTo>
                    <a:pt x="28826" y="4816"/>
                  </a:lnTo>
                  <a:lnTo>
                    <a:pt x="29225" y="4351"/>
                  </a:lnTo>
                  <a:lnTo>
                    <a:pt x="29623" y="3853"/>
                  </a:lnTo>
                  <a:lnTo>
                    <a:pt x="29988" y="3321"/>
                  </a:lnTo>
                  <a:lnTo>
                    <a:pt x="30354" y="2823"/>
                  </a:lnTo>
                  <a:lnTo>
                    <a:pt x="30686" y="2259"/>
                  </a:lnTo>
                  <a:lnTo>
                    <a:pt x="31018" y="1727"/>
                  </a:lnTo>
                  <a:lnTo>
                    <a:pt x="31317" y="1163"/>
                  </a:lnTo>
                  <a:lnTo>
                    <a:pt x="31582" y="565"/>
                  </a:lnTo>
                  <a:lnTo>
                    <a:pt x="31848" y="0"/>
                  </a:lnTo>
                  <a:lnTo>
                    <a:pt x="25837" y="0"/>
                  </a:lnTo>
                  <a:lnTo>
                    <a:pt x="25406" y="598"/>
                  </a:lnTo>
                  <a:lnTo>
                    <a:pt x="24941" y="1163"/>
                  </a:lnTo>
                  <a:lnTo>
                    <a:pt x="24443" y="1694"/>
                  </a:lnTo>
                  <a:lnTo>
                    <a:pt x="23911" y="2192"/>
                  </a:lnTo>
                  <a:lnTo>
                    <a:pt x="23380" y="2690"/>
                  </a:lnTo>
                  <a:lnTo>
                    <a:pt x="22782" y="3122"/>
                  </a:lnTo>
                  <a:lnTo>
                    <a:pt x="22184" y="3520"/>
                  </a:lnTo>
                  <a:lnTo>
                    <a:pt x="21553" y="3886"/>
                  </a:lnTo>
                  <a:lnTo>
                    <a:pt x="20889" y="4185"/>
                  </a:lnTo>
                  <a:lnTo>
                    <a:pt x="20225" y="4484"/>
                  </a:lnTo>
                  <a:lnTo>
                    <a:pt x="19561" y="4716"/>
                  </a:lnTo>
                  <a:lnTo>
                    <a:pt x="18830" y="4915"/>
                  </a:lnTo>
                  <a:lnTo>
                    <a:pt x="18133" y="5081"/>
                  </a:lnTo>
                  <a:lnTo>
                    <a:pt x="17402" y="5214"/>
                  </a:lnTo>
                  <a:lnTo>
                    <a:pt x="16672" y="5281"/>
                  </a:lnTo>
                  <a:lnTo>
                    <a:pt x="15177" y="5281"/>
                  </a:lnTo>
                  <a:lnTo>
                    <a:pt x="14447" y="5214"/>
                  </a:lnTo>
                  <a:lnTo>
                    <a:pt x="13716" y="5081"/>
                  </a:lnTo>
                  <a:lnTo>
                    <a:pt x="13019" y="4915"/>
                  </a:lnTo>
                  <a:lnTo>
                    <a:pt x="12321" y="4716"/>
                  </a:lnTo>
                  <a:lnTo>
                    <a:pt x="11624" y="4484"/>
                  </a:lnTo>
                  <a:lnTo>
                    <a:pt x="10960" y="4185"/>
                  </a:lnTo>
                  <a:lnTo>
                    <a:pt x="10295" y="3886"/>
                  </a:lnTo>
                  <a:lnTo>
                    <a:pt x="9664" y="3520"/>
                  </a:lnTo>
                  <a:lnTo>
                    <a:pt x="9067" y="3122"/>
                  </a:lnTo>
                  <a:lnTo>
                    <a:pt x="8469" y="2690"/>
                  </a:lnTo>
                  <a:lnTo>
                    <a:pt x="7938" y="2192"/>
                  </a:lnTo>
                  <a:lnTo>
                    <a:pt x="7406" y="1694"/>
                  </a:lnTo>
                  <a:lnTo>
                    <a:pt x="6908" y="1163"/>
                  </a:lnTo>
                  <a:lnTo>
                    <a:pt x="6443" y="598"/>
                  </a:lnTo>
                  <a:lnTo>
                    <a:pt x="60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4136515" y="1611476"/>
              <a:ext cx="118326" cy="24221"/>
            </a:xfrm>
            <a:custGeom>
              <a:avLst/>
              <a:gdLst/>
              <a:ahLst/>
              <a:cxnLst/>
              <a:rect l="l" t="t" r="r" b="b"/>
              <a:pathLst>
                <a:path w="12985" h="2658" extrusionOk="0">
                  <a:moveTo>
                    <a:pt x="6509" y="1"/>
                  </a:moveTo>
                  <a:lnTo>
                    <a:pt x="6044" y="34"/>
                  </a:lnTo>
                  <a:lnTo>
                    <a:pt x="5579" y="67"/>
                  </a:lnTo>
                  <a:lnTo>
                    <a:pt x="5147" y="101"/>
                  </a:lnTo>
                  <a:lnTo>
                    <a:pt x="4683" y="200"/>
                  </a:lnTo>
                  <a:lnTo>
                    <a:pt x="4251" y="300"/>
                  </a:lnTo>
                  <a:lnTo>
                    <a:pt x="3819" y="399"/>
                  </a:lnTo>
                  <a:lnTo>
                    <a:pt x="3387" y="532"/>
                  </a:lnTo>
                  <a:lnTo>
                    <a:pt x="2989" y="698"/>
                  </a:lnTo>
                  <a:lnTo>
                    <a:pt x="2557" y="898"/>
                  </a:lnTo>
                  <a:lnTo>
                    <a:pt x="2159" y="1097"/>
                  </a:lnTo>
                  <a:lnTo>
                    <a:pt x="1793" y="1296"/>
                  </a:lnTo>
                  <a:lnTo>
                    <a:pt x="1395" y="1528"/>
                  </a:lnTo>
                  <a:lnTo>
                    <a:pt x="1030" y="1794"/>
                  </a:lnTo>
                  <a:lnTo>
                    <a:pt x="664" y="2060"/>
                  </a:lnTo>
                  <a:lnTo>
                    <a:pt x="332" y="2359"/>
                  </a:lnTo>
                  <a:lnTo>
                    <a:pt x="0" y="2658"/>
                  </a:lnTo>
                  <a:lnTo>
                    <a:pt x="12985" y="2658"/>
                  </a:lnTo>
                  <a:lnTo>
                    <a:pt x="12653" y="2359"/>
                  </a:lnTo>
                  <a:lnTo>
                    <a:pt x="12321" y="2060"/>
                  </a:lnTo>
                  <a:lnTo>
                    <a:pt x="11955" y="1794"/>
                  </a:lnTo>
                  <a:lnTo>
                    <a:pt x="11590" y="1528"/>
                  </a:lnTo>
                  <a:lnTo>
                    <a:pt x="11225" y="1296"/>
                  </a:lnTo>
                  <a:lnTo>
                    <a:pt x="10826" y="1097"/>
                  </a:lnTo>
                  <a:lnTo>
                    <a:pt x="10428" y="898"/>
                  </a:lnTo>
                  <a:lnTo>
                    <a:pt x="10029" y="698"/>
                  </a:lnTo>
                  <a:lnTo>
                    <a:pt x="9597" y="532"/>
                  </a:lnTo>
                  <a:lnTo>
                    <a:pt x="9166" y="399"/>
                  </a:lnTo>
                  <a:lnTo>
                    <a:pt x="8734" y="300"/>
                  </a:lnTo>
                  <a:lnTo>
                    <a:pt x="8302" y="200"/>
                  </a:lnTo>
                  <a:lnTo>
                    <a:pt x="7871" y="101"/>
                  </a:lnTo>
                  <a:lnTo>
                    <a:pt x="7406" y="67"/>
                  </a:lnTo>
                  <a:lnTo>
                    <a:pt x="6941" y="34"/>
                  </a:lnTo>
                  <a:lnTo>
                    <a:pt x="65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4050566" y="1539151"/>
              <a:ext cx="290224" cy="96547"/>
            </a:xfrm>
            <a:custGeom>
              <a:avLst/>
              <a:gdLst/>
              <a:ahLst/>
              <a:cxnLst/>
              <a:rect l="l" t="t" r="r" b="b"/>
              <a:pathLst>
                <a:path w="31849" h="10595" extrusionOk="0">
                  <a:moveTo>
                    <a:pt x="15277" y="1"/>
                  </a:moveTo>
                  <a:lnTo>
                    <a:pt x="14613" y="34"/>
                  </a:lnTo>
                  <a:lnTo>
                    <a:pt x="13982" y="101"/>
                  </a:lnTo>
                  <a:lnTo>
                    <a:pt x="13351" y="167"/>
                  </a:lnTo>
                  <a:lnTo>
                    <a:pt x="12720" y="300"/>
                  </a:lnTo>
                  <a:lnTo>
                    <a:pt x="12089" y="433"/>
                  </a:lnTo>
                  <a:lnTo>
                    <a:pt x="11491" y="565"/>
                  </a:lnTo>
                  <a:lnTo>
                    <a:pt x="10860" y="731"/>
                  </a:lnTo>
                  <a:lnTo>
                    <a:pt x="10262" y="931"/>
                  </a:lnTo>
                  <a:lnTo>
                    <a:pt x="9664" y="1163"/>
                  </a:lnTo>
                  <a:lnTo>
                    <a:pt x="9100" y="1396"/>
                  </a:lnTo>
                  <a:lnTo>
                    <a:pt x="8535" y="1661"/>
                  </a:lnTo>
                  <a:lnTo>
                    <a:pt x="7971" y="1927"/>
                  </a:lnTo>
                  <a:lnTo>
                    <a:pt x="7406" y="2226"/>
                  </a:lnTo>
                  <a:lnTo>
                    <a:pt x="6875" y="2558"/>
                  </a:lnTo>
                  <a:lnTo>
                    <a:pt x="6344" y="2890"/>
                  </a:lnTo>
                  <a:lnTo>
                    <a:pt x="5845" y="3255"/>
                  </a:lnTo>
                  <a:lnTo>
                    <a:pt x="5347" y="3621"/>
                  </a:lnTo>
                  <a:lnTo>
                    <a:pt x="4849" y="4019"/>
                  </a:lnTo>
                  <a:lnTo>
                    <a:pt x="4384" y="4418"/>
                  </a:lnTo>
                  <a:lnTo>
                    <a:pt x="3919" y="4849"/>
                  </a:lnTo>
                  <a:lnTo>
                    <a:pt x="3454" y="5314"/>
                  </a:lnTo>
                  <a:lnTo>
                    <a:pt x="3056" y="5779"/>
                  </a:lnTo>
                  <a:lnTo>
                    <a:pt x="2624" y="6244"/>
                  </a:lnTo>
                  <a:lnTo>
                    <a:pt x="2226" y="6742"/>
                  </a:lnTo>
                  <a:lnTo>
                    <a:pt x="1860" y="7240"/>
                  </a:lnTo>
                  <a:lnTo>
                    <a:pt x="1495" y="7772"/>
                  </a:lnTo>
                  <a:lnTo>
                    <a:pt x="1163" y="8303"/>
                  </a:lnTo>
                  <a:lnTo>
                    <a:pt x="831" y="8868"/>
                  </a:lnTo>
                  <a:lnTo>
                    <a:pt x="532" y="9432"/>
                  </a:lnTo>
                  <a:lnTo>
                    <a:pt x="266" y="9997"/>
                  </a:lnTo>
                  <a:lnTo>
                    <a:pt x="1" y="10595"/>
                  </a:lnTo>
                  <a:lnTo>
                    <a:pt x="6011" y="10595"/>
                  </a:lnTo>
                  <a:lnTo>
                    <a:pt x="6443" y="9997"/>
                  </a:lnTo>
                  <a:lnTo>
                    <a:pt x="6908" y="9432"/>
                  </a:lnTo>
                  <a:lnTo>
                    <a:pt x="7406" y="8901"/>
                  </a:lnTo>
                  <a:lnTo>
                    <a:pt x="7938" y="8370"/>
                  </a:lnTo>
                  <a:lnTo>
                    <a:pt x="8469" y="7905"/>
                  </a:lnTo>
                  <a:lnTo>
                    <a:pt x="9067" y="7473"/>
                  </a:lnTo>
                  <a:lnTo>
                    <a:pt x="9664" y="7074"/>
                  </a:lnTo>
                  <a:lnTo>
                    <a:pt x="10295" y="6709"/>
                  </a:lnTo>
                  <a:lnTo>
                    <a:pt x="10960" y="6377"/>
                  </a:lnTo>
                  <a:lnTo>
                    <a:pt x="11624" y="6111"/>
                  </a:lnTo>
                  <a:lnTo>
                    <a:pt x="12321" y="5846"/>
                  </a:lnTo>
                  <a:lnTo>
                    <a:pt x="13019" y="5646"/>
                  </a:lnTo>
                  <a:lnTo>
                    <a:pt x="13716" y="5514"/>
                  </a:lnTo>
                  <a:lnTo>
                    <a:pt x="14447" y="5381"/>
                  </a:lnTo>
                  <a:lnTo>
                    <a:pt x="15177" y="5314"/>
                  </a:lnTo>
                  <a:lnTo>
                    <a:pt x="15941" y="5281"/>
                  </a:lnTo>
                  <a:lnTo>
                    <a:pt x="16672" y="5314"/>
                  </a:lnTo>
                  <a:lnTo>
                    <a:pt x="17402" y="5381"/>
                  </a:lnTo>
                  <a:lnTo>
                    <a:pt x="18133" y="5514"/>
                  </a:lnTo>
                  <a:lnTo>
                    <a:pt x="18830" y="5646"/>
                  </a:lnTo>
                  <a:lnTo>
                    <a:pt x="19561" y="5846"/>
                  </a:lnTo>
                  <a:lnTo>
                    <a:pt x="20225" y="6111"/>
                  </a:lnTo>
                  <a:lnTo>
                    <a:pt x="20889" y="6377"/>
                  </a:lnTo>
                  <a:lnTo>
                    <a:pt x="21553" y="6709"/>
                  </a:lnTo>
                  <a:lnTo>
                    <a:pt x="22184" y="7074"/>
                  </a:lnTo>
                  <a:lnTo>
                    <a:pt x="22782" y="7473"/>
                  </a:lnTo>
                  <a:lnTo>
                    <a:pt x="23380" y="7905"/>
                  </a:lnTo>
                  <a:lnTo>
                    <a:pt x="23911" y="8370"/>
                  </a:lnTo>
                  <a:lnTo>
                    <a:pt x="24443" y="8901"/>
                  </a:lnTo>
                  <a:lnTo>
                    <a:pt x="24941" y="9432"/>
                  </a:lnTo>
                  <a:lnTo>
                    <a:pt x="25406" y="9997"/>
                  </a:lnTo>
                  <a:lnTo>
                    <a:pt x="25837" y="10595"/>
                  </a:lnTo>
                  <a:lnTo>
                    <a:pt x="31848" y="10595"/>
                  </a:lnTo>
                  <a:lnTo>
                    <a:pt x="31582" y="9997"/>
                  </a:lnTo>
                  <a:lnTo>
                    <a:pt x="31317" y="9432"/>
                  </a:lnTo>
                  <a:lnTo>
                    <a:pt x="31018" y="8868"/>
                  </a:lnTo>
                  <a:lnTo>
                    <a:pt x="30686" y="8303"/>
                  </a:lnTo>
                  <a:lnTo>
                    <a:pt x="30354" y="7772"/>
                  </a:lnTo>
                  <a:lnTo>
                    <a:pt x="29988" y="7240"/>
                  </a:lnTo>
                  <a:lnTo>
                    <a:pt x="29623" y="6742"/>
                  </a:lnTo>
                  <a:lnTo>
                    <a:pt x="29225" y="6244"/>
                  </a:lnTo>
                  <a:lnTo>
                    <a:pt x="28826" y="5779"/>
                  </a:lnTo>
                  <a:lnTo>
                    <a:pt x="28394" y="5314"/>
                  </a:lnTo>
                  <a:lnTo>
                    <a:pt x="27929" y="4849"/>
                  </a:lnTo>
                  <a:lnTo>
                    <a:pt x="27498" y="4418"/>
                  </a:lnTo>
                  <a:lnTo>
                    <a:pt x="27000" y="4019"/>
                  </a:lnTo>
                  <a:lnTo>
                    <a:pt x="26535" y="3621"/>
                  </a:lnTo>
                  <a:lnTo>
                    <a:pt x="26037" y="3255"/>
                  </a:lnTo>
                  <a:lnTo>
                    <a:pt x="25505" y="2890"/>
                  </a:lnTo>
                  <a:lnTo>
                    <a:pt x="24974" y="2558"/>
                  </a:lnTo>
                  <a:lnTo>
                    <a:pt x="24443" y="2226"/>
                  </a:lnTo>
                  <a:lnTo>
                    <a:pt x="23878" y="1927"/>
                  </a:lnTo>
                  <a:lnTo>
                    <a:pt x="23347" y="1661"/>
                  </a:lnTo>
                  <a:lnTo>
                    <a:pt x="22749" y="1396"/>
                  </a:lnTo>
                  <a:lnTo>
                    <a:pt x="22184" y="1163"/>
                  </a:lnTo>
                  <a:lnTo>
                    <a:pt x="21587" y="931"/>
                  </a:lnTo>
                  <a:lnTo>
                    <a:pt x="20989" y="731"/>
                  </a:lnTo>
                  <a:lnTo>
                    <a:pt x="20391" y="565"/>
                  </a:lnTo>
                  <a:lnTo>
                    <a:pt x="19760" y="433"/>
                  </a:lnTo>
                  <a:lnTo>
                    <a:pt x="19129" y="300"/>
                  </a:lnTo>
                  <a:lnTo>
                    <a:pt x="18498" y="167"/>
                  </a:lnTo>
                  <a:lnTo>
                    <a:pt x="17867" y="101"/>
                  </a:lnTo>
                  <a:lnTo>
                    <a:pt x="17236" y="34"/>
                  </a:lnTo>
                  <a:lnTo>
                    <a:pt x="1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4014253" y="1659899"/>
              <a:ext cx="362851" cy="72636"/>
            </a:xfrm>
            <a:custGeom>
              <a:avLst/>
              <a:gdLst/>
              <a:ahLst/>
              <a:cxnLst/>
              <a:rect l="l" t="t" r="r" b="b"/>
              <a:pathLst>
                <a:path w="39819" h="7971" extrusionOk="0">
                  <a:moveTo>
                    <a:pt x="1329" y="0"/>
                  </a:moveTo>
                  <a:lnTo>
                    <a:pt x="1063" y="34"/>
                  </a:lnTo>
                  <a:lnTo>
                    <a:pt x="831" y="100"/>
                  </a:lnTo>
                  <a:lnTo>
                    <a:pt x="598" y="233"/>
                  </a:lnTo>
                  <a:lnTo>
                    <a:pt x="399" y="399"/>
                  </a:lnTo>
                  <a:lnTo>
                    <a:pt x="233" y="598"/>
                  </a:lnTo>
                  <a:lnTo>
                    <a:pt x="133" y="797"/>
                  </a:lnTo>
                  <a:lnTo>
                    <a:pt x="34" y="1063"/>
                  </a:lnTo>
                  <a:lnTo>
                    <a:pt x="1" y="1329"/>
                  </a:lnTo>
                  <a:lnTo>
                    <a:pt x="1" y="6642"/>
                  </a:lnTo>
                  <a:lnTo>
                    <a:pt x="34" y="6908"/>
                  </a:lnTo>
                  <a:lnTo>
                    <a:pt x="133" y="7140"/>
                  </a:lnTo>
                  <a:lnTo>
                    <a:pt x="233" y="7373"/>
                  </a:lnTo>
                  <a:lnTo>
                    <a:pt x="399" y="7572"/>
                  </a:lnTo>
                  <a:lnTo>
                    <a:pt x="598" y="7738"/>
                  </a:lnTo>
                  <a:lnTo>
                    <a:pt x="831" y="7871"/>
                  </a:lnTo>
                  <a:lnTo>
                    <a:pt x="1063" y="7937"/>
                  </a:lnTo>
                  <a:lnTo>
                    <a:pt x="1329" y="7971"/>
                  </a:lnTo>
                  <a:lnTo>
                    <a:pt x="38490" y="7971"/>
                  </a:lnTo>
                  <a:lnTo>
                    <a:pt x="38756" y="7937"/>
                  </a:lnTo>
                  <a:lnTo>
                    <a:pt x="38988" y="7871"/>
                  </a:lnTo>
                  <a:lnTo>
                    <a:pt x="39220" y="7738"/>
                  </a:lnTo>
                  <a:lnTo>
                    <a:pt x="39420" y="7572"/>
                  </a:lnTo>
                  <a:lnTo>
                    <a:pt x="39586" y="7373"/>
                  </a:lnTo>
                  <a:lnTo>
                    <a:pt x="39719" y="7140"/>
                  </a:lnTo>
                  <a:lnTo>
                    <a:pt x="39785" y="6908"/>
                  </a:lnTo>
                  <a:lnTo>
                    <a:pt x="39818" y="6642"/>
                  </a:lnTo>
                  <a:lnTo>
                    <a:pt x="39818" y="1329"/>
                  </a:lnTo>
                  <a:lnTo>
                    <a:pt x="39785" y="1063"/>
                  </a:lnTo>
                  <a:lnTo>
                    <a:pt x="39719" y="797"/>
                  </a:lnTo>
                  <a:lnTo>
                    <a:pt x="39586" y="598"/>
                  </a:lnTo>
                  <a:lnTo>
                    <a:pt x="39420" y="399"/>
                  </a:lnTo>
                  <a:lnTo>
                    <a:pt x="39220" y="233"/>
                  </a:lnTo>
                  <a:lnTo>
                    <a:pt x="38988" y="100"/>
                  </a:lnTo>
                  <a:lnTo>
                    <a:pt x="38756" y="34"/>
                  </a:lnTo>
                  <a:lnTo>
                    <a:pt x="384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4159505" y="1873848"/>
              <a:ext cx="72335" cy="77775"/>
            </a:xfrm>
            <a:custGeom>
              <a:avLst/>
              <a:gdLst/>
              <a:ahLst/>
              <a:cxnLst/>
              <a:rect l="l" t="t" r="r" b="b"/>
              <a:pathLst>
                <a:path w="7938" h="8535" extrusionOk="0">
                  <a:moveTo>
                    <a:pt x="1" y="0"/>
                  </a:moveTo>
                  <a:lnTo>
                    <a:pt x="1" y="7207"/>
                  </a:lnTo>
                  <a:lnTo>
                    <a:pt x="34" y="7472"/>
                  </a:lnTo>
                  <a:lnTo>
                    <a:pt x="101" y="7738"/>
                  </a:lnTo>
                  <a:lnTo>
                    <a:pt x="233" y="7937"/>
                  </a:lnTo>
                  <a:lnTo>
                    <a:pt x="366" y="8136"/>
                  </a:lnTo>
                  <a:lnTo>
                    <a:pt x="565" y="8303"/>
                  </a:lnTo>
                  <a:lnTo>
                    <a:pt x="798" y="8435"/>
                  </a:lnTo>
                  <a:lnTo>
                    <a:pt x="1064" y="8502"/>
                  </a:lnTo>
                  <a:lnTo>
                    <a:pt x="1329" y="8535"/>
                  </a:lnTo>
                  <a:lnTo>
                    <a:pt x="6610" y="8535"/>
                  </a:lnTo>
                  <a:lnTo>
                    <a:pt x="6908" y="8502"/>
                  </a:lnTo>
                  <a:lnTo>
                    <a:pt x="7141" y="8435"/>
                  </a:lnTo>
                  <a:lnTo>
                    <a:pt x="7373" y="8303"/>
                  </a:lnTo>
                  <a:lnTo>
                    <a:pt x="7573" y="8136"/>
                  </a:lnTo>
                  <a:lnTo>
                    <a:pt x="7739" y="7937"/>
                  </a:lnTo>
                  <a:lnTo>
                    <a:pt x="7838" y="7738"/>
                  </a:lnTo>
                  <a:lnTo>
                    <a:pt x="7938" y="7472"/>
                  </a:lnTo>
                  <a:lnTo>
                    <a:pt x="7938" y="7207"/>
                  </a:lnTo>
                  <a:lnTo>
                    <a:pt x="7938" y="0"/>
                  </a:lnTo>
                  <a:lnTo>
                    <a:pt x="6975" y="166"/>
                  </a:lnTo>
                  <a:lnTo>
                    <a:pt x="5979" y="299"/>
                  </a:lnTo>
                  <a:lnTo>
                    <a:pt x="4982" y="366"/>
                  </a:lnTo>
                  <a:lnTo>
                    <a:pt x="3986" y="399"/>
                  </a:lnTo>
                  <a:lnTo>
                    <a:pt x="2957" y="366"/>
                  </a:lnTo>
                  <a:lnTo>
                    <a:pt x="1960" y="299"/>
                  </a:lnTo>
                  <a:lnTo>
                    <a:pt x="964" y="1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524" name="Google Shape;2524;p51"/>
          <p:cNvGrpSpPr/>
          <p:nvPr/>
        </p:nvGrpSpPr>
        <p:grpSpPr>
          <a:xfrm>
            <a:off x="700248" y="3902619"/>
            <a:ext cx="232830" cy="441495"/>
            <a:chOff x="4091226" y="3704434"/>
            <a:chExt cx="258499" cy="490168"/>
          </a:xfrm>
        </p:grpSpPr>
        <p:sp>
          <p:nvSpPr>
            <p:cNvPr id="2525" name="Google Shape;2525;p51"/>
            <p:cNvSpPr/>
            <p:nvPr/>
          </p:nvSpPr>
          <p:spPr>
            <a:xfrm>
              <a:off x="4233241" y="3712424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2526" name="Google Shape;2526;p51"/>
            <p:cNvGrpSpPr/>
            <p:nvPr/>
          </p:nvGrpSpPr>
          <p:grpSpPr>
            <a:xfrm>
              <a:off x="4091226" y="3704434"/>
              <a:ext cx="258499" cy="490168"/>
              <a:chOff x="1963475" y="4333225"/>
              <a:chExt cx="603125" cy="1143650"/>
            </a:xfrm>
          </p:grpSpPr>
          <p:sp>
            <p:nvSpPr>
              <p:cNvPr id="2527" name="Google Shape;2527;p51"/>
              <p:cNvSpPr/>
              <p:nvPr/>
            </p:nvSpPr>
            <p:spPr>
              <a:xfrm>
                <a:off x="2164500" y="4940775"/>
                <a:ext cx="201075" cy="201050"/>
              </a:xfrm>
              <a:custGeom>
                <a:avLst/>
                <a:gdLst/>
                <a:ahLst/>
                <a:cxnLst/>
                <a:rect l="l" t="t" r="r" b="b"/>
                <a:pathLst>
                  <a:path w="8043" h="8042" extrusionOk="0">
                    <a:moveTo>
                      <a:pt x="4021" y="1341"/>
                    </a:moveTo>
                    <a:lnTo>
                      <a:pt x="4290" y="1371"/>
                    </a:lnTo>
                    <a:lnTo>
                      <a:pt x="4558" y="1460"/>
                    </a:lnTo>
                    <a:lnTo>
                      <a:pt x="4766" y="1579"/>
                    </a:lnTo>
                    <a:lnTo>
                      <a:pt x="4975" y="1728"/>
                    </a:lnTo>
                    <a:lnTo>
                      <a:pt x="5123" y="1936"/>
                    </a:lnTo>
                    <a:lnTo>
                      <a:pt x="5243" y="2145"/>
                    </a:lnTo>
                    <a:lnTo>
                      <a:pt x="5332" y="2413"/>
                    </a:lnTo>
                    <a:lnTo>
                      <a:pt x="5362" y="2681"/>
                    </a:lnTo>
                    <a:lnTo>
                      <a:pt x="5362" y="4021"/>
                    </a:lnTo>
                    <a:lnTo>
                      <a:pt x="5332" y="4289"/>
                    </a:lnTo>
                    <a:lnTo>
                      <a:pt x="5243" y="4528"/>
                    </a:lnTo>
                    <a:lnTo>
                      <a:pt x="5123" y="4766"/>
                    </a:lnTo>
                    <a:lnTo>
                      <a:pt x="4975" y="4974"/>
                    </a:lnTo>
                    <a:lnTo>
                      <a:pt x="4766" y="5123"/>
                    </a:lnTo>
                    <a:lnTo>
                      <a:pt x="4558" y="5242"/>
                    </a:lnTo>
                    <a:lnTo>
                      <a:pt x="4290" y="5332"/>
                    </a:lnTo>
                    <a:lnTo>
                      <a:pt x="4021" y="5361"/>
                    </a:lnTo>
                    <a:lnTo>
                      <a:pt x="3753" y="5332"/>
                    </a:lnTo>
                    <a:lnTo>
                      <a:pt x="3485" y="5242"/>
                    </a:lnTo>
                    <a:lnTo>
                      <a:pt x="3277" y="5123"/>
                    </a:lnTo>
                    <a:lnTo>
                      <a:pt x="3068" y="4974"/>
                    </a:lnTo>
                    <a:lnTo>
                      <a:pt x="2920" y="4766"/>
                    </a:lnTo>
                    <a:lnTo>
                      <a:pt x="2800" y="4528"/>
                    </a:lnTo>
                    <a:lnTo>
                      <a:pt x="2711" y="4289"/>
                    </a:lnTo>
                    <a:lnTo>
                      <a:pt x="2681" y="4021"/>
                    </a:lnTo>
                    <a:lnTo>
                      <a:pt x="2681" y="2681"/>
                    </a:lnTo>
                    <a:lnTo>
                      <a:pt x="2711" y="2413"/>
                    </a:lnTo>
                    <a:lnTo>
                      <a:pt x="2800" y="2145"/>
                    </a:lnTo>
                    <a:lnTo>
                      <a:pt x="2920" y="1936"/>
                    </a:lnTo>
                    <a:lnTo>
                      <a:pt x="3068" y="1728"/>
                    </a:lnTo>
                    <a:lnTo>
                      <a:pt x="3277" y="1579"/>
                    </a:lnTo>
                    <a:lnTo>
                      <a:pt x="3485" y="1460"/>
                    </a:lnTo>
                    <a:lnTo>
                      <a:pt x="3753" y="1371"/>
                    </a:lnTo>
                    <a:lnTo>
                      <a:pt x="4021" y="1341"/>
                    </a:lnTo>
                    <a:close/>
                    <a:moveTo>
                      <a:pt x="4021" y="1"/>
                    </a:moveTo>
                    <a:lnTo>
                      <a:pt x="3605" y="30"/>
                    </a:lnTo>
                    <a:lnTo>
                      <a:pt x="3217" y="90"/>
                    </a:lnTo>
                    <a:lnTo>
                      <a:pt x="2830" y="179"/>
                    </a:lnTo>
                    <a:lnTo>
                      <a:pt x="2473" y="328"/>
                    </a:lnTo>
                    <a:lnTo>
                      <a:pt x="2115" y="477"/>
                    </a:lnTo>
                    <a:lnTo>
                      <a:pt x="1788" y="686"/>
                    </a:lnTo>
                    <a:lnTo>
                      <a:pt x="1460" y="924"/>
                    </a:lnTo>
                    <a:lnTo>
                      <a:pt x="1192" y="1192"/>
                    </a:lnTo>
                    <a:lnTo>
                      <a:pt x="924" y="1460"/>
                    </a:lnTo>
                    <a:lnTo>
                      <a:pt x="686" y="1788"/>
                    </a:lnTo>
                    <a:lnTo>
                      <a:pt x="477" y="2115"/>
                    </a:lnTo>
                    <a:lnTo>
                      <a:pt x="328" y="2443"/>
                    </a:lnTo>
                    <a:lnTo>
                      <a:pt x="180" y="2830"/>
                    </a:lnTo>
                    <a:lnTo>
                      <a:pt x="90" y="3217"/>
                    </a:lnTo>
                    <a:lnTo>
                      <a:pt x="31" y="3604"/>
                    </a:lnTo>
                    <a:lnTo>
                      <a:pt x="1" y="4021"/>
                    </a:lnTo>
                    <a:lnTo>
                      <a:pt x="31" y="4438"/>
                    </a:lnTo>
                    <a:lnTo>
                      <a:pt x="90" y="4825"/>
                    </a:lnTo>
                    <a:lnTo>
                      <a:pt x="180" y="5213"/>
                    </a:lnTo>
                    <a:lnTo>
                      <a:pt x="328" y="5570"/>
                    </a:lnTo>
                    <a:lnTo>
                      <a:pt x="477" y="5927"/>
                    </a:lnTo>
                    <a:lnTo>
                      <a:pt x="686" y="6255"/>
                    </a:lnTo>
                    <a:lnTo>
                      <a:pt x="924" y="6583"/>
                    </a:lnTo>
                    <a:lnTo>
                      <a:pt x="1192" y="6851"/>
                    </a:lnTo>
                    <a:lnTo>
                      <a:pt x="1460" y="7119"/>
                    </a:lnTo>
                    <a:lnTo>
                      <a:pt x="1788" y="7357"/>
                    </a:lnTo>
                    <a:lnTo>
                      <a:pt x="2115" y="7565"/>
                    </a:lnTo>
                    <a:lnTo>
                      <a:pt x="2473" y="7714"/>
                    </a:lnTo>
                    <a:lnTo>
                      <a:pt x="2830" y="7863"/>
                    </a:lnTo>
                    <a:lnTo>
                      <a:pt x="3217" y="7953"/>
                    </a:lnTo>
                    <a:lnTo>
                      <a:pt x="3605" y="8012"/>
                    </a:lnTo>
                    <a:lnTo>
                      <a:pt x="4021" y="8042"/>
                    </a:lnTo>
                    <a:lnTo>
                      <a:pt x="4438" y="8012"/>
                    </a:lnTo>
                    <a:lnTo>
                      <a:pt x="4826" y="7953"/>
                    </a:lnTo>
                    <a:lnTo>
                      <a:pt x="5213" y="7863"/>
                    </a:lnTo>
                    <a:lnTo>
                      <a:pt x="5570" y="7714"/>
                    </a:lnTo>
                    <a:lnTo>
                      <a:pt x="5928" y="7565"/>
                    </a:lnTo>
                    <a:lnTo>
                      <a:pt x="6255" y="7357"/>
                    </a:lnTo>
                    <a:lnTo>
                      <a:pt x="6583" y="7119"/>
                    </a:lnTo>
                    <a:lnTo>
                      <a:pt x="6851" y="6851"/>
                    </a:lnTo>
                    <a:lnTo>
                      <a:pt x="7119" y="6583"/>
                    </a:lnTo>
                    <a:lnTo>
                      <a:pt x="7357" y="6255"/>
                    </a:lnTo>
                    <a:lnTo>
                      <a:pt x="7566" y="5927"/>
                    </a:lnTo>
                    <a:lnTo>
                      <a:pt x="7714" y="5570"/>
                    </a:lnTo>
                    <a:lnTo>
                      <a:pt x="7863" y="5213"/>
                    </a:lnTo>
                    <a:lnTo>
                      <a:pt x="7953" y="4825"/>
                    </a:lnTo>
                    <a:lnTo>
                      <a:pt x="8012" y="4438"/>
                    </a:lnTo>
                    <a:lnTo>
                      <a:pt x="8042" y="4021"/>
                    </a:lnTo>
                    <a:lnTo>
                      <a:pt x="8012" y="3604"/>
                    </a:lnTo>
                    <a:lnTo>
                      <a:pt x="7953" y="3217"/>
                    </a:lnTo>
                    <a:lnTo>
                      <a:pt x="7863" y="2830"/>
                    </a:lnTo>
                    <a:lnTo>
                      <a:pt x="7714" y="2443"/>
                    </a:lnTo>
                    <a:lnTo>
                      <a:pt x="7566" y="2115"/>
                    </a:lnTo>
                    <a:lnTo>
                      <a:pt x="7357" y="1788"/>
                    </a:lnTo>
                    <a:lnTo>
                      <a:pt x="7119" y="1460"/>
                    </a:lnTo>
                    <a:lnTo>
                      <a:pt x="6851" y="1192"/>
                    </a:lnTo>
                    <a:lnTo>
                      <a:pt x="6583" y="924"/>
                    </a:lnTo>
                    <a:lnTo>
                      <a:pt x="6255" y="686"/>
                    </a:lnTo>
                    <a:lnTo>
                      <a:pt x="5928" y="477"/>
                    </a:lnTo>
                    <a:lnTo>
                      <a:pt x="5570" y="328"/>
                    </a:lnTo>
                    <a:lnTo>
                      <a:pt x="5213" y="179"/>
                    </a:lnTo>
                    <a:lnTo>
                      <a:pt x="4826" y="90"/>
                    </a:lnTo>
                    <a:lnTo>
                      <a:pt x="4438" y="30"/>
                    </a:lnTo>
                    <a:lnTo>
                      <a:pt x="40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28" name="Google Shape;2528;p51"/>
              <p:cNvSpPr/>
              <p:nvPr/>
            </p:nvSpPr>
            <p:spPr>
              <a:xfrm>
                <a:off x="2164500" y="4940775"/>
                <a:ext cx="201075" cy="201050"/>
              </a:xfrm>
              <a:custGeom>
                <a:avLst/>
                <a:gdLst/>
                <a:ahLst/>
                <a:cxnLst/>
                <a:rect l="l" t="t" r="r" b="b"/>
                <a:pathLst>
                  <a:path w="8043" h="8042" fill="none" extrusionOk="0">
                    <a:moveTo>
                      <a:pt x="4021" y="1"/>
                    </a:moveTo>
                    <a:lnTo>
                      <a:pt x="4021" y="1"/>
                    </a:lnTo>
                    <a:lnTo>
                      <a:pt x="3605" y="30"/>
                    </a:lnTo>
                    <a:lnTo>
                      <a:pt x="3217" y="90"/>
                    </a:lnTo>
                    <a:lnTo>
                      <a:pt x="2830" y="179"/>
                    </a:lnTo>
                    <a:lnTo>
                      <a:pt x="2473" y="328"/>
                    </a:lnTo>
                    <a:lnTo>
                      <a:pt x="2115" y="477"/>
                    </a:lnTo>
                    <a:lnTo>
                      <a:pt x="1788" y="686"/>
                    </a:lnTo>
                    <a:lnTo>
                      <a:pt x="1460" y="924"/>
                    </a:lnTo>
                    <a:lnTo>
                      <a:pt x="1192" y="1192"/>
                    </a:lnTo>
                    <a:lnTo>
                      <a:pt x="924" y="1460"/>
                    </a:lnTo>
                    <a:lnTo>
                      <a:pt x="686" y="1788"/>
                    </a:lnTo>
                    <a:lnTo>
                      <a:pt x="477" y="2115"/>
                    </a:lnTo>
                    <a:lnTo>
                      <a:pt x="328" y="2443"/>
                    </a:lnTo>
                    <a:lnTo>
                      <a:pt x="180" y="2830"/>
                    </a:lnTo>
                    <a:lnTo>
                      <a:pt x="90" y="3217"/>
                    </a:lnTo>
                    <a:lnTo>
                      <a:pt x="31" y="3604"/>
                    </a:lnTo>
                    <a:lnTo>
                      <a:pt x="1" y="4021"/>
                    </a:lnTo>
                    <a:lnTo>
                      <a:pt x="1" y="4021"/>
                    </a:lnTo>
                    <a:lnTo>
                      <a:pt x="31" y="4438"/>
                    </a:lnTo>
                    <a:lnTo>
                      <a:pt x="90" y="4825"/>
                    </a:lnTo>
                    <a:lnTo>
                      <a:pt x="180" y="5213"/>
                    </a:lnTo>
                    <a:lnTo>
                      <a:pt x="328" y="5570"/>
                    </a:lnTo>
                    <a:lnTo>
                      <a:pt x="477" y="5927"/>
                    </a:lnTo>
                    <a:lnTo>
                      <a:pt x="686" y="6255"/>
                    </a:lnTo>
                    <a:lnTo>
                      <a:pt x="924" y="6583"/>
                    </a:lnTo>
                    <a:lnTo>
                      <a:pt x="1192" y="6851"/>
                    </a:lnTo>
                    <a:lnTo>
                      <a:pt x="1460" y="7119"/>
                    </a:lnTo>
                    <a:lnTo>
                      <a:pt x="1788" y="7357"/>
                    </a:lnTo>
                    <a:lnTo>
                      <a:pt x="2115" y="7565"/>
                    </a:lnTo>
                    <a:lnTo>
                      <a:pt x="2473" y="7714"/>
                    </a:lnTo>
                    <a:lnTo>
                      <a:pt x="2830" y="7863"/>
                    </a:lnTo>
                    <a:lnTo>
                      <a:pt x="3217" y="7953"/>
                    </a:lnTo>
                    <a:lnTo>
                      <a:pt x="3605" y="8012"/>
                    </a:lnTo>
                    <a:lnTo>
                      <a:pt x="4021" y="8042"/>
                    </a:lnTo>
                    <a:lnTo>
                      <a:pt x="4021" y="8042"/>
                    </a:lnTo>
                    <a:lnTo>
                      <a:pt x="4438" y="8012"/>
                    </a:lnTo>
                    <a:lnTo>
                      <a:pt x="4826" y="7953"/>
                    </a:lnTo>
                    <a:lnTo>
                      <a:pt x="5213" y="7863"/>
                    </a:lnTo>
                    <a:lnTo>
                      <a:pt x="5570" y="7714"/>
                    </a:lnTo>
                    <a:lnTo>
                      <a:pt x="5928" y="7565"/>
                    </a:lnTo>
                    <a:lnTo>
                      <a:pt x="6255" y="7357"/>
                    </a:lnTo>
                    <a:lnTo>
                      <a:pt x="6583" y="7119"/>
                    </a:lnTo>
                    <a:lnTo>
                      <a:pt x="6851" y="6851"/>
                    </a:lnTo>
                    <a:lnTo>
                      <a:pt x="7119" y="6583"/>
                    </a:lnTo>
                    <a:lnTo>
                      <a:pt x="7357" y="6255"/>
                    </a:lnTo>
                    <a:lnTo>
                      <a:pt x="7566" y="5927"/>
                    </a:lnTo>
                    <a:lnTo>
                      <a:pt x="7714" y="5570"/>
                    </a:lnTo>
                    <a:lnTo>
                      <a:pt x="7863" y="5213"/>
                    </a:lnTo>
                    <a:lnTo>
                      <a:pt x="7953" y="4825"/>
                    </a:lnTo>
                    <a:lnTo>
                      <a:pt x="8012" y="4438"/>
                    </a:lnTo>
                    <a:lnTo>
                      <a:pt x="8042" y="4021"/>
                    </a:lnTo>
                    <a:lnTo>
                      <a:pt x="8042" y="4021"/>
                    </a:lnTo>
                    <a:lnTo>
                      <a:pt x="8012" y="3604"/>
                    </a:lnTo>
                    <a:lnTo>
                      <a:pt x="7953" y="3217"/>
                    </a:lnTo>
                    <a:lnTo>
                      <a:pt x="7863" y="2830"/>
                    </a:lnTo>
                    <a:lnTo>
                      <a:pt x="7714" y="2443"/>
                    </a:lnTo>
                    <a:lnTo>
                      <a:pt x="7566" y="2115"/>
                    </a:lnTo>
                    <a:lnTo>
                      <a:pt x="7357" y="1788"/>
                    </a:lnTo>
                    <a:lnTo>
                      <a:pt x="7119" y="1460"/>
                    </a:lnTo>
                    <a:lnTo>
                      <a:pt x="6851" y="1192"/>
                    </a:lnTo>
                    <a:lnTo>
                      <a:pt x="6583" y="924"/>
                    </a:lnTo>
                    <a:lnTo>
                      <a:pt x="6255" y="686"/>
                    </a:lnTo>
                    <a:lnTo>
                      <a:pt x="5928" y="477"/>
                    </a:lnTo>
                    <a:lnTo>
                      <a:pt x="5570" y="328"/>
                    </a:lnTo>
                    <a:lnTo>
                      <a:pt x="5213" y="179"/>
                    </a:lnTo>
                    <a:lnTo>
                      <a:pt x="4826" y="90"/>
                    </a:lnTo>
                    <a:lnTo>
                      <a:pt x="4438" y="30"/>
                    </a:lnTo>
                    <a:lnTo>
                      <a:pt x="4021" y="1"/>
                    </a:lnTo>
                    <a:lnTo>
                      <a:pt x="4021" y="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29" name="Google Shape;2529;p51"/>
              <p:cNvSpPr/>
              <p:nvPr/>
            </p:nvSpPr>
            <p:spPr>
              <a:xfrm>
                <a:off x="2231525" y="4974275"/>
                <a:ext cx="67025" cy="100550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4022" fill="none" extrusionOk="0">
                    <a:moveTo>
                      <a:pt x="2681" y="2681"/>
                    </a:moveTo>
                    <a:lnTo>
                      <a:pt x="2681" y="2681"/>
                    </a:lnTo>
                    <a:lnTo>
                      <a:pt x="2651" y="2949"/>
                    </a:lnTo>
                    <a:lnTo>
                      <a:pt x="2562" y="3188"/>
                    </a:lnTo>
                    <a:lnTo>
                      <a:pt x="2442" y="3426"/>
                    </a:lnTo>
                    <a:lnTo>
                      <a:pt x="2294" y="3634"/>
                    </a:lnTo>
                    <a:lnTo>
                      <a:pt x="2085" y="3783"/>
                    </a:lnTo>
                    <a:lnTo>
                      <a:pt x="1877" y="3902"/>
                    </a:lnTo>
                    <a:lnTo>
                      <a:pt x="1609" y="3992"/>
                    </a:lnTo>
                    <a:lnTo>
                      <a:pt x="1340" y="4021"/>
                    </a:lnTo>
                    <a:lnTo>
                      <a:pt x="1340" y="4021"/>
                    </a:lnTo>
                    <a:lnTo>
                      <a:pt x="1072" y="3992"/>
                    </a:lnTo>
                    <a:lnTo>
                      <a:pt x="804" y="3902"/>
                    </a:lnTo>
                    <a:lnTo>
                      <a:pt x="596" y="3783"/>
                    </a:lnTo>
                    <a:lnTo>
                      <a:pt x="387" y="3634"/>
                    </a:lnTo>
                    <a:lnTo>
                      <a:pt x="239" y="3426"/>
                    </a:lnTo>
                    <a:lnTo>
                      <a:pt x="119" y="3188"/>
                    </a:lnTo>
                    <a:lnTo>
                      <a:pt x="30" y="2949"/>
                    </a:lnTo>
                    <a:lnTo>
                      <a:pt x="0" y="2681"/>
                    </a:lnTo>
                    <a:lnTo>
                      <a:pt x="0" y="1341"/>
                    </a:lnTo>
                    <a:lnTo>
                      <a:pt x="0" y="1341"/>
                    </a:lnTo>
                    <a:lnTo>
                      <a:pt x="30" y="1073"/>
                    </a:lnTo>
                    <a:lnTo>
                      <a:pt x="119" y="805"/>
                    </a:lnTo>
                    <a:lnTo>
                      <a:pt x="239" y="596"/>
                    </a:lnTo>
                    <a:lnTo>
                      <a:pt x="387" y="388"/>
                    </a:lnTo>
                    <a:lnTo>
                      <a:pt x="596" y="239"/>
                    </a:lnTo>
                    <a:lnTo>
                      <a:pt x="804" y="120"/>
                    </a:lnTo>
                    <a:lnTo>
                      <a:pt x="1072" y="31"/>
                    </a:lnTo>
                    <a:lnTo>
                      <a:pt x="1340" y="1"/>
                    </a:lnTo>
                    <a:lnTo>
                      <a:pt x="1340" y="1"/>
                    </a:lnTo>
                    <a:lnTo>
                      <a:pt x="1609" y="31"/>
                    </a:lnTo>
                    <a:lnTo>
                      <a:pt x="1877" y="120"/>
                    </a:lnTo>
                    <a:lnTo>
                      <a:pt x="2085" y="239"/>
                    </a:lnTo>
                    <a:lnTo>
                      <a:pt x="2294" y="388"/>
                    </a:lnTo>
                    <a:lnTo>
                      <a:pt x="2442" y="596"/>
                    </a:lnTo>
                    <a:lnTo>
                      <a:pt x="2562" y="805"/>
                    </a:lnTo>
                    <a:lnTo>
                      <a:pt x="2651" y="1073"/>
                    </a:lnTo>
                    <a:lnTo>
                      <a:pt x="2681" y="1341"/>
                    </a:lnTo>
                    <a:lnTo>
                      <a:pt x="2681" y="268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0" name="Google Shape;2530;p51"/>
              <p:cNvSpPr/>
              <p:nvPr/>
            </p:nvSpPr>
            <p:spPr>
              <a:xfrm>
                <a:off x="2298525" y="5041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1" name="Google Shape;2531;p51"/>
              <p:cNvSpPr/>
              <p:nvPr/>
            </p:nvSpPr>
            <p:spPr>
              <a:xfrm>
                <a:off x="2030500" y="5409850"/>
                <a:ext cx="469075" cy="67025"/>
              </a:xfrm>
              <a:custGeom>
                <a:avLst/>
                <a:gdLst/>
                <a:ahLst/>
                <a:cxnLst/>
                <a:rect l="l" t="t" r="r" b="b"/>
                <a:pathLst>
                  <a:path w="18763" h="2681" extrusionOk="0">
                    <a:moveTo>
                      <a:pt x="0" y="1"/>
                    </a:moveTo>
                    <a:lnTo>
                      <a:pt x="0" y="1341"/>
                    </a:lnTo>
                    <a:lnTo>
                      <a:pt x="30" y="1609"/>
                    </a:lnTo>
                    <a:lnTo>
                      <a:pt x="119" y="1877"/>
                    </a:lnTo>
                    <a:lnTo>
                      <a:pt x="238" y="2085"/>
                    </a:lnTo>
                    <a:lnTo>
                      <a:pt x="387" y="2294"/>
                    </a:lnTo>
                    <a:lnTo>
                      <a:pt x="596" y="2443"/>
                    </a:lnTo>
                    <a:lnTo>
                      <a:pt x="804" y="2562"/>
                    </a:lnTo>
                    <a:lnTo>
                      <a:pt x="1072" y="2651"/>
                    </a:lnTo>
                    <a:lnTo>
                      <a:pt x="1340" y="2681"/>
                    </a:lnTo>
                    <a:lnTo>
                      <a:pt x="17423" y="2681"/>
                    </a:lnTo>
                    <a:lnTo>
                      <a:pt x="17691" y="2651"/>
                    </a:lnTo>
                    <a:lnTo>
                      <a:pt x="17959" y="2562"/>
                    </a:lnTo>
                    <a:lnTo>
                      <a:pt x="18167" y="2443"/>
                    </a:lnTo>
                    <a:lnTo>
                      <a:pt x="18376" y="2294"/>
                    </a:lnTo>
                    <a:lnTo>
                      <a:pt x="18525" y="2085"/>
                    </a:lnTo>
                    <a:lnTo>
                      <a:pt x="18644" y="1877"/>
                    </a:lnTo>
                    <a:lnTo>
                      <a:pt x="18733" y="1609"/>
                    </a:lnTo>
                    <a:lnTo>
                      <a:pt x="18763" y="1341"/>
                    </a:lnTo>
                    <a:lnTo>
                      <a:pt x="187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2" name="Google Shape;2532;p51"/>
              <p:cNvSpPr/>
              <p:nvPr/>
            </p:nvSpPr>
            <p:spPr>
              <a:xfrm>
                <a:off x="2030500" y="5409850"/>
                <a:ext cx="469075" cy="67025"/>
              </a:xfrm>
              <a:custGeom>
                <a:avLst/>
                <a:gdLst/>
                <a:ahLst/>
                <a:cxnLst/>
                <a:rect l="l" t="t" r="r" b="b"/>
                <a:pathLst>
                  <a:path w="18763" h="2681" fill="none" extrusionOk="0">
                    <a:moveTo>
                      <a:pt x="0" y="1341"/>
                    </a:moveTo>
                    <a:lnTo>
                      <a:pt x="0" y="1341"/>
                    </a:lnTo>
                    <a:lnTo>
                      <a:pt x="30" y="1609"/>
                    </a:lnTo>
                    <a:lnTo>
                      <a:pt x="119" y="1877"/>
                    </a:lnTo>
                    <a:lnTo>
                      <a:pt x="238" y="2085"/>
                    </a:lnTo>
                    <a:lnTo>
                      <a:pt x="387" y="2294"/>
                    </a:lnTo>
                    <a:lnTo>
                      <a:pt x="596" y="2443"/>
                    </a:lnTo>
                    <a:lnTo>
                      <a:pt x="804" y="2562"/>
                    </a:lnTo>
                    <a:lnTo>
                      <a:pt x="1072" y="2651"/>
                    </a:lnTo>
                    <a:lnTo>
                      <a:pt x="1340" y="2681"/>
                    </a:lnTo>
                    <a:lnTo>
                      <a:pt x="17423" y="2681"/>
                    </a:lnTo>
                    <a:lnTo>
                      <a:pt x="17423" y="2681"/>
                    </a:lnTo>
                    <a:lnTo>
                      <a:pt x="17691" y="2651"/>
                    </a:lnTo>
                    <a:lnTo>
                      <a:pt x="17959" y="2562"/>
                    </a:lnTo>
                    <a:lnTo>
                      <a:pt x="18167" y="2443"/>
                    </a:lnTo>
                    <a:lnTo>
                      <a:pt x="18376" y="2294"/>
                    </a:lnTo>
                    <a:lnTo>
                      <a:pt x="18525" y="2085"/>
                    </a:lnTo>
                    <a:lnTo>
                      <a:pt x="18644" y="1877"/>
                    </a:lnTo>
                    <a:lnTo>
                      <a:pt x="18733" y="1609"/>
                    </a:lnTo>
                    <a:lnTo>
                      <a:pt x="18763" y="1341"/>
                    </a:lnTo>
                    <a:lnTo>
                      <a:pt x="18763" y="1"/>
                    </a:lnTo>
                    <a:lnTo>
                      <a:pt x="0" y="1"/>
                    </a:lnTo>
                    <a:lnTo>
                      <a:pt x="0" y="134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3" name="Google Shape;2533;p51"/>
              <p:cNvSpPr/>
              <p:nvPr/>
            </p:nvSpPr>
            <p:spPr>
              <a:xfrm>
                <a:off x="2030500" y="544335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4" name="Google Shape;2534;p51"/>
              <p:cNvSpPr/>
              <p:nvPr/>
            </p:nvSpPr>
            <p:spPr>
              <a:xfrm>
                <a:off x="2110150" y="4333225"/>
                <a:ext cx="309775" cy="27252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10901" extrusionOk="0">
                    <a:moveTo>
                      <a:pt x="6017" y="0"/>
                    </a:moveTo>
                    <a:lnTo>
                      <a:pt x="5838" y="60"/>
                    </a:lnTo>
                    <a:lnTo>
                      <a:pt x="5659" y="119"/>
                    </a:lnTo>
                    <a:lnTo>
                      <a:pt x="5510" y="179"/>
                    </a:lnTo>
                    <a:lnTo>
                      <a:pt x="5362" y="298"/>
                    </a:lnTo>
                    <a:lnTo>
                      <a:pt x="5213" y="417"/>
                    </a:lnTo>
                    <a:lnTo>
                      <a:pt x="5094" y="566"/>
                    </a:lnTo>
                    <a:lnTo>
                      <a:pt x="5004" y="745"/>
                    </a:lnTo>
                    <a:lnTo>
                      <a:pt x="1" y="10900"/>
                    </a:lnTo>
                    <a:lnTo>
                      <a:pt x="12390" y="10900"/>
                    </a:lnTo>
                    <a:lnTo>
                      <a:pt x="7387" y="745"/>
                    </a:lnTo>
                    <a:lnTo>
                      <a:pt x="7297" y="566"/>
                    </a:lnTo>
                    <a:lnTo>
                      <a:pt x="7178" y="417"/>
                    </a:lnTo>
                    <a:lnTo>
                      <a:pt x="7029" y="298"/>
                    </a:lnTo>
                    <a:lnTo>
                      <a:pt x="6880" y="179"/>
                    </a:lnTo>
                    <a:lnTo>
                      <a:pt x="6732" y="119"/>
                    </a:lnTo>
                    <a:lnTo>
                      <a:pt x="6553" y="60"/>
                    </a:lnTo>
                    <a:lnTo>
                      <a:pt x="6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5" name="Google Shape;2535;p51"/>
              <p:cNvSpPr/>
              <p:nvPr/>
            </p:nvSpPr>
            <p:spPr>
              <a:xfrm>
                <a:off x="2110150" y="4333225"/>
                <a:ext cx="309775" cy="272525"/>
              </a:xfrm>
              <a:custGeom>
                <a:avLst/>
                <a:gdLst/>
                <a:ahLst/>
                <a:cxnLst/>
                <a:rect l="l" t="t" r="r" b="b"/>
                <a:pathLst>
                  <a:path w="12391" h="10901" fill="none" extrusionOk="0">
                    <a:moveTo>
                      <a:pt x="7387" y="745"/>
                    </a:moveTo>
                    <a:lnTo>
                      <a:pt x="7387" y="745"/>
                    </a:lnTo>
                    <a:lnTo>
                      <a:pt x="7297" y="566"/>
                    </a:lnTo>
                    <a:lnTo>
                      <a:pt x="7178" y="417"/>
                    </a:lnTo>
                    <a:lnTo>
                      <a:pt x="7029" y="298"/>
                    </a:lnTo>
                    <a:lnTo>
                      <a:pt x="6880" y="179"/>
                    </a:lnTo>
                    <a:lnTo>
                      <a:pt x="6732" y="119"/>
                    </a:lnTo>
                    <a:lnTo>
                      <a:pt x="6553" y="60"/>
                    </a:lnTo>
                    <a:lnTo>
                      <a:pt x="6374" y="0"/>
                    </a:lnTo>
                    <a:lnTo>
                      <a:pt x="6195" y="0"/>
                    </a:lnTo>
                    <a:lnTo>
                      <a:pt x="6017" y="0"/>
                    </a:lnTo>
                    <a:lnTo>
                      <a:pt x="5838" y="60"/>
                    </a:lnTo>
                    <a:lnTo>
                      <a:pt x="5659" y="119"/>
                    </a:lnTo>
                    <a:lnTo>
                      <a:pt x="5510" y="179"/>
                    </a:lnTo>
                    <a:lnTo>
                      <a:pt x="5362" y="298"/>
                    </a:lnTo>
                    <a:lnTo>
                      <a:pt x="5213" y="417"/>
                    </a:lnTo>
                    <a:lnTo>
                      <a:pt x="5094" y="566"/>
                    </a:lnTo>
                    <a:lnTo>
                      <a:pt x="5004" y="745"/>
                    </a:lnTo>
                    <a:lnTo>
                      <a:pt x="1" y="10900"/>
                    </a:lnTo>
                    <a:lnTo>
                      <a:pt x="12390" y="10900"/>
                    </a:lnTo>
                    <a:lnTo>
                      <a:pt x="7387" y="74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6" name="Google Shape;2536;p51"/>
              <p:cNvSpPr/>
              <p:nvPr/>
            </p:nvSpPr>
            <p:spPr>
              <a:xfrm>
                <a:off x="2097500" y="4672725"/>
                <a:ext cx="335075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13403" h="2682" extrusionOk="0">
                    <a:moveTo>
                      <a:pt x="0" y="1"/>
                    </a:moveTo>
                    <a:lnTo>
                      <a:pt x="0" y="2681"/>
                    </a:lnTo>
                    <a:lnTo>
                      <a:pt x="13403" y="2681"/>
                    </a:lnTo>
                    <a:lnTo>
                      <a:pt x="134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7" name="Google Shape;2537;p51"/>
              <p:cNvSpPr/>
              <p:nvPr/>
            </p:nvSpPr>
            <p:spPr>
              <a:xfrm>
                <a:off x="1963475" y="4672725"/>
                <a:ext cx="603125" cy="670150"/>
              </a:xfrm>
              <a:custGeom>
                <a:avLst/>
                <a:gdLst/>
                <a:ahLst/>
                <a:cxnLst/>
                <a:rect l="l" t="t" r="r" b="b"/>
                <a:pathLst>
                  <a:path w="24125" h="26806" extrusionOk="0">
                    <a:moveTo>
                      <a:pt x="12062" y="8042"/>
                    </a:moveTo>
                    <a:lnTo>
                      <a:pt x="12747" y="8072"/>
                    </a:lnTo>
                    <a:lnTo>
                      <a:pt x="13403" y="8191"/>
                    </a:lnTo>
                    <a:lnTo>
                      <a:pt x="14058" y="8340"/>
                    </a:lnTo>
                    <a:lnTo>
                      <a:pt x="14683" y="8578"/>
                    </a:lnTo>
                    <a:lnTo>
                      <a:pt x="15249" y="8846"/>
                    </a:lnTo>
                    <a:lnTo>
                      <a:pt x="15815" y="9174"/>
                    </a:lnTo>
                    <a:lnTo>
                      <a:pt x="16321" y="9561"/>
                    </a:lnTo>
                    <a:lnTo>
                      <a:pt x="16798" y="10008"/>
                    </a:lnTo>
                    <a:lnTo>
                      <a:pt x="17245" y="10484"/>
                    </a:lnTo>
                    <a:lnTo>
                      <a:pt x="17632" y="10991"/>
                    </a:lnTo>
                    <a:lnTo>
                      <a:pt x="17959" y="11556"/>
                    </a:lnTo>
                    <a:lnTo>
                      <a:pt x="18227" y="12122"/>
                    </a:lnTo>
                    <a:lnTo>
                      <a:pt x="18466" y="12748"/>
                    </a:lnTo>
                    <a:lnTo>
                      <a:pt x="18615" y="13403"/>
                    </a:lnTo>
                    <a:lnTo>
                      <a:pt x="18734" y="14058"/>
                    </a:lnTo>
                    <a:lnTo>
                      <a:pt x="18764" y="14743"/>
                    </a:lnTo>
                    <a:lnTo>
                      <a:pt x="18734" y="15428"/>
                    </a:lnTo>
                    <a:lnTo>
                      <a:pt x="18615" y="16083"/>
                    </a:lnTo>
                    <a:lnTo>
                      <a:pt x="18466" y="16739"/>
                    </a:lnTo>
                    <a:lnTo>
                      <a:pt x="18227" y="17334"/>
                    </a:lnTo>
                    <a:lnTo>
                      <a:pt x="17959" y="17930"/>
                    </a:lnTo>
                    <a:lnTo>
                      <a:pt x="17632" y="18496"/>
                    </a:lnTo>
                    <a:lnTo>
                      <a:pt x="17245" y="19002"/>
                    </a:lnTo>
                    <a:lnTo>
                      <a:pt x="16798" y="19479"/>
                    </a:lnTo>
                    <a:lnTo>
                      <a:pt x="16321" y="19925"/>
                    </a:lnTo>
                    <a:lnTo>
                      <a:pt x="15815" y="20313"/>
                    </a:lnTo>
                    <a:lnTo>
                      <a:pt x="15249" y="20640"/>
                    </a:lnTo>
                    <a:lnTo>
                      <a:pt x="14683" y="20908"/>
                    </a:lnTo>
                    <a:lnTo>
                      <a:pt x="14058" y="21146"/>
                    </a:lnTo>
                    <a:lnTo>
                      <a:pt x="13403" y="21295"/>
                    </a:lnTo>
                    <a:lnTo>
                      <a:pt x="12747" y="21415"/>
                    </a:lnTo>
                    <a:lnTo>
                      <a:pt x="12062" y="21444"/>
                    </a:lnTo>
                    <a:lnTo>
                      <a:pt x="11377" y="21415"/>
                    </a:lnTo>
                    <a:lnTo>
                      <a:pt x="10722" y="21295"/>
                    </a:lnTo>
                    <a:lnTo>
                      <a:pt x="10067" y="21146"/>
                    </a:lnTo>
                    <a:lnTo>
                      <a:pt x="9442" y="20908"/>
                    </a:lnTo>
                    <a:lnTo>
                      <a:pt x="8876" y="20640"/>
                    </a:lnTo>
                    <a:lnTo>
                      <a:pt x="8310" y="20313"/>
                    </a:lnTo>
                    <a:lnTo>
                      <a:pt x="7804" y="19925"/>
                    </a:lnTo>
                    <a:lnTo>
                      <a:pt x="7327" y="19479"/>
                    </a:lnTo>
                    <a:lnTo>
                      <a:pt x="6880" y="19002"/>
                    </a:lnTo>
                    <a:lnTo>
                      <a:pt x="6493" y="18496"/>
                    </a:lnTo>
                    <a:lnTo>
                      <a:pt x="6166" y="17930"/>
                    </a:lnTo>
                    <a:lnTo>
                      <a:pt x="5898" y="17334"/>
                    </a:lnTo>
                    <a:lnTo>
                      <a:pt x="5659" y="16739"/>
                    </a:lnTo>
                    <a:lnTo>
                      <a:pt x="5510" y="16083"/>
                    </a:lnTo>
                    <a:lnTo>
                      <a:pt x="5391" y="15428"/>
                    </a:lnTo>
                    <a:lnTo>
                      <a:pt x="5361" y="14743"/>
                    </a:lnTo>
                    <a:lnTo>
                      <a:pt x="5391" y="14058"/>
                    </a:lnTo>
                    <a:lnTo>
                      <a:pt x="5510" y="13403"/>
                    </a:lnTo>
                    <a:lnTo>
                      <a:pt x="5659" y="12748"/>
                    </a:lnTo>
                    <a:lnTo>
                      <a:pt x="5898" y="12122"/>
                    </a:lnTo>
                    <a:lnTo>
                      <a:pt x="6166" y="11556"/>
                    </a:lnTo>
                    <a:lnTo>
                      <a:pt x="6493" y="10991"/>
                    </a:lnTo>
                    <a:lnTo>
                      <a:pt x="6880" y="10484"/>
                    </a:lnTo>
                    <a:lnTo>
                      <a:pt x="7327" y="10008"/>
                    </a:lnTo>
                    <a:lnTo>
                      <a:pt x="7804" y="9561"/>
                    </a:lnTo>
                    <a:lnTo>
                      <a:pt x="8310" y="9174"/>
                    </a:lnTo>
                    <a:lnTo>
                      <a:pt x="8876" y="8846"/>
                    </a:lnTo>
                    <a:lnTo>
                      <a:pt x="9442" y="8578"/>
                    </a:lnTo>
                    <a:lnTo>
                      <a:pt x="10067" y="8340"/>
                    </a:lnTo>
                    <a:lnTo>
                      <a:pt x="10722" y="8191"/>
                    </a:lnTo>
                    <a:lnTo>
                      <a:pt x="11377" y="8072"/>
                    </a:lnTo>
                    <a:lnTo>
                      <a:pt x="12062" y="8042"/>
                    </a:lnTo>
                    <a:close/>
                    <a:moveTo>
                      <a:pt x="1341" y="1"/>
                    </a:moveTo>
                    <a:lnTo>
                      <a:pt x="1073" y="31"/>
                    </a:lnTo>
                    <a:lnTo>
                      <a:pt x="805" y="120"/>
                    </a:lnTo>
                    <a:lnTo>
                      <a:pt x="596" y="239"/>
                    </a:lnTo>
                    <a:lnTo>
                      <a:pt x="388" y="388"/>
                    </a:lnTo>
                    <a:lnTo>
                      <a:pt x="239" y="597"/>
                    </a:lnTo>
                    <a:lnTo>
                      <a:pt x="120" y="805"/>
                    </a:lnTo>
                    <a:lnTo>
                      <a:pt x="30" y="1073"/>
                    </a:lnTo>
                    <a:lnTo>
                      <a:pt x="1" y="1341"/>
                    </a:lnTo>
                    <a:lnTo>
                      <a:pt x="1" y="25465"/>
                    </a:lnTo>
                    <a:lnTo>
                      <a:pt x="30" y="25733"/>
                    </a:lnTo>
                    <a:lnTo>
                      <a:pt x="120" y="26001"/>
                    </a:lnTo>
                    <a:lnTo>
                      <a:pt x="239" y="26209"/>
                    </a:lnTo>
                    <a:lnTo>
                      <a:pt x="388" y="26418"/>
                    </a:lnTo>
                    <a:lnTo>
                      <a:pt x="596" y="26567"/>
                    </a:lnTo>
                    <a:lnTo>
                      <a:pt x="805" y="26686"/>
                    </a:lnTo>
                    <a:lnTo>
                      <a:pt x="1073" y="26775"/>
                    </a:lnTo>
                    <a:lnTo>
                      <a:pt x="1341" y="26805"/>
                    </a:lnTo>
                    <a:lnTo>
                      <a:pt x="22784" y="26805"/>
                    </a:lnTo>
                    <a:lnTo>
                      <a:pt x="23052" y="26775"/>
                    </a:lnTo>
                    <a:lnTo>
                      <a:pt x="23320" y="26686"/>
                    </a:lnTo>
                    <a:lnTo>
                      <a:pt x="23529" y="26567"/>
                    </a:lnTo>
                    <a:lnTo>
                      <a:pt x="23737" y="26418"/>
                    </a:lnTo>
                    <a:lnTo>
                      <a:pt x="23886" y="26209"/>
                    </a:lnTo>
                    <a:lnTo>
                      <a:pt x="24005" y="26001"/>
                    </a:lnTo>
                    <a:lnTo>
                      <a:pt x="24095" y="25733"/>
                    </a:lnTo>
                    <a:lnTo>
                      <a:pt x="24124" y="25465"/>
                    </a:lnTo>
                    <a:lnTo>
                      <a:pt x="24124" y="1341"/>
                    </a:lnTo>
                    <a:lnTo>
                      <a:pt x="24095" y="1073"/>
                    </a:lnTo>
                    <a:lnTo>
                      <a:pt x="24005" y="805"/>
                    </a:lnTo>
                    <a:lnTo>
                      <a:pt x="23886" y="597"/>
                    </a:lnTo>
                    <a:lnTo>
                      <a:pt x="23737" y="388"/>
                    </a:lnTo>
                    <a:lnTo>
                      <a:pt x="23529" y="239"/>
                    </a:lnTo>
                    <a:lnTo>
                      <a:pt x="23320" y="120"/>
                    </a:lnTo>
                    <a:lnTo>
                      <a:pt x="23052" y="31"/>
                    </a:lnTo>
                    <a:lnTo>
                      <a:pt x="22784" y="1"/>
                    </a:lnTo>
                    <a:lnTo>
                      <a:pt x="22516" y="31"/>
                    </a:lnTo>
                    <a:lnTo>
                      <a:pt x="22248" y="120"/>
                    </a:lnTo>
                    <a:lnTo>
                      <a:pt x="22040" y="239"/>
                    </a:lnTo>
                    <a:lnTo>
                      <a:pt x="21831" y="388"/>
                    </a:lnTo>
                    <a:lnTo>
                      <a:pt x="21682" y="597"/>
                    </a:lnTo>
                    <a:lnTo>
                      <a:pt x="21563" y="805"/>
                    </a:lnTo>
                    <a:lnTo>
                      <a:pt x="21474" y="1073"/>
                    </a:lnTo>
                    <a:lnTo>
                      <a:pt x="21444" y="1341"/>
                    </a:lnTo>
                    <a:lnTo>
                      <a:pt x="21444" y="5362"/>
                    </a:lnTo>
                    <a:lnTo>
                      <a:pt x="2681" y="5362"/>
                    </a:lnTo>
                    <a:lnTo>
                      <a:pt x="2681" y="1341"/>
                    </a:lnTo>
                    <a:lnTo>
                      <a:pt x="2651" y="1073"/>
                    </a:lnTo>
                    <a:lnTo>
                      <a:pt x="2562" y="805"/>
                    </a:lnTo>
                    <a:lnTo>
                      <a:pt x="2443" y="597"/>
                    </a:lnTo>
                    <a:lnTo>
                      <a:pt x="2294" y="388"/>
                    </a:lnTo>
                    <a:lnTo>
                      <a:pt x="2085" y="239"/>
                    </a:lnTo>
                    <a:lnTo>
                      <a:pt x="1877" y="120"/>
                    </a:lnTo>
                    <a:lnTo>
                      <a:pt x="1609" y="31"/>
                    </a:lnTo>
                    <a:lnTo>
                      <a:pt x="13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8" name="Google Shape;2538;p51"/>
              <p:cNvSpPr/>
              <p:nvPr/>
            </p:nvSpPr>
            <p:spPr>
              <a:xfrm>
                <a:off x="1963475" y="4672725"/>
                <a:ext cx="603125" cy="670150"/>
              </a:xfrm>
              <a:custGeom>
                <a:avLst/>
                <a:gdLst/>
                <a:ahLst/>
                <a:cxnLst/>
                <a:rect l="l" t="t" r="r" b="b"/>
                <a:pathLst>
                  <a:path w="24125" h="26806" fill="none" extrusionOk="0">
                    <a:moveTo>
                      <a:pt x="22784" y="1"/>
                    </a:moveTo>
                    <a:lnTo>
                      <a:pt x="22784" y="1"/>
                    </a:lnTo>
                    <a:lnTo>
                      <a:pt x="22516" y="31"/>
                    </a:lnTo>
                    <a:lnTo>
                      <a:pt x="22248" y="120"/>
                    </a:lnTo>
                    <a:lnTo>
                      <a:pt x="22040" y="239"/>
                    </a:lnTo>
                    <a:lnTo>
                      <a:pt x="21831" y="388"/>
                    </a:lnTo>
                    <a:lnTo>
                      <a:pt x="21682" y="597"/>
                    </a:lnTo>
                    <a:lnTo>
                      <a:pt x="21563" y="805"/>
                    </a:lnTo>
                    <a:lnTo>
                      <a:pt x="21474" y="1073"/>
                    </a:lnTo>
                    <a:lnTo>
                      <a:pt x="21444" y="1341"/>
                    </a:lnTo>
                    <a:lnTo>
                      <a:pt x="21444" y="5362"/>
                    </a:lnTo>
                    <a:lnTo>
                      <a:pt x="2681" y="5362"/>
                    </a:lnTo>
                    <a:lnTo>
                      <a:pt x="2681" y="1341"/>
                    </a:lnTo>
                    <a:lnTo>
                      <a:pt x="2681" y="1341"/>
                    </a:lnTo>
                    <a:lnTo>
                      <a:pt x="2651" y="1073"/>
                    </a:lnTo>
                    <a:lnTo>
                      <a:pt x="2562" y="805"/>
                    </a:lnTo>
                    <a:lnTo>
                      <a:pt x="2443" y="597"/>
                    </a:lnTo>
                    <a:lnTo>
                      <a:pt x="2294" y="388"/>
                    </a:lnTo>
                    <a:lnTo>
                      <a:pt x="2085" y="239"/>
                    </a:lnTo>
                    <a:lnTo>
                      <a:pt x="1877" y="120"/>
                    </a:lnTo>
                    <a:lnTo>
                      <a:pt x="1609" y="31"/>
                    </a:lnTo>
                    <a:lnTo>
                      <a:pt x="1341" y="1"/>
                    </a:lnTo>
                    <a:lnTo>
                      <a:pt x="1341" y="1"/>
                    </a:lnTo>
                    <a:lnTo>
                      <a:pt x="1073" y="31"/>
                    </a:lnTo>
                    <a:lnTo>
                      <a:pt x="805" y="120"/>
                    </a:lnTo>
                    <a:lnTo>
                      <a:pt x="596" y="239"/>
                    </a:lnTo>
                    <a:lnTo>
                      <a:pt x="388" y="388"/>
                    </a:lnTo>
                    <a:lnTo>
                      <a:pt x="239" y="597"/>
                    </a:lnTo>
                    <a:lnTo>
                      <a:pt x="120" y="805"/>
                    </a:lnTo>
                    <a:lnTo>
                      <a:pt x="30" y="1073"/>
                    </a:lnTo>
                    <a:lnTo>
                      <a:pt x="1" y="1341"/>
                    </a:lnTo>
                    <a:lnTo>
                      <a:pt x="1" y="25465"/>
                    </a:lnTo>
                    <a:lnTo>
                      <a:pt x="1" y="25465"/>
                    </a:lnTo>
                    <a:lnTo>
                      <a:pt x="30" y="25733"/>
                    </a:lnTo>
                    <a:lnTo>
                      <a:pt x="120" y="26001"/>
                    </a:lnTo>
                    <a:lnTo>
                      <a:pt x="239" y="26209"/>
                    </a:lnTo>
                    <a:lnTo>
                      <a:pt x="388" y="26418"/>
                    </a:lnTo>
                    <a:lnTo>
                      <a:pt x="596" y="26567"/>
                    </a:lnTo>
                    <a:lnTo>
                      <a:pt x="805" y="26686"/>
                    </a:lnTo>
                    <a:lnTo>
                      <a:pt x="1073" y="26775"/>
                    </a:lnTo>
                    <a:lnTo>
                      <a:pt x="1341" y="26805"/>
                    </a:lnTo>
                    <a:lnTo>
                      <a:pt x="22784" y="26805"/>
                    </a:lnTo>
                    <a:lnTo>
                      <a:pt x="22784" y="26805"/>
                    </a:lnTo>
                    <a:lnTo>
                      <a:pt x="23052" y="26775"/>
                    </a:lnTo>
                    <a:lnTo>
                      <a:pt x="23320" y="26686"/>
                    </a:lnTo>
                    <a:lnTo>
                      <a:pt x="23529" y="26567"/>
                    </a:lnTo>
                    <a:lnTo>
                      <a:pt x="23737" y="26418"/>
                    </a:lnTo>
                    <a:lnTo>
                      <a:pt x="23886" y="26209"/>
                    </a:lnTo>
                    <a:lnTo>
                      <a:pt x="24005" y="26001"/>
                    </a:lnTo>
                    <a:lnTo>
                      <a:pt x="24095" y="25733"/>
                    </a:lnTo>
                    <a:lnTo>
                      <a:pt x="24124" y="25465"/>
                    </a:lnTo>
                    <a:lnTo>
                      <a:pt x="24124" y="25465"/>
                    </a:lnTo>
                    <a:lnTo>
                      <a:pt x="24124" y="1341"/>
                    </a:lnTo>
                    <a:lnTo>
                      <a:pt x="24124" y="1341"/>
                    </a:lnTo>
                    <a:lnTo>
                      <a:pt x="24095" y="1073"/>
                    </a:lnTo>
                    <a:lnTo>
                      <a:pt x="24005" y="805"/>
                    </a:lnTo>
                    <a:lnTo>
                      <a:pt x="23886" y="597"/>
                    </a:lnTo>
                    <a:lnTo>
                      <a:pt x="23737" y="388"/>
                    </a:lnTo>
                    <a:lnTo>
                      <a:pt x="23529" y="239"/>
                    </a:lnTo>
                    <a:lnTo>
                      <a:pt x="23320" y="120"/>
                    </a:lnTo>
                    <a:lnTo>
                      <a:pt x="23052" y="31"/>
                    </a:lnTo>
                    <a:lnTo>
                      <a:pt x="22784" y="1"/>
                    </a:lnTo>
                    <a:lnTo>
                      <a:pt x="22784" y="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39" name="Google Shape;2539;p51"/>
              <p:cNvSpPr/>
              <p:nvPr/>
            </p:nvSpPr>
            <p:spPr>
              <a:xfrm>
                <a:off x="2097500" y="4873775"/>
                <a:ext cx="335075" cy="335075"/>
              </a:xfrm>
              <a:custGeom>
                <a:avLst/>
                <a:gdLst/>
                <a:ahLst/>
                <a:cxnLst/>
                <a:rect l="l" t="t" r="r" b="b"/>
                <a:pathLst>
                  <a:path w="13403" h="13403" fill="none" extrusionOk="0">
                    <a:moveTo>
                      <a:pt x="6701" y="13402"/>
                    </a:moveTo>
                    <a:lnTo>
                      <a:pt x="6701" y="13402"/>
                    </a:lnTo>
                    <a:lnTo>
                      <a:pt x="6016" y="13373"/>
                    </a:lnTo>
                    <a:lnTo>
                      <a:pt x="5361" y="13253"/>
                    </a:lnTo>
                    <a:lnTo>
                      <a:pt x="4706" y="13104"/>
                    </a:lnTo>
                    <a:lnTo>
                      <a:pt x="4081" y="12866"/>
                    </a:lnTo>
                    <a:lnTo>
                      <a:pt x="3515" y="12598"/>
                    </a:lnTo>
                    <a:lnTo>
                      <a:pt x="2949" y="12271"/>
                    </a:lnTo>
                    <a:lnTo>
                      <a:pt x="2443" y="11883"/>
                    </a:lnTo>
                    <a:lnTo>
                      <a:pt x="1966" y="11437"/>
                    </a:lnTo>
                    <a:lnTo>
                      <a:pt x="1519" y="10960"/>
                    </a:lnTo>
                    <a:lnTo>
                      <a:pt x="1132" y="10454"/>
                    </a:lnTo>
                    <a:lnTo>
                      <a:pt x="805" y="9888"/>
                    </a:lnTo>
                    <a:lnTo>
                      <a:pt x="537" y="9292"/>
                    </a:lnTo>
                    <a:lnTo>
                      <a:pt x="298" y="8697"/>
                    </a:lnTo>
                    <a:lnTo>
                      <a:pt x="149" y="8041"/>
                    </a:lnTo>
                    <a:lnTo>
                      <a:pt x="30" y="7386"/>
                    </a:lnTo>
                    <a:lnTo>
                      <a:pt x="0" y="6701"/>
                    </a:lnTo>
                    <a:lnTo>
                      <a:pt x="0" y="6701"/>
                    </a:lnTo>
                    <a:lnTo>
                      <a:pt x="30" y="6016"/>
                    </a:lnTo>
                    <a:lnTo>
                      <a:pt x="149" y="5361"/>
                    </a:lnTo>
                    <a:lnTo>
                      <a:pt x="298" y="4706"/>
                    </a:lnTo>
                    <a:lnTo>
                      <a:pt x="537" y="4080"/>
                    </a:lnTo>
                    <a:lnTo>
                      <a:pt x="805" y="3514"/>
                    </a:lnTo>
                    <a:lnTo>
                      <a:pt x="1132" y="2949"/>
                    </a:lnTo>
                    <a:lnTo>
                      <a:pt x="1519" y="2442"/>
                    </a:lnTo>
                    <a:lnTo>
                      <a:pt x="1966" y="1966"/>
                    </a:lnTo>
                    <a:lnTo>
                      <a:pt x="2443" y="1519"/>
                    </a:lnTo>
                    <a:lnTo>
                      <a:pt x="2949" y="1132"/>
                    </a:lnTo>
                    <a:lnTo>
                      <a:pt x="3515" y="804"/>
                    </a:lnTo>
                    <a:lnTo>
                      <a:pt x="4081" y="536"/>
                    </a:lnTo>
                    <a:lnTo>
                      <a:pt x="4706" y="298"/>
                    </a:lnTo>
                    <a:lnTo>
                      <a:pt x="5361" y="149"/>
                    </a:lnTo>
                    <a:lnTo>
                      <a:pt x="6016" y="30"/>
                    </a:lnTo>
                    <a:lnTo>
                      <a:pt x="6701" y="0"/>
                    </a:lnTo>
                    <a:lnTo>
                      <a:pt x="6701" y="0"/>
                    </a:lnTo>
                    <a:lnTo>
                      <a:pt x="7386" y="30"/>
                    </a:lnTo>
                    <a:lnTo>
                      <a:pt x="8042" y="149"/>
                    </a:lnTo>
                    <a:lnTo>
                      <a:pt x="8697" y="298"/>
                    </a:lnTo>
                    <a:lnTo>
                      <a:pt x="9322" y="536"/>
                    </a:lnTo>
                    <a:lnTo>
                      <a:pt x="9888" y="804"/>
                    </a:lnTo>
                    <a:lnTo>
                      <a:pt x="10454" y="1132"/>
                    </a:lnTo>
                    <a:lnTo>
                      <a:pt x="10960" y="1519"/>
                    </a:lnTo>
                    <a:lnTo>
                      <a:pt x="11437" y="1966"/>
                    </a:lnTo>
                    <a:lnTo>
                      <a:pt x="11884" y="2442"/>
                    </a:lnTo>
                    <a:lnTo>
                      <a:pt x="12271" y="2949"/>
                    </a:lnTo>
                    <a:lnTo>
                      <a:pt x="12598" y="3514"/>
                    </a:lnTo>
                    <a:lnTo>
                      <a:pt x="12866" y="4080"/>
                    </a:lnTo>
                    <a:lnTo>
                      <a:pt x="13105" y="4706"/>
                    </a:lnTo>
                    <a:lnTo>
                      <a:pt x="13254" y="5361"/>
                    </a:lnTo>
                    <a:lnTo>
                      <a:pt x="13373" y="6016"/>
                    </a:lnTo>
                    <a:lnTo>
                      <a:pt x="13403" y="6701"/>
                    </a:lnTo>
                    <a:lnTo>
                      <a:pt x="13403" y="6701"/>
                    </a:lnTo>
                    <a:lnTo>
                      <a:pt x="13373" y="7386"/>
                    </a:lnTo>
                    <a:lnTo>
                      <a:pt x="13254" y="8041"/>
                    </a:lnTo>
                    <a:lnTo>
                      <a:pt x="13105" y="8697"/>
                    </a:lnTo>
                    <a:lnTo>
                      <a:pt x="12866" y="9292"/>
                    </a:lnTo>
                    <a:lnTo>
                      <a:pt x="12598" y="9888"/>
                    </a:lnTo>
                    <a:lnTo>
                      <a:pt x="12271" y="10454"/>
                    </a:lnTo>
                    <a:lnTo>
                      <a:pt x="11884" y="10960"/>
                    </a:lnTo>
                    <a:lnTo>
                      <a:pt x="11437" y="11437"/>
                    </a:lnTo>
                    <a:lnTo>
                      <a:pt x="10960" y="11883"/>
                    </a:lnTo>
                    <a:lnTo>
                      <a:pt x="10454" y="12271"/>
                    </a:lnTo>
                    <a:lnTo>
                      <a:pt x="9888" y="12598"/>
                    </a:lnTo>
                    <a:lnTo>
                      <a:pt x="9322" y="12866"/>
                    </a:lnTo>
                    <a:lnTo>
                      <a:pt x="8697" y="13104"/>
                    </a:lnTo>
                    <a:lnTo>
                      <a:pt x="8042" y="13253"/>
                    </a:lnTo>
                    <a:lnTo>
                      <a:pt x="7386" y="13373"/>
                    </a:lnTo>
                    <a:lnTo>
                      <a:pt x="6701" y="13402"/>
                    </a:lnTo>
                    <a:lnTo>
                      <a:pt x="6701" y="13402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  <p:sp>
            <p:nvSpPr>
              <p:cNvPr id="2540" name="Google Shape;2540;p51"/>
              <p:cNvSpPr/>
              <p:nvPr/>
            </p:nvSpPr>
            <p:spPr>
              <a:xfrm>
                <a:off x="2265025" y="5208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541" name="Google Shape;2541;p51"/>
          <p:cNvSpPr/>
          <p:nvPr/>
        </p:nvSpPr>
        <p:spPr>
          <a:xfrm>
            <a:off x="6143622" y="5771552"/>
            <a:ext cx="11" cy="11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2" name="Google Shape;2542;p51"/>
          <p:cNvGrpSpPr/>
          <p:nvPr/>
        </p:nvGrpSpPr>
        <p:grpSpPr>
          <a:xfrm flipH="1">
            <a:off x="2981316" y="1499756"/>
            <a:ext cx="2537884" cy="2970020"/>
            <a:chOff x="6372141" y="1301556"/>
            <a:chExt cx="2537884" cy="2970020"/>
          </a:xfrm>
        </p:grpSpPr>
        <p:sp>
          <p:nvSpPr>
            <p:cNvPr id="2543" name="Google Shape;2543;p51"/>
            <p:cNvSpPr/>
            <p:nvPr/>
          </p:nvSpPr>
          <p:spPr>
            <a:xfrm rot="5400000" flipH="1">
              <a:off x="7256438" y="1922241"/>
              <a:ext cx="769289" cy="2537884"/>
            </a:xfrm>
            <a:custGeom>
              <a:avLst/>
              <a:gdLst/>
              <a:ahLst/>
              <a:cxnLst/>
              <a:rect l="l" t="t" r="r" b="b"/>
              <a:pathLst>
                <a:path w="32124" h="105977" extrusionOk="0">
                  <a:moveTo>
                    <a:pt x="29255" y="1"/>
                  </a:moveTo>
                  <a:lnTo>
                    <a:pt x="29255" y="52371"/>
                  </a:lnTo>
                  <a:cubicBezTo>
                    <a:pt x="29255" y="53706"/>
                    <a:pt x="28588" y="55841"/>
                    <a:pt x="27387" y="56741"/>
                  </a:cubicBezTo>
                  <a:lnTo>
                    <a:pt x="5038" y="73987"/>
                  </a:lnTo>
                  <a:cubicBezTo>
                    <a:pt x="2436" y="76022"/>
                    <a:pt x="1" y="78223"/>
                    <a:pt x="1" y="82126"/>
                  </a:cubicBezTo>
                  <a:lnTo>
                    <a:pt x="1" y="105976"/>
                  </a:lnTo>
                  <a:lnTo>
                    <a:pt x="32124" y="105976"/>
                  </a:lnTo>
                  <a:lnTo>
                    <a:pt x="32124" y="78824"/>
                  </a:lnTo>
                  <a:lnTo>
                    <a:pt x="32124" y="74921"/>
                  </a:lnTo>
                  <a:lnTo>
                    <a:pt x="32124" y="70684"/>
                  </a:lnTo>
                  <a:lnTo>
                    <a:pt x="32124" y="69717"/>
                  </a:lnTo>
                  <a:lnTo>
                    <a:pt x="32124" y="55307"/>
                  </a:lnTo>
                  <a:lnTo>
                    <a:pt x="32124" y="1"/>
                  </a:lnTo>
                  <a:lnTo>
                    <a:pt x="2925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1"/>
            <p:cNvSpPr/>
            <p:nvPr/>
          </p:nvSpPr>
          <p:spPr>
            <a:xfrm rot="5400000" flipH="1">
              <a:off x="6952892" y="2314443"/>
              <a:ext cx="1376383" cy="2537884"/>
            </a:xfrm>
            <a:custGeom>
              <a:avLst/>
              <a:gdLst/>
              <a:ahLst/>
              <a:cxnLst/>
              <a:rect l="l" t="t" r="r" b="b"/>
              <a:pathLst>
                <a:path w="57475" h="105977" extrusionOk="0">
                  <a:moveTo>
                    <a:pt x="57475" y="1"/>
                  </a:moveTo>
                  <a:lnTo>
                    <a:pt x="54639" y="1"/>
                  </a:lnTo>
                  <a:lnTo>
                    <a:pt x="54639" y="52004"/>
                  </a:lnTo>
                  <a:cubicBezTo>
                    <a:pt x="54639" y="54006"/>
                    <a:pt x="53405" y="55774"/>
                    <a:pt x="51570" y="56508"/>
                  </a:cubicBezTo>
                  <a:lnTo>
                    <a:pt x="6572" y="74287"/>
                  </a:lnTo>
                  <a:cubicBezTo>
                    <a:pt x="2869" y="75855"/>
                    <a:pt x="0" y="79090"/>
                    <a:pt x="0" y="83861"/>
                  </a:cubicBezTo>
                  <a:lnTo>
                    <a:pt x="0" y="105976"/>
                  </a:lnTo>
                  <a:lnTo>
                    <a:pt x="26919" y="105976"/>
                  </a:lnTo>
                  <a:lnTo>
                    <a:pt x="26919" y="82126"/>
                  </a:lnTo>
                  <a:cubicBezTo>
                    <a:pt x="26919" y="78257"/>
                    <a:pt x="29288" y="75821"/>
                    <a:pt x="31956" y="73987"/>
                  </a:cubicBezTo>
                  <a:lnTo>
                    <a:pt x="55507" y="56741"/>
                  </a:lnTo>
                  <a:cubicBezTo>
                    <a:pt x="56741" y="55841"/>
                    <a:pt x="57475" y="53939"/>
                    <a:pt x="57475" y="5237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1"/>
            <p:cNvSpPr/>
            <p:nvPr/>
          </p:nvSpPr>
          <p:spPr>
            <a:xfrm rot="5400000" flipH="1">
              <a:off x="6952892" y="720805"/>
              <a:ext cx="1376383" cy="2537884"/>
            </a:xfrm>
            <a:custGeom>
              <a:avLst/>
              <a:gdLst/>
              <a:ahLst/>
              <a:cxnLst/>
              <a:rect l="l" t="t" r="r" b="b"/>
              <a:pathLst>
                <a:path w="57475" h="105977" extrusionOk="0">
                  <a:moveTo>
                    <a:pt x="1" y="1"/>
                  </a:moveTo>
                  <a:lnTo>
                    <a:pt x="2836" y="1"/>
                  </a:lnTo>
                  <a:lnTo>
                    <a:pt x="2836" y="52004"/>
                  </a:lnTo>
                  <a:cubicBezTo>
                    <a:pt x="2836" y="54006"/>
                    <a:pt x="4070" y="55774"/>
                    <a:pt x="5905" y="56508"/>
                  </a:cubicBezTo>
                  <a:lnTo>
                    <a:pt x="50904" y="74287"/>
                  </a:lnTo>
                  <a:cubicBezTo>
                    <a:pt x="54606" y="75855"/>
                    <a:pt x="57475" y="79090"/>
                    <a:pt x="57475" y="83861"/>
                  </a:cubicBezTo>
                  <a:lnTo>
                    <a:pt x="57475" y="105976"/>
                  </a:lnTo>
                  <a:lnTo>
                    <a:pt x="30556" y="105976"/>
                  </a:lnTo>
                  <a:lnTo>
                    <a:pt x="30556" y="82126"/>
                  </a:lnTo>
                  <a:cubicBezTo>
                    <a:pt x="30556" y="78257"/>
                    <a:pt x="28188" y="75821"/>
                    <a:pt x="25519" y="73987"/>
                  </a:cubicBezTo>
                  <a:lnTo>
                    <a:pt x="2002" y="56741"/>
                  </a:lnTo>
                  <a:cubicBezTo>
                    <a:pt x="735" y="55841"/>
                    <a:pt x="1" y="53939"/>
                    <a:pt x="1" y="5237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1"/>
            <p:cNvSpPr/>
            <p:nvPr/>
          </p:nvSpPr>
          <p:spPr>
            <a:xfrm rot="5400000" flipH="1">
              <a:off x="7256845" y="1107809"/>
              <a:ext cx="768475" cy="2537884"/>
            </a:xfrm>
            <a:custGeom>
              <a:avLst/>
              <a:gdLst/>
              <a:ahLst/>
              <a:cxnLst/>
              <a:rect l="l" t="t" r="r" b="b"/>
              <a:pathLst>
                <a:path w="32090" h="105977" extrusionOk="0">
                  <a:moveTo>
                    <a:pt x="2836" y="1"/>
                  </a:moveTo>
                  <a:lnTo>
                    <a:pt x="2836" y="52371"/>
                  </a:lnTo>
                  <a:cubicBezTo>
                    <a:pt x="2836" y="53706"/>
                    <a:pt x="3536" y="55841"/>
                    <a:pt x="4704" y="56741"/>
                  </a:cubicBezTo>
                  <a:lnTo>
                    <a:pt x="27053" y="73987"/>
                  </a:lnTo>
                  <a:cubicBezTo>
                    <a:pt x="29688" y="76022"/>
                    <a:pt x="32090" y="78223"/>
                    <a:pt x="32090" y="82126"/>
                  </a:cubicBezTo>
                  <a:lnTo>
                    <a:pt x="32090" y="105976"/>
                  </a:lnTo>
                  <a:lnTo>
                    <a:pt x="0" y="105976"/>
                  </a:lnTo>
                  <a:lnTo>
                    <a:pt x="0" y="78824"/>
                  </a:lnTo>
                  <a:lnTo>
                    <a:pt x="0" y="74921"/>
                  </a:lnTo>
                  <a:lnTo>
                    <a:pt x="0" y="70684"/>
                  </a:lnTo>
                  <a:lnTo>
                    <a:pt x="0" y="69717"/>
                  </a:lnTo>
                  <a:lnTo>
                    <a:pt x="0" y="55307"/>
                  </a:lnTo>
                  <a:lnTo>
                    <a:pt x="0" y="1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7" name="Google Shape;2547;p51"/>
          <p:cNvSpPr/>
          <p:nvPr/>
        </p:nvSpPr>
        <p:spPr>
          <a:xfrm>
            <a:off x="2012688" y="3553523"/>
            <a:ext cx="35396" cy="18714"/>
          </a:xfrm>
          <a:custGeom>
            <a:avLst/>
            <a:gdLst/>
            <a:ahLst/>
            <a:cxnLst/>
            <a:rect l="l" t="t" r="r" b="b"/>
            <a:pathLst>
              <a:path w="488" h="258" extrusionOk="0">
                <a:moveTo>
                  <a:pt x="26" y="1"/>
                </a:moveTo>
                <a:lnTo>
                  <a:pt x="0" y="26"/>
                </a:lnTo>
                <a:lnTo>
                  <a:pt x="0" y="52"/>
                </a:lnTo>
                <a:lnTo>
                  <a:pt x="0" y="78"/>
                </a:lnTo>
                <a:lnTo>
                  <a:pt x="52" y="78"/>
                </a:lnTo>
                <a:lnTo>
                  <a:pt x="180" y="129"/>
                </a:lnTo>
                <a:lnTo>
                  <a:pt x="308" y="206"/>
                </a:lnTo>
                <a:lnTo>
                  <a:pt x="334" y="206"/>
                </a:lnTo>
                <a:lnTo>
                  <a:pt x="411" y="257"/>
                </a:lnTo>
                <a:lnTo>
                  <a:pt x="488" y="257"/>
                </a:lnTo>
                <a:lnTo>
                  <a:pt x="488" y="206"/>
                </a:lnTo>
                <a:lnTo>
                  <a:pt x="488" y="180"/>
                </a:lnTo>
                <a:lnTo>
                  <a:pt x="411" y="180"/>
                </a:lnTo>
                <a:lnTo>
                  <a:pt x="411" y="155"/>
                </a:lnTo>
                <a:lnTo>
                  <a:pt x="437" y="129"/>
                </a:lnTo>
                <a:lnTo>
                  <a:pt x="462" y="103"/>
                </a:lnTo>
                <a:lnTo>
                  <a:pt x="411" y="78"/>
                </a:lnTo>
                <a:lnTo>
                  <a:pt x="360" y="52"/>
                </a:lnTo>
                <a:lnTo>
                  <a:pt x="180" y="52"/>
                </a:lnTo>
                <a:lnTo>
                  <a:pt x="15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51"/>
          <p:cNvSpPr/>
          <p:nvPr/>
        </p:nvSpPr>
        <p:spPr>
          <a:xfrm>
            <a:off x="1968007" y="3341288"/>
            <a:ext cx="22413" cy="11243"/>
          </a:xfrm>
          <a:custGeom>
            <a:avLst/>
            <a:gdLst/>
            <a:ahLst/>
            <a:cxnLst/>
            <a:rect l="l" t="t" r="r" b="b"/>
            <a:pathLst>
              <a:path w="309" h="155" extrusionOk="0">
                <a:moveTo>
                  <a:pt x="205" y="0"/>
                </a:moveTo>
                <a:lnTo>
                  <a:pt x="103" y="52"/>
                </a:lnTo>
                <a:lnTo>
                  <a:pt x="51" y="52"/>
                </a:lnTo>
                <a:lnTo>
                  <a:pt x="26" y="103"/>
                </a:lnTo>
                <a:lnTo>
                  <a:pt x="0" y="129"/>
                </a:lnTo>
                <a:lnTo>
                  <a:pt x="0" y="155"/>
                </a:lnTo>
                <a:lnTo>
                  <a:pt x="205" y="155"/>
                </a:lnTo>
                <a:lnTo>
                  <a:pt x="282" y="129"/>
                </a:lnTo>
                <a:lnTo>
                  <a:pt x="308" y="103"/>
                </a:lnTo>
                <a:lnTo>
                  <a:pt x="308" y="77"/>
                </a:lnTo>
                <a:lnTo>
                  <a:pt x="282" y="52"/>
                </a:lnTo>
                <a:lnTo>
                  <a:pt x="257" y="26"/>
                </a:lnTo>
                <a:lnTo>
                  <a:pt x="23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51"/>
          <p:cNvSpPr/>
          <p:nvPr/>
        </p:nvSpPr>
        <p:spPr>
          <a:xfrm>
            <a:off x="1921440" y="3400838"/>
            <a:ext cx="26112" cy="11243"/>
          </a:xfrm>
          <a:custGeom>
            <a:avLst/>
            <a:gdLst/>
            <a:ahLst/>
            <a:cxnLst/>
            <a:rect l="l" t="t" r="r" b="b"/>
            <a:pathLst>
              <a:path w="360" h="155" extrusionOk="0">
                <a:moveTo>
                  <a:pt x="283" y="1"/>
                </a:moveTo>
                <a:lnTo>
                  <a:pt x="231" y="27"/>
                </a:lnTo>
                <a:lnTo>
                  <a:pt x="154" y="27"/>
                </a:lnTo>
                <a:lnTo>
                  <a:pt x="129" y="52"/>
                </a:lnTo>
                <a:lnTo>
                  <a:pt x="103" y="78"/>
                </a:lnTo>
                <a:lnTo>
                  <a:pt x="52" y="78"/>
                </a:lnTo>
                <a:lnTo>
                  <a:pt x="26" y="104"/>
                </a:lnTo>
                <a:lnTo>
                  <a:pt x="0" y="129"/>
                </a:lnTo>
                <a:lnTo>
                  <a:pt x="52" y="155"/>
                </a:lnTo>
                <a:lnTo>
                  <a:pt x="103" y="155"/>
                </a:lnTo>
                <a:lnTo>
                  <a:pt x="180" y="104"/>
                </a:lnTo>
                <a:lnTo>
                  <a:pt x="231" y="129"/>
                </a:lnTo>
                <a:lnTo>
                  <a:pt x="334" y="129"/>
                </a:lnTo>
                <a:lnTo>
                  <a:pt x="360" y="78"/>
                </a:lnTo>
                <a:lnTo>
                  <a:pt x="334" y="27"/>
                </a:lnTo>
                <a:lnTo>
                  <a:pt x="308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51"/>
          <p:cNvSpPr/>
          <p:nvPr/>
        </p:nvSpPr>
        <p:spPr>
          <a:xfrm>
            <a:off x="1964235" y="3374799"/>
            <a:ext cx="73" cy="7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51"/>
          <p:cNvSpPr/>
          <p:nvPr/>
        </p:nvSpPr>
        <p:spPr>
          <a:xfrm>
            <a:off x="1954951" y="3374799"/>
            <a:ext cx="9357" cy="9357"/>
          </a:xfrm>
          <a:custGeom>
            <a:avLst/>
            <a:gdLst/>
            <a:ahLst/>
            <a:cxnLst/>
            <a:rect l="l" t="t" r="r" b="b"/>
            <a:pathLst>
              <a:path w="129" h="129" extrusionOk="0">
                <a:moveTo>
                  <a:pt x="129" y="1"/>
                </a:moveTo>
                <a:lnTo>
                  <a:pt x="26" y="26"/>
                </a:lnTo>
                <a:lnTo>
                  <a:pt x="0" y="52"/>
                </a:lnTo>
                <a:lnTo>
                  <a:pt x="0" y="129"/>
                </a:lnTo>
                <a:lnTo>
                  <a:pt x="52" y="129"/>
                </a:lnTo>
                <a:lnTo>
                  <a:pt x="103" y="103"/>
                </a:lnTo>
                <a:lnTo>
                  <a:pt x="129" y="78"/>
                </a:lnTo>
                <a:lnTo>
                  <a:pt x="129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2" name="Google Shape;2552;p51"/>
          <p:cNvGrpSpPr/>
          <p:nvPr/>
        </p:nvGrpSpPr>
        <p:grpSpPr>
          <a:xfrm>
            <a:off x="1804967" y="1464133"/>
            <a:ext cx="2392805" cy="3041247"/>
            <a:chOff x="3090142" y="1154060"/>
            <a:chExt cx="2809776" cy="3571216"/>
          </a:xfrm>
        </p:grpSpPr>
        <p:grpSp>
          <p:nvGrpSpPr>
            <p:cNvPr id="2553" name="Google Shape;2553;p51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2554" name="Google Shape;2554;p51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51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51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51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51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51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51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51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51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51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51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51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51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51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51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51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51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51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51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51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51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51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51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7" name="Google Shape;2577;p51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CCCCCC"/>
            </a:solidFill>
            <a:ln w="19050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2" name="Google Shape;2582;p52"/>
          <p:cNvGrpSpPr/>
          <p:nvPr/>
        </p:nvGrpSpPr>
        <p:grpSpPr>
          <a:xfrm rot="864321">
            <a:off x="3763144" y="1890725"/>
            <a:ext cx="1502129" cy="1909201"/>
            <a:chOff x="3090142" y="1154060"/>
            <a:chExt cx="2809776" cy="3571216"/>
          </a:xfrm>
        </p:grpSpPr>
        <p:grpSp>
          <p:nvGrpSpPr>
            <p:cNvPr id="2583" name="Google Shape;2583;p52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2584" name="Google Shape;2584;p52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52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52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52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52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52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52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52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52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52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52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52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52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52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52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52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52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52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52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52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52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52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52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7" name="Google Shape;2607;p52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EFEFEF"/>
            </a:solidFill>
            <a:ln w="19050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8" name="Google Shape;2608;p52"/>
          <p:cNvSpPr/>
          <p:nvPr/>
        </p:nvSpPr>
        <p:spPr>
          <a:xfrm>
            <a:off x="4727205" y="1356149"/>
            <a:ext cx="3844009" cy="2710012"/>
          </a:xfrm>
          <a:custGeom>
            <a:avLst/>
            <a:gdLst/>
            <a:ahLst/>
            <a:cxnLst/>
            <a:rect l="l" t="t" r="r" b="b"/>
            <a:pathLst>
              <a:path w="9272" h="6540" extrusionOk="0">
                <a:moveTo>
                  <a:pt x="9271" y="1241"/>
                </a:moveTo>
                <a:lnTo>
                  <a:pt x="8088" y="179"/>
                </a:lnTo>
                <a:lnTo>
                  <a:pt x="8088" y="863"/>
                </a:lnTo>
                <a:lnTo>
                  <a:pt x="2087" y="863"/>
                </a:lnTo>
                <a:lnTo>
                  <a:pt x="2087" y="863"/>
                </a:lnTo>
                <a:cubicBezTo>
                  <a:pt x="1508" y="387"/>
                  <a:pt x="789" y="75"/>
                  <a:pt x="0" y="0"/>
                </a:cubicBezTo>
                <a:lnTo>
                  <a:pt x="0" y="0"/>
                </a:lnTo>
                <a:cubicBezTo>
                  <a:pt x="204" y="121"/>
                  <a:pt x="340" y="344"/>
                  <a:pt x="340" y="599"/>
                </a:cubicBezTo>
                <a:lnTo>
                  <a:pt x="340" y="599"/>
                </a:lnTo>
                <a:cubicBezTo>
                  <a:pt x="340" y="836"/>
                  <a:pt x="221" y="1047"/>
                  <a:pt x="39" y="1173"/>
                </a:cubicBezTo>
                <a:lnTo>
                  <a:pt x="39" y="1173"/>
                </a:lnTo>
                <a:cubicBezTo>
                  <a:pt x="1339" y="1370"/>
                  <a:pt x="2336" y="2493"/>
                  <a:pt x="2336" y="3850"/>
                </a:cubicBezTo>
                <a:lnTo>
                  <a:pt x="2336" y="3850"/>
                </a:lnTo>
                <a:cubicBezTo>
                  <a:pt x="2336" y="4569"/>
                  <a:pt x="2054" y="5224"/>
                  <a:pt x="1595" y="5709"/>
                </a:cubicBezTo>
                <a:lnTo>
                  <a:pt x="1595" y="5709"/>
                </a:lnTo>
                <a:cubicBezTo>
                  <a:pt x="1637" y="5702"/>
                  <a:pt x="1680" y="5697"/>
                  <a:pt x="1724" y="5697"/>
                </a:cubicBezTo>
                <a:lnTo>
                  <a:pt x="1724" y="5697"/>
                </a:lnTo>
                <a:cubicBezTo>
                  <a:pt x="2110" y="5697"/>
                  <a:pt x="2422" y="6010"/>
                  <a:pt x="2422" y="6395"/>
                </a:cubicBezTo>
                <a:lnTo>
                  <a:pt x="2422" y="6395"/>
                </a:lnTo>
                <a:cubicBezTo>
                  <a:pt x="2422" y="6444"/>
                  <a:pt x="2417" y="6493"/>
                  <a:pt x="2407" y="6539"/>
                </a:cubicBezTo>
                <a:lnTo>
                  <a:pt x="2407" y="6539"/>
                </a:lnTo>
                <a:cubicBezTo>
                  <a:pt x="3081" y="5843"/>
                  <a:pt x="3496" y="4894"/>
                  <a:pt x="3496" y="3850"/>
                </a:cubicBezTo>
                <a:lnTo>
                  <a:pt x="3496" y="3850"/>
                </a:lnTo>
                <a:cubicBezTo>
                  <a:pt x="3496" y="3039"/>
                  <a:pt x="3247" y="2288"/>
                  <a:pt x="2821" y="1666"/>
                </a:cubicBezTo>
                <a:lnTo>
                  <a:pt x="8088" y="1666"/>
                </a:lnTo>
                <a:lnTo>
                  <a:pt x="8088" y="2303"/>
                </a:lnTo>
                <a:lnTo>
                  <a:pt x="9271" y="1241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609" name="Google Shape;2609;p52"/>
          <p:cNvSpPr/>
          <p:nvPr/>
        </p:nvSpPr>
        <p:spPr>
          <a:xfrm>
            <a:off x="576127" y="1354322"/>
            <a:ext cx="4869429" cy="3199756"/>
          </a:xfrm>
          <a:custGeom>
            <a:avLst/>
            <a:gdLst/>
            <a:ahLst/>
            <a:cxnLst/>
            <a:rect l="l" t="t" r="r" b="b"/>
            <a:pathLst>
              <a:path w="11748" h="7721" extrusionOk="0">
                <a:moveTo>
                  <a:pt x="11737" y="7096"/>
                </a:moveTo>
                <a:lnTo>
                  <a:pt x="11737" y="7096"/>
                </a:lnTo>
                <a:cubicBezTo>
                  <a:pt x="11351" y="7096"/>
                  <a:pt x="11039" y="6783"/>
                  <a:pt x="11039" y="6398"/>
                </a:cubicBezTo>
                <a:lnTo>
                  <a:pt x="11039" y="6398"/>
                </a:lnTo>
                <a:cubicBezTo>
                  <a:pt x="11039" y="6306"/>
                  <a:pt x="11056" y="6220"/>
                  <a:pt x="11089" y="6140"/>
                </a:cubicBezTo>
                <a:lnTo>
                  <a:pt x="11089" y="6140"/>
                </a:lnTo>
                <a:cubicBezTo>
                  <a:pt x="10670" y="6405"/>
                  <a:pt x="10174" y="6560"/>
                  <a:pt x="9643" y="6560"/>
                </a:cubicBezTo>
                <a:lnTo>
                  <a:pt x="9643" y="6560"/>
                </a:lnTo>
                <a:cubicBezTo>
                  <a:pt x="8148" y="6560"/>
                  <a:pt x="6935" y="5347"/>
                  <a:pt x="6935" y="3853"/>
                </a:cubicBezTo>
                <a:lnTo>
                  <a:pt x="6935" y="3853"/>
                </a:lnTo>
                <a:cubicBezTo>
                  <a:pt x="6935" y="2489"/>
                  <a:pt x="7943" y="1361"/>
                  <a:pt x="9254" y="1172"/>
                </a:cubicBezTo>
                <a:lnTo>
                  <a:pt x="9254" y="1172"/>
                </a:lnTo>
                <a:cubicBezTo>
                  <a:pt x="9075" y="1046"/>
                  <a:pt x="8958" y="837"/>
                  <a:pt x="8958" y="602"/>
                </a:cubicBezTo>
                <a:lnTo>
                  <a:pt x="8958" y="602"/>
                </a:lnTo>
                <a:cubicBezTo>
                  <a:pt x="8958" y="345"/>
                  <a:pt x="9096" y="121"/>
                  <a:pt x="9302" y="0"/>
                </a:cubicBezTo>
                <a:lnTo>
                  <a:pt x="9302" y="0"/>
                </a:lnTo>
                <a:cubicBezTo>
                  <a:pt x="7326" y="172"/>
                  <a:pt x="5775" y="1830"/>
                  <a:pt x="5775" y="3853"/>
                </a:cubicBezTo>
                <a:lnTo>
                  <a:pt x="5775" y="3853"/>
                </a:lnTo>
                <a:cubicBezTo>
                  <a:pt x="5775" y="4663"/>
                  <a:pt x="6025" y="5415"/>
                  <a:pt x="6451" y="6037"/>
                </a:cubicBezTo>
                <a:lnTo>
                  <a:pt x="1183" y="6037"/>
                </a:lnTo>
                <a:lnTo>
                  <a:pt x="1183" y="5412"/>
                </a:lnTo>
                <a:lnTo>
                  <a:pt x="0" y="6474"/>
                </a:lnTo>
                <a:lnTo>
                  <a:pt x="1183" y="7535"/>
                </a:lnTo>
                <a:lnTo>
                  <a:pt x="1183" y="6840"/>
                </a:lnTo>
                <a:lnTo>
                  <a:pt x="7186" y="6840"/>
                </a:lnTo>
                <a:lnTo>
                  <a:pt x="7186" y="6840"/>
                </a:lnTo>
                <a:cubicBezTo>
                  <a:pt x="7854" y="7390"/>
                  <a:pt x="8710" y="7720"/>
                  <a:pt x="9643" y="7720"/>
                </a:cubicBezTo>
                <a:lnTo>
                  <a:pt x="9643" y="7720"/>
                </a:lnTo>
                <a:cubicBezTo>
                  <a:pt x="10419" y="7720"/>
                  <a:pt x="11142" y="7491"/>
                  <a:pt x="11747" y="7096"/>
                </a:cubicBezTo>
                <a:lnTo>
                  <a:pt x="11747" y="7096"/>
                </a:lnTo>
                <a:cubicBezTo>
                  <a:pt x="11744" y="7096"/>
                  <a:pt x="11741" y="7096"/>
                  <a:pt x="11737" y="7096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73757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610" name="Google Shape;2610;p52"/>
          <p:cNvSpPr txBox="1"/>
          <p:nvPr/>
        </p:nvSpPr>
        <p:spPr>
          <a:xfrm>
            <a:off x="4430939" y="1411041"/>
            <a:ext cx="282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11" name="Google Shape;2611;p52"/>
          <p:cNvSpPr txBox="1"/>
          <p:nvPr/>
        </p:nvSpPr>
        <p:spPr>
          <a:xfrm>
            <a:off x="5315920" y="3815907"/>
            <a:ext cx="259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9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12" name="Google Shape;2612;p52"/>
          <p:cNvSpPr txBox="1"/>
          <p:nvPr/>
        </p:nvSpPr>
        <p:spPr>
          <a:xfrm>
            <a:off x="7641525" y="2668300"/>
            <a:ext cx="9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3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13" name="Google Shape;2613;p5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4" name="Google Shape;2614;p5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5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52"/>
          <p:cNvSpPr/>
          <p:nvPr/>
        </p:nvSpPr>
        <p:spPr>
          <a:xfrm>
            <a:off x="6143622" y="5771552"/>
            <a:ext cx="11" cy="11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7" name="Google Shape;2617;p52"/>
          <p:cNvGrpSpPr/>
          <p:nvPr/>
        </p:nvGrpSpPr>
        <p:grpSpPr>
          <a:xfrm>
            <a:off x="1559025" y="2489496"/>
            <a:ext cx="929700" cy="929400"/>
            <a:chOff x="1610822" y="2262446"/>
            <a:chExt cx="929700" cy="929400"/>
          </a:xfrm>
        </p:grpSpPr>
        <p:sp>
          <p:nvSpPr>
            <p:cNvPr id="2618" name="Google Shape;2618;p52"/>
            <p:cNvSpPr/>
            <p:nvPr/>
          </p:nvSpPr>
          <p:spPr>
            <a:xfrm>
              <a:off x="1610822" y="2262446"/>
              <a:ext cx="929700" cy="929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accent2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2619" name="Google Shape;2619;p52"/>
            <p:cNvGrpSpPr/>
            <p:nvPr/>
          </p:nvGrpSpPr>
          <p:grpSpPr>
            <a:xfrm>
              <a:off x="1819117" y="2470400"/>
              <a:ext cx="513067" cy="481468"/>
              <a:chOff x="1819117" y="2470400"/>
              <a:chExt cx="513067" cy="481468"/>
            </a:xfrm>
          </p:grpSpPr>
          <p:sp>
            <p:nvSpPr>
              <p:cNvPr id="2620" name="Google Shape;2620;p52"/>
              <p:cNvSpPr/>
              <p:nvPr/>
            </p:nvSpPr>
            <p:spPr>
              <a:xfrm>
                <a:off x="1819117" y="2620977"/>
                <a:ext cx="513067" cy="330891"/>
              </a:xfrm>
              <a:custGeom>
                <a:avLst/>
                <a:gdLst/>
                <a:ahLst/>
                <a:cxnLst/>
                <a:rect l="l" t="t" r="r" b="b"/>
                <a:pathLst>
                  <a:path w="45264" h="29192" extrusionOk="0">
                    <a:moveTo>
                      <a:pt x="35999" y="2658"/>
                    </a:moveTo>
                    <a:lnTo>
                      <a:pt x="36663" y="2691"/>
                    </a:lnTo>
                    <a:lnTo>
                      <a:pt x="37327" y="2791"/>
                    </a:lnTo>
                    <a:lnTo>
                      <a:pt x="37958" y="2957"/>
                    </a:lnTo>
                    <a:lnTo>
                      <a:pt x="38556" y="3156"/>
                    </a:lnTo>
                    <a:lnTo>
                      <a:pt x="39154" y="3455"/>
                    </a:lnTo>
                    <a:lnTo>
                      <a:pt x="39685" y="3787"/>
                    </a:lnTo>
                    <a:lnTo>
                      <a:pt x="40216" y="4152"/>
                    </a:lnTo>
                    <a:lnTo>
                      <a:pt x="40681" y="4584"/>
                    </a:lnTo>
                    <a:lnTo>
                      <a:pt x="41113" y="5049"/>
                    </a:lnTo>
                    <a:lnTo>
                      <a:pt x="41478" y="5580"/>
                    </a:lnTo>
                    <a:lnTo>
                      <a:pt x="41810" y="6111"/>
                    </a:lnTo>
                    <a:lnTo>
                      <a:pt x="42109" y="6709"/>
                    </a:lnTo>
                    <a:lnTo>
                      <a:pt x="42308" y="7307"/>
                    </a:lnTo>
                    <a:lnTo>
                      <a:pt x="42474" y="7938"/>
                    </a:lnTo>
                    <a:lnTo>
                      <a:pt x="42574" y="8602"/>
                    </a:lnTo>
                    <a:lnTo>
                      <a:pt x="42607" y="9266"/>
                    </a:lnTo>
                    <a:lnTo>
                      <a:pt x="42607" y="9665"/>
                    </a:lnTo>
                    <a:lnTo>
                      <a:pt x="42574" y="10063"/>
                    </a:lnTo>
                    <a:lnTo>
                      <a:pt x="42508" y="10462"/>
                    </a:lnTo>
                    <a:lnTo>
                      <a:pt x="42441" y="10827"/>
                    </a:lnTo>
                    <a:lnTo>
                      <a:pt x="42342" y="11226"/>
                    </a:lnTo>
                    <a:lnTo>
                      <a:pt x="42209" y="11591"/>
                    </a:lnTo>
                    <a:lnTo>
                      <a:pt x="42076" y="11923"/>
                    </a:lnTo>
                    <a:lnTo>
                      <a:pt x="41910" y="12288"/>
                    </a:lnTo>
                    <a:lnTo>
                      <a:pt x="41744" y="12620"/>
                    </a:lnTo>
                    <a:lnTo>
                      <a:pt x="41511" y="12919"/>
                    </a:lnTo>
                    <a:lnTo>
                      <a:pt x="41312" y="13251"/>
                    </a:lnTo>
                    <a:lnTo>
                      <a:pt x="41080" y="13550"/>
                    </a:lnTo>
                    <a:lnTo>
                      <a:pt x="40814" y="13816"/>
                    </a:lnTo>
                    <a:lnTo>
                      <a:pt x="40548" y="14082"/>
                    </a:lnTo>
                    <a:lnTo>
                      <a:pt x="40283" y="14347"/>
                    </a:lnTo>
                    <a:lnTo>
                      <a:pt x="39984" y="14580"/>
                    </a:lnTo>
                    <a:lnTo>
                      <a:pt x="39951" y="13716"/>
                    </a:lnTo>
                    <a:lnTo>
                      <a:pt x="39851" y="12853"/>
                    </a:lnTo>
                    <a:lnTo>
                      <a:pt x="39751" y="12023"/>
                    </a:lnTo>
                    <a:lnTo>
                      <a:pt x="39552" y="11192"/>
                    </a:lnTo>
                    <a:lnTo>
                      <a:pt x="39353" y="10362"/>
                    </a:lnTo>
                    <a:lnTo>
                      <a:pt x="39087" y="9565"/>
                    </a:lnTo>
                    <a:lnTo>
                      <a:pt x="38755" y="8768"/>
                    </a:lnTo>
                    <a:lnTo>
                      <a:pt x="38423" y="8038"/>
                    </a:lnTo>
                    <a:lnTo>
                      <a:pt x="38024" y="7274"/>
                    </a:lnTo>
                    <a:lnTo>
                      <a:pt x="37560" y="6576"/>
                    </a:lnTo>
                    <a:lnTo>
                      <a:pt x="37095" y="5879"/>
                    </a:lnTo>
                    <a:lnTo>
                      <a:pt x="36563" y="5215"/>
                    </a:lnTo>
                    <a:lnTo>
                      <a:pt x="36032" y="4584"/>
                    </a:lnTo>
                    <a:lnTo>
                      <a:pt x="35434" y="3986"/>
                    </a:lnTo>
                    <a:lnTo>
                      <a:pt x="34803" y="3455"/>
                    </a:lnTo>
                    <a:lnTo>
                      <a:pt x="34139" y="2923"/>
                    </a:lnTo>
                    <a:lnTo>
                      <a:pt x="34571" y="2791"/>
                    </a:lnTo>
                    <a:lnTo>
                      <a:pt x="35036" y="2724"/>
                    </a:lnTo>
                    <a:lnTo>
                      <a:pt x="35501" y="2658"/>
                    </a:lnTo>
                    <a:close/>
                    <a:moveTo>
                      <a:pt x="1328" y="1"/>
                    </a:moveTo>
                    <a:lnTo>
                      <a:pt x="1063" y="34"/>
                    </a:lnTo>
                    <a:lnTo>
                      <a:pt x="797" y="101"/>
                    </a:lnTo>
                    <a:lnTo>
                      <a:pt x="565" y="233"/>
                    </a:lnTo>
                    <a:lnTo>
                      <a:pt x="399" y="366"/>
                    </a:lnTo>
                    <a:lnTo>
                      <a:pt x="233" y="566"/>
                    </a:lnTo>
                    <a:lnTo>
                      <a:pt x="100" y="798"/>
                    </a:lnTo>
                    <a:lnTo>
                      <a:pt x="33" y="1064"/>
                    </a:lnTo>
                    <a:lnTo>
                      <a:pt x="0" y="1329"/>
                    </a:lnTo>
                    <a:lnTo>
                      <a:pt x="33" y="1595"/>
                    </a:lnTo>
                    <a:lnTo>
                      <a:pt x="100" y="1827"/>
                    </a:lnTo>
                    <a:lnTo>
                      <a:pt x="233" y="2060"/>
                    </a:lnTo>
                    <a:lnTo>
                      <a:pt x="399" y="2259"/>
                    </a:lnTo>
                    <a:lnTo>
                      <a:pt x="565" y="2425"/>
                    </a:lnTo>
                    <a:lnTo>
                      <a:pt x="797" y="2558"/>
                    </a:lnTo>
                    <a:lnTo>
                      <a:pt x="1063" y="2625"/>
                    </a:lnTo>
                    <a:lnTo>
                      <a:pt x="1328" y="2658"/>
                    </a:lnTo>
                    <a:lnTo>
                      <a:pt x="2823" y="2658"/>
                    </a:lnTo>
                    <a:lnTo>
                      <a:pt x="2823" y="11923"/>
                    </a:lnTo>
                    <a:lnTo>
                      <a:pt x="2823" y="12421"/>
                    </a:lnTo>
                    <a:lnTo>
                      <a:pt x="2856" y="12886"/>
                    </a:lnTo>
                    <a:lnTo>
                      <a:pt x="2922" y="13351"/>
                    </a:lnTo>
                    <a:lnTo>
                      <a:pt x="3022" y="13816"/>
                    </a:lnTo>
                    <a:lnTo>
                      <a:pt x="3122" y="14248"/>
                    </a:lnTo>
                    <a:lnTo>
                      <a:pt x="3255" y="14679"/>
                    </a:lnTo>
                    <a:lnTo>
                      <a:pt x="3387" y="15111"/>
                    </a:lnTo>
                    <a:lnTo>
                      <a:pt x="3553" y="15543"/>
                    </a:lnTo>
                    <a:lnTo>
                      <a:pt x="3753" y="15941"/>
                    </a:lnTo>
                    <a:lnTo>
                      <a:pt x="3952" y="16340"/>
                    </a:lnTo>
                    <a:lnTo>
                      <a:pt x="4184" y="16738"/>
                    </a:lnTo>
                    <a:lnTo>
                      <a:pt x="4417" y="17137"/>
                    </a:lnTo>
                    <a:lnTo>
                      <a:pt x="4683" y="17469"/>
                    </a:lnTo>
                    <a:lnTo>
                      <a:pt x="4948" y="17834"/>
                    </a:lnTo>
                    <a:lnTo>
                      <a:pt x="5247" y="18166"/>
                    </a:lnTo>
                    <a:lnTo>
                      <a:pt x="5546" y="18498"/>
                    </a:lnTo>
                    <a:lnTo>
                      <a:pt x="5878" y="18797"/>
                    </a:lnTo>
                    <a:lnTo>
                      <a:pt x="6210" y="19096"/>
                    </a:lnTo>
                    <a:lnTo>
                      <a:pt x="6542" y="19362"/>
                    </a:lnTo>
                    <a:lnTo>
                      <a:pt x="6908" y="19628"/>
                    </a:lnTo>
                    <a:lnTo>
                      <a:pt x="7306" y="19860"/>
                    </a:lnTo>
                    <a:lnTo>
                      <a:pt x="7671" y="20093"/>
                    </a:lnTo>
                    <a:lnTo>
                      <a:pt x="8103" y="20292"/>
                    </a:lnTo>
                    <a:lnTo>
                      <a:pt x="8502" y="20491"/>
                    </a:lnTo>
                    <a:lnTo>
                      <a:pt x="8933" y="20657"/>
                    </a:lnTo>
                    <a:lnTo>
                      <a:pt x="9365" y="20790"/>
                    </a:lnTo>
                    <a:lnTo>
                      <a:pt x="9797" y="20923"/>
                    </a:lnTo>
                    <a:lnTo>
                      <a:pt x="10228" y="21022"/>
                    </a:lnTo>
                    <a:lnTo>
                      <a:pt x="10693" y="21122"/>
                    </a:lnTo>
                    <a:lnTo>
                      <a:pt x="11158" y="21155"/>
                    </a:lnTo>
                    <a:lnTo>
                      <a:pt x="11623" y="21222"/>
                    </a:lnTo>
                    <a:lnTo>
                      <a:pt x="12387" y="21222"/>
                    </a:lnTo>
                    <a:lnTo>
                      <a:pt x="12752" y="21886"/>
                    </a:lnTo>
                    <a:lnTo>
                      <a:pt x="13151" y="22517"/>
                    </a:lnTo>
                    <a:lnTo>
                      <a:pt x="13583" y="23148"/>
                    </a:lnTo>
                    <a:lnTo>
                      <a:pt x="14014" y="23712"/>
                    </a:lnTo>
                    <a:lnTo>
                      <a:pt x="14479" y="24310"/>
                    </a:lnTo>
                    <a:lnTo>
                      <a:pt x="15011" y="24841"/>
                    </a:lnTo>
                    <a:lnTo>
                      <a:pt x="15542" y="25340"/>
                    </a:lnTo>
                    <a:lnTo>
                      <a:pt x="16106" y="25838"/>
                    </a:lnTo>
                    <a:lnTo>
                      <a:pt x="16106" y="27863"/>
                    </a:lnTo>
                    <a:lnTo>
                      <a:pt x="16106" y="28129"/>
                    </a:lnTo>
                    <a:lnTo>
                      <a:pt x="16206" y="28362"/>
                    </a:lnTo>
                    <a:lnTo>
                      <a:pt x="16306" y="28594"/>
                    </a:lnTo>
                    <a:lnTo>
                      <a:pt x="16472" y="28793"/>
                    </a:lnTo>
                    <a:lnTo>
                      <a:pt x="16671" y="28959"/>
                    </a:lnTo>
                    <a:lnTo>
                      <a:pt x="16903" y="29059"/>
                    </a:lnTo>
                    <a:lnTo>
                      <a:pt x="17136" y="29159"/>
                    </a:lnTo>
                    <a:lnTo>
                      <a:pt x="17402" y="29192"/>
                    </a:lnTo>
                    <a:lnTo>
                      <a:pt x="33342" y="29192"/>
                    </a:lnTo>
                    <a:lnTo>
                      <a:pt x="33608" y="29159"/>
                    </a:lnTo>
                    <a:lnTo>
                      <a:pt x="33840" y="29059"/>
                    </a:lnTo>
                    <a:lnTo>
                      <a:pt x="34073" y="28959"/>
                    </a:lnTo>
                    <a:lnTo>
                      <a:pt x="34272" y="28793"/>
                    </a:lnTo>
                    <a:lnTo>
                      <a:pt x="34438" y="28594"/>
                    </a:lnTo>
                    <a:lnTo>
                      <a:pt x="34571" y="28362"/>
                    </a:lnTo>
                    <a:lnTo>
                      <a:pt x="34637" y="28129"/>
                    </a:lnTo>
                    <a:lnTo>
                      <a:pt x="34670" y="27863"/>
                    </a:lnTo>
                    <a:lnTo>
                      <a:pt x="34670" y="25838"/>
                    </a:lnTo>
                    <a:lnTo>
                      <a:pt x="35102" y="25439"/>
                    </a:lnTo>
                    <a:lnTo>
                      <a:pt x="35534" y="25041"/>
                    </a:lnTo>
                    <a:lnTo>
                      <a:pt x="35965" y="24642"/>
                    </a:lnTo>
                    <a:lnTo>
                      <a:pt x="36364" y="24177"/>
                    </a:lnTo>
                    <a:lnTo>
                      <a:pt x="36729" y="23746"/>
                    </a:lnTo>
                    <a:lnTo>
                      <a:pt x="37095" y="23247"/>
                    </a:lnTo>
                    <a:lnTo>
                      <a:pt x="37460" y="22782"/>
                    </a:lnTo>
                    <a:lnTo>
                      <a:pt x="37792" y="22284"/>
                    </a:lnTo>
                    <a:lnTo>
                      <a:pt x="38091" y="21753"/>
                    </a:lnTo>
                    <a:lnTo>
                      <a:pt x="38357" y="21222"/>
                    </a:lnTo>
                    <a:lnTo>
                      <a:pt x="38622" y="20690"/>
                    </a:lnTo>
                    <a:lnTo>
                      <a:pt x="38855" y="20159"/>
                    </a:lnTo>
                    <a:lnTo>
                      <a:pt x="39087" y="19594"/>
                    </a:lnTo>
                    <a:lnTo>
                      <a:pt x="39286" y="18997"/>
                    </a:lnTo>
                    <a:lnTo>
                      <a:pt x="39452" y="18432"/>
                    </a:lnTo>
                    <a:lnTo>
                      <a:pt x="39618" y="17834"/>
                    </a:lnTo>
                    <a:lnTo>
                      <a:pt x="40216" y="17535"/>
                    </a:lnTo>
                    <a:lnTo>
                      <a:pt x="40814" y="17203"/>
                    </a:lnTo>
                    <a:lnTo>
                      <a:pt x="41412" y="16838"/>
                    </a:lnTo>
                    <a:lnTo>
                      <a:pt x="41943" y="16406"/>
                    </a:lnTo>
                    <a:lnTo>
                      <a:pt x="42441" y="15975"/>
                    </a:lnTo>
                    <a:lnTo>
                      <a:pt x="42906" y="15476"/>
                    </a:lnTo>
                    <a:lnTo>
                      <a:pt x="43338" y="14978"/>
                    </a:lnTo>
                    <a:lnTo>
                      <a:pt x="43736" y="14447"/>
                    </a:lnTo>
                    <a:lnTo>
                      <a:pt x="44068" y="13849"/>
                    </a:lnTo>
                    <a:lnTo>
                      <a:pt x="44367" y="13251"/>
                    </a:lnTo>
                    <a:lnTo>
                      <a:pt x="44633" y="12654"/>
                    </a:lnTo>
                    <a:lnTo>
                      <a:pt x="44865" y="11989"/>
                    </a:lnTo>
                    <a:lnTo>
                      <a:pt x="45032" y="11359"/>
                    </a:lnTo>
                    <a:lnTo>
                      <a:pt x="45164" y="10661"/>
                    </a:lnTo>
                    <a:lnTo>
                      <a:pt x="45264" y="9997"/>
                    </a:lnTo>
                    <a:lnTo>
                      <a:pt x="45264" y="9266"/>
                    </a:lnTo>
                    <a:lnTo>
                      <a:pt x="45264" y="8801"/>
                    </a:lnTo>
                    <a:lnTo>
                      <a:pt x="45231" y="8336"/>
                    </a:lnTo>
                    <a:lnTo>
                      <a:pt x="45164" y="7872"/>
                    </a:lnTo>
                    <a:lnTo>
                      <a:pt x="45098" y="7407"/>
                    </a:lnTo>
                    <a:lnTo>
                      <a:pt x="44965" y="6975"/>
                    </a:lnTo>
                    <a:lnTo>
                      <a:pt x="44865" y="6510"/>
                    </a:lnTo>
                    <a:lnTo>
                      <a:pt x="44699" y="6078"/>
                    </a:lnTo>
                    <a:lnTo>
                      <a:pt x="44533" y="5680"/>
                    </a:lnTo>
                    <a:lnTo>
                      <a:pt x="44367" y="5248"/>
                    </a:lnTo>
                    <a:lnTo>
                      <a:pt x="44135" y="4850"/>
                    </a:lnTo>
                    <a:lnTo>
                      <a:pt x="43936" y="4484"/>
                    </a:lnTo>
                    <a:lnTo>
                      <a:pt x="43670" y="4086"/>
                    </a:lnTo>
                    <a:lnTo>
                      <a:pt x="43438" y="3720"/>
                    </a:lnTo>
                    <a:lnTo>
                      <a:pt x="43139" y="3388"/>
                    </a:lnTo>
                    <a:lnTo>
                      <a:pt x="42873" y="3056"/>
                    </a:lnTo>
                    <a:lnTo>
                      <a:pt x="42541" y="2724"/>
                    </a:lnTo>
                    <a:lnTo>
                      <a:pt x="42242" y="2425"/>
                    </a:lnTo>
                    <a:lnTo>
                      <a:pt x="41877" y="2126"/>
                    </a:lnTo>
                    <a:lnTo>
                      <a:pt x="41545" y="1827"/>
                    </a:lnTo>
                    <a:lnTo>
                      <a:pt x="41179" y="1595"/>
                    </a:lnTo>
                    <a:lnTo>
                      <a:pt x="40814" y="1329"/>
                    </a:lnTo>
                    <a:lnTo>
                      <a:pt x="40415" y="1130"/>
                    </a:lnTo>
                    <a:lnTo>
                      <a:pt x="40017" y="898"/>
                    </a:lnTo>
                    <a:lnTo>
                      <a:pt x="39585" y="732"/>
                    </a:lnTo>
                    <a:lnTo>
                      <a:pt x="39187" y="566"/>
                    </a:lnTo>
                    <a:lnTo>
                      <a:pt x="38755" y="399"/>
                    </a:lnTo>
                    <a:lnTo>
                      <a:pt x="38290" y="300"/>
                    </a:lnTo>
                    <a:lnTo>
                      <a:pt x="37858" y="167"/>
                    </a:lnTo>
                    <a:lnTo>
                      <a:pt x="37393" y="101"/>
                    </a:lnTo>
                    <a:lnTo>
                      <a:pt x="36929" y="34"/>
                    </a:lnTo>
                    <a:lnTo>
                      <a:pt x="36464" y="1"/>
                    </a:lnTo>
                    <a:lnTo>
                      <a:pt x="35467" y="1"/>
                    </a:lnTo>
                    <a:lnTo>
                      <a:pt x="34936" y="67"/>
                    </a:lnTo>
                    <a:lnTo>
                      <a:pt x="34438" y="134"/>
                    </a:lnTo>
                    <a:lnTo>
                      <a:pt x="33940" y="233"/>
                    </a:lnTo>
                    <a:lnTo>
                      <a:pt x="33442" y="333"/>
                    </a:lnTo>
                    <a:lnTo>
                      <a:pt x="32943" y="499"/>
                    </a:lnTo>
                    <a:lnTo>
                      <a:pt x="32479" y="698"/>
                    </a:lnTo>
                    <a:lnTo>
                      <a:pt x="32014" y="898"/>
                    </a:lnTo>
                    <a:lnTo>
                      <a:pt x="32014" y="1"/>
                    </a:lnTo>
                    <a:lnTo>
                      <a:pt x="26700" y="1"/>
                    </a:lnTo>
                    <a:lnTo>
                      <a:pt x="26700" y="6078"/>
                    </a:lnTo>
                    <a:lnTo>
                      <a:pt x="28958" y="8336"/>
                    </a:lnTo>
                    <a:lnTo>
                      <a:pt x="29124" y="8536"/>
                    </a:lnTo>
                    <a:lnTo>
                      <a:pt x="29257" y="8768"/>
                    </a:lnTo>
                    <a:lnTo>
                      <a:pt x="29324" y="9034"/>
                    </a:lnTo>
                    <a:lnTo>
                      <a:pt x="29357" y="9266"/>
                    </a:lnTo>
                    <a:lnTo>
                      <a:pt x="29357" y="14580"/>
                    </a:lnTo>
                    <a:lnTo>
                      <a:pt x="29324" y="14845"/>
                    </a:lnTo>
                    <a:lnTo>
                      <a:pt x="29257" y="15111"/>
                    </a:lnTo>
                    <a:lnTo>
                      <a:pt x="29124" y="15344"/>
                    </a:lnTo>
                    <a:lnTo>
                      <a:pt x="28958" y="15510"/>
                    </a:lnTo>
                    <a:lnTo>
                      <a:pt x="28759" y="15676"/>
                    </a:lnTo>
                    <a:lnTo>
                      <a:pt x="28560" y="15809"/>
                    </a:lnTo>
                    <a:lnTo>
                      <a:pt x="28294" y="15875"/>
                    </a:lnTo>
                    <a:lnTo>
                      <a:pt x="28029" y="15908"/>
                    </a:lnTo>
                    <a:lnTo>
                      <a:pt x="22715" y="15908"/>
                    </a:lnTo>
                    <a:lnTo>
                      <a:pt x="22449" y="15875"/>
                    </a:lnTo>
                    <a:lnTo>
                      <a:pt x="22217" y="15809"/>
                    </a:lnTo>
                    <a:lnTo>
                      <a:pt x="21984" y="15676"/>
                    </a:lnTo>
                    <a:lnTo>
                      <a:pt x="21785" y="15510"/>
                    </a:lnTo>
                    <a:lnTo>
                      <a:pt x="21619" y="15344"/>
                    </a:lnTo>
                    <a:lnTo>
                      <a:pt x="21486" y="15111"/>
                    </a:lnTo>
                    <a:lnTo>
                      <a:pt x="21420" y="14845"/>
                    </a:lnTo>
                    <a:lnTo>
                      <a:pt x="21387" y="14580"/>
                    </a:lnTo>
                    <a:lnTo>
                      <a:pt x="21387" y="9266"/>
                    </a:lnTo>
                    <a:lnTo>
                      <a:pt x="21420" y="9034"/>
                    </a:lnTo>
                    <a:lnTo>
                      <a:pt x="21486" y="8768"/>
                    </a:lnTo>
                    <a:lnTo>
                      <a:pt x="21619" y="8536"/>
                    </a:lnTo>
                    <a:lnTo>
                      <a:pt x="21785" y="8336"/>
                    </a:lnTo>
                    <a:lnTo>
                      <a:pt x="24043" y="6078"/>
                    </a:lnTo>
                    <a:lnTo>
                      <a:pt x="24043" y="1"/>
                    </a:lnTo>
                    <a:lnTo>
                      <a:pt x="18730" y="1"/>
                    </a:lnTo>
                    <a:lnTo>
                      <a:pt x="18730" y="1595"/>
                    </a:lnTo>
                    <a:lnTo>
                      <a:pt x="18165" y="1894"/>
                    </a:lnTo>
                    <a:lnTo>
                      <a:pt x="17601" y="2259"/>
                    </a:lnTo>
                    <a:lnTo>
                      <a:pt x="17036" y="2625"/>
                    </a:lnTo>
                    <a:lnTo>
                      <a:pt x="16505" y="2990"/>
                    </a:lnTo>
                    <a:lnTo>
                      <a:pt x="16007" y="3422"/>
                    </a:lnTo>
                    <a:lnTo>
                      <a:pt x="15509" y="3853"/>
                    </a:lnTo>
                    <a:lnTo>
                      <a:pt x="15044" y="4318"/>
                    </a:lnTo>
                    <a:lnTo>
                      <a:pt x="14579" y="4783"/>
                    </a:lnTo>
                    <a:lnTo>
                      <a:pt x="14147" y="5314"/>
                    </a:lnTo>
                    <a:lnTo>
                      <a:pt x="13749" y="5813"/>
                    </a:lnTo>
                    <a:lnTo>
                      <a:pt x="13350" y="6344"/>
                    </a:lnTo>
                    <a:lnTo>
                      <a:pt x="12985" y="6908"/>
                    </a:lnTo>
                    <a:lnTo>
                      <a:pt x="12653" y="7473"/>
                    </a:lnTo>
                    <a:lnTo>
                      <a:pt x="12354" y="8071"/>
                    </a:lnTo>
                    <a:lnTo>
                      <a:pt x="12088" y="8669"/>
                    </a:lnTo>
                    <a:lnTo>
                      <a:pt x="11823" y="9266"/>
                    </a:lnTo>
                    <a:lnTo>
                      <a:pt x="11590" y="9001"/>
                    </a:lnTo>
                    <a:lnTo>
                      <a:pt x="11391" y="8702"/>
                    </a:lnTo>
                    <a:lnTo>
                      <a:pt x="11192" y="8403"/>
                    </a:lnTo>
                    <a:lnTo>
                      <a:pt x="11059" y="8071"/>
                    </a:lnTo>
                    <a:lnTo>
                      <a:pt x="10926" y="7706"/>
                    </a:lnTo>
                    <a:lnTo>
                      <a:pt x="10859" y="7373"/>
                    </a:lnTo>
                    <a:lnTo>
                      <a:pt x="10793" y="7008"/>
                    </a:lnTo>
                    <a:lnTo>
                      <a:pt x="10793" y="6643"/>
                    </a:lnTo>
                    <a:lnTo>
                      <a:pt x="10793" y="3986"/>
                    </a:lnTo>
                    <a:lnTo>
                      <a:pt x="10760" y="3554"/>
                    </a:lnTo>
                    <a:lnTo>
                      <a:pt x="10693" y="3189"/>
                    </a:lnTo>
                    <a:lnTo>
                      <a:pt x="10594" y="2791"/>
                    </a:lnTo>
                    <a:lnTo>
                      <a:pt x="10461" y="2425"/>
                    </a:lnTo>
                    <a:lnTo>
                      <a:pt x="10295" y="2093"/>
                    </a:lnTo>
                    <a:lnTo>
                      <a:pt x="10096" y="1761"/>
                    </a:lnTo>
                    <a:lnTo>
                      <a:pt x="9863" y="1429"/>
                    </a:lnTo>
                    <a:lnTo>
                      <a:pt x="9631" y="1163"/>
                    </a:lnTo>
                    <a:lnTo>
                      <a:pt x="9332" y="898"/>
                    </a:lnTo>
                    <a:lnTo>
                      <a:pt x="9033" y="665"/>
                    </a:lnTo>
                    <a:lnTo>
                      <a:pt x="8701" y="466"/>
                    </a:lnTo>
                    <a:lnTo>
                      <a:pt x="8336" y="300"/>
                    </a:lnTo>
                    <a:lnTo>
                      <a:pt x="7970" y="167"/>
                    </a:lnTo>
                    <a:lnTo>
                      <a:pt x="7605" y="67"/>
                    </a:lnTo>
                    <a:lnTo>
                      <a:pt x="7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52"/>
              <p:cNvSpPr/>
              <p:nvPr/>
            </p:nvSpPr>
            <p:spPr>
              <a:xfrm>
                <a:off x="2091670" y="2717357"/>
                <a:ext cx="30128" cy="53841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4750" extrusionOk="0">
                    <a:moveTo>
                      <a:pt x="1329" y="1"/>
                    </a:moveTo>
                    <a:lnTo>
                      <a:pt x="0" y="1329"/>
                    </a:lnTo>
                    <a:lnTo>
                      <a:pt x="0" y="4749"/>
                    </a:lnTo>
                    <a:lnTo>
                      <a:pt x="2657" y="4749"/>
                    </a:lnTo>
                    <a:lnTo>
                      <a:pt x="2657" y="1329"/>
                    </a:lnTo>
                    <a:lnTo>
                      <a:pt x="13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52"/>
              <p:cNvSpPr/>
              <p:nvPr/>
            </p:nvSpPr>
            <p:spPr>
              <a:xfrm>
                <a:off x="2001696" y="2470400"/>
                <a:ext cx="210434" cy="120468"/>
              </a:xfrm>
              <a:custGeom>
                <a:avLst/>
                <a:gdLst/>
                <a:ahLst/>
                <a:cxnLst/>
                <a:rect l="l" t="t" r="r" b="b"/>
                <a:pathLst>
                  <a:path w="18565" h="10628" extrusionOk="0">
                    <a:moveTo>
                      <a:pt x="9266" y="0"/>
                    </a:moveTo>
                    <a:lnTo>
                      <a:pt x="9000" y="34"/>
                    </a:lnTo>
                    <a:lnTo>
                      <a:pt x="8768" y="100"/>
                    </a:lnTo>
                    <a:lnTo>
                      <a:pt x="8535" y="233"/>
                    </a:lnTo>
                    <a:lnTo>
                      <a:pt x="8336" y="399"/>
                    </a:lnTo>
                    <a:lnTo>
                      <a:pt x="8170" y="598"/>
                    </a:lnTo>
                    <a:lnTo>
                      <a:pt x="8037" y="831"/>
                    </a:lnTo>
                    <a:lnTo>
                      <a:pt x="7971" y="1063"/>
                    </a:lnTo>
                    <a:lnTo>
                      <a:pt x="7937" y="1329"/>
                    </a:lnTo>
                    <a:lnTo>
                      <a:pt x="7937" y="2790"/>
                    </a:lnTo>
                    <a:lnTo>
                      <a:pt x="7473" y="2923"/>
                    </a:lnTo>
                    <a:lnTo>
                      <a:pt x="7008" y="3056"/>
                    </a:lnTo>
                    <a:lnTo>
                      <a:pt x="6543" y="3255"/>
                    </a:lnTo>
                    <a:lnTo>
                      <a:pt x="6111" y="3454"/>
                    </a:lnTo>
                    <a:lnTo>
                      <a:pt x="5712" y="3720"/>
                    </a:lnTo>
                    <a:lnTo>
                      <a:pt x="5314" y="3985"/>
                    </a:lnTo>
                    <a:lnTo>
                      <a:pt x="4949" y="4284"/>
                    </a:lnTo>
                    <a:lnTo>
                      <a:pt x="4583" y="4583"/>
                    </a:lnTo>
                    <a:lnTo>
                      <a:pt x="4251" y="4948"/>
                    </a:lnTo>
                    <a:lnTo>
                      <a:pt x="3952" y="5314"/>
                    </a:lnTo>
                    <a:lnTo>
                      <a:pt x="3687" y="5712"/>
                    </a:lnTo>
                    <a:lnTo>
                      <a:pt x="3454" y="6144"/>
                    </a:lnTo>
                    <a:lnTo>
                      <a:pt x="3222" y="6576"/>
                    </a:lnTo>
                    <a:lnTo>
                      <a:pt x="3022" y="7007"/>
                    </a:lnTo>
                    <a:lnTo>
                      <a:pt x="2890" y="7472"/>
                    </a:lnTo>
                    <a:lnTo>
                      <a:pt x="2757" y="7971"/>
                    </a:lnTo>
                    <a:lnTo>
                      <a:pt x="1296" y="7971"/>
                    </a:lnTo>
                    <a:lnTo>
                      <a:pt x="1030" y="8004"/>
                    </a:lnTo>
                    <a:lnTo>
                      <a:pt x="797" y="8070"/>
                    </a:lnTo>
                    <a:lnTo>
                      <a:pt x="565" y="8203"/>
                    </a:lnTo>
                    <a:lnTo>
                      <a:pt x="366" y="8369"/>
                    </a:lnTo>
                    <a:lnTo>
                      <a:pt x="200" y="8568"/>
                    </a:lnTo>
                    <a:lnTo>
                      <a:pt x="100" y="8768"/>
                    </a:lnTo>
                    <a:lnTo>
                      <a:pt x="0" y="9033"/>
                    </a:lnTo>
                    <a:lnTo>
                      <a:pt x="0" y="9299"/>
                    </a:lnTo>
                    <a:lnTo>
                      <a:pt x="0" y="9565"/>
                    </a:lnTo>
                    <a:lnTo>
                      <a:pt x="100" y="9830"/>
                    </a:lnTo>
                    <a:lnTo>
                      <a:pt x="200" y="10029"/>
                    </a:lnTo>
                    <a:lnTo>
                      <a:pt x="366" y="10229"/>
                    </a:lnTo>
                    <a:lnTo>
                      <a:pt x="565" y="10395"/>
                    </a:lnTo>
                    <a:lnTo>
                      <a:pt x="797" y="10528"/>
                    </a:lnTo>
                    <a:lnTo>
                      <a:pt x="1030" y="10594"/>
                    </a:lnTo>
                    <a:lnTo>
                      <a:pt x="1296" y="10627"/>
                    </a:lnTo>
                    <a:lnTo>
                      <a:pt x="17236" y="10627"/>
                    </a:lnTo>
                    <a:lnTo>
                      <a:pt x="17502" y="10594"/>
                    </a:lnTo>
                    <a:lnTo>
                      <a:pt x="17734" y="10528"/>
                    </a:lnTo>
                    <a:lnTo>
                      <a:pt x="17967" y="10395"/>
                    </a:lnTo>
                    <a:lnTo>
                      <a:pt x="18166" y="10229"/>
                    </a:lnTo>
                    <a:lnTo>
                      <a:pt x="18332" y="10029"/>
                    </a:lnTo>
                    <a:lnTo>
                      <a:pt x="18465" y="9830"/>
                    </a:lnTo>
                    <a:lnTo>
                      <a:pt x="18531" y="9565"/>
                    </a:lnTo>
                    <a:lnTo>
                      <a:pt x="18564" y="9299"/>
                    </a:lnTo>
                    <a:lnTo>
                      <a:pt x="18531" y="9033"/>
                    </a:lnTo>
                    <a:lnTo>
                      <a:pt x="18465" y="8768"/>
                    </a:lnTo>
                    <a:lnTo>
                      <a:pt x="18332" y="8568"/>
                    </a:lnTo>
                    <a:lnTo>
                      <a:pt x="18166" y="8369"/>
                    </a:lnTo>
                    <a:lnTo>
                      <a:pt x="17967" y="8203"/>
                    </a:lnTo>
                    <a:lnTo>
                      <a:pt x="17734" y="8070"/>
                    </a:lnTo>
                    <a:lnTo>
                      <a:pt x="17502" y="8004"/>
                    </a:lnTo>
                    <a:lnTo>
                      <a:pt x="17236" y="7971"/>
                    </a:lnTo>
                    <a:lnTo>
                      <a:pt x="15708" y="7971"/>
                    </a:lnTo>
                    <a:lnTo>
                      <a:pt x="15576" y="7506"/>
                    </a:lnTo>
                    <a:lnTo>
                      <a:pt x="15443" y="7041"/>
                    </a:lnTo>
                    <a:lnTo>
                      <a:pt x="15243" y="6576"/>
                    </a:lnTo>
                    <a:lnTo>
                      <a:pt x="15011" y="6144"/>
                    </a:lnTo>
                    <a:lnTo>
                      <a:pt x="14778" y="5712"/>
                    </a:lnTo>
                    <a:lnTo>
                      <a:pt x="14513" y="5347"/>
                    </a:lnTo>
                    <a:lnTo>
                      <a:pt x="14214" y="4948"/>
                    </a:lnTo>
                    <a:lnTo>
                      <a:pt x="13882" y="4616"/>
                    </a:lnTo>
                    <a:lnTo>
                      <a:pt x="13550" y="4284"/>
                    </a:lnTo>
                    <a:lnTo>
                      <a:pt x="13184" y="3985"/>
                    </a:lnTo>
                    <a:lnTo>
                      <a:pt x="12786" y="3687"/>
                    </a:lnTo>
                    <a:lnTo>
                      <a:pt x="12387" y="3454"/>
                    </a:lnTo>
                    <a:lnTo>
                      <a:pt x="11956" y="3255"/>
                    </a:lnTo>
                    <a:lnTo>
                      <a:pt x="11524" y="3056"/>
                    </a:lnTo>
                    <a:lnTo>
                      <a:pt x="11059" y="2923"/>
                    </a:lnTo>
                    <a:lnTo>
                      <a:pt x="10594" y="2790"/>
                    </a:lnTo>
                    <a:lnTo>
                      <a:pt x="10594" y="1329"/>
                    </a:lnTo>
                    <a:lnTo>
                      <a:pt x="10561" y="1063"/>
                    </a:lnTo>
                    <a:lnTo>
                      <a:pt x="10495" y="831"/>
                    </a:lnTo>
                    <a:lnTo>
                      <a:pt x="10362" y="598"/>
                    </a:lnTo>
                    <a:lnTo>
                      <a:pt x="10196" y="399"/>
                    </a:lnTo>
                    <a:lnTo>
                      <a:pt x="9996" y="233"/>
                    </a:lnTo>
                    <a:lnTo>
                      <a:pt x="9797" y="100"/>
                    </a:lnTo>
                    <a:lnTo>
                      <a:pt x="9531" y="34"/>
                    </a:lnTo>
                    <a:lnTo>
                      <a:pt x="92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3" name="Google Shape;2623;p52"/>
          <p:cNvGrpSpPr/>
          <p:nvPr/>
        </p:nvGrpSpPr>
        <p:grpSpPr>
          <a:xfrm>
            <a:off x="6654525" y="2489496"/>
            <a:ext cx="929700" cy="929400"/>
            <a:chOff x="6543597" y="2698746"/>
            <a:chExt cx="929700" cy="929400"/>
          </a:xfrm>
        </p:grpSpPr>
        <p:sp>
          <p:nvSpPr>
            <p:cNvPr id="2624" name="Google Shape;2624;p52"/>
            <p:cNvSpPr/>
            <p:nvPr/>
          </p:nvSpPr>
          <p:spPr>
            <a:xfrm>
              <a:off x="6543597" y="2698746"/>
              <a:ext cx="929700" cy="929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accent2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2625" name="Google Shape;2625;p52"/>
            <p:cNvGrpSpPr/>
            <p:nvPr/>
          </p:nvGrpSpPr>
          <p:grpSpPr>
            <a:xfrm>
              <a:off x="6829077" y="2921160"/>
              <a:ext cx="358741" cy="484584"/>
              <a:chOff x="1814775" y="238125"/>
              <a:chExt cx="3990450" cy="5238750"/>
            </a:xfrm>
          </p:grpSpPr>
          <p:sp>
            <p:nvSpPr>
              <p:cNvPr id="2626" name="Google Shape;2626;p52"/>
              <p:cNvSpPr/>
              <p:nvPr/>
            </p:nvSpPr>
            <p:spPr>
              <a:xfrm>
                <a:off x="5191300" y="2079850"/>
                <a:ext cx="613925" cy="2783125"/>
              </a:xfrm>
              <a:custGeom>
                <a:avLst/>
                <a:gdLst/>
                <a:ahLst/>
                <a:cxnLst/>
                <a:rect l="l" t="t" r="r" b="b"/>
                <a:pathLst>
                  <a:path w="24557" h="111325" extrusionOk="0">
                    <a:moveTo>
                      <a:pt x="0" y="1"/>
                    </a:moveTo>
                    <a:lnTo>
                      <a:pt x="0" y="12279"/>
                    </a:lnTo>
                    <a:lnTo>
                      <a:pt x="6140" y="12279"/>
                    </a:lnTo>
                    <a:lnTo>
                      <a:pt x="7367" y="12416"/>
                    </a:lnTo>
                    <a:lnTo>
                      <a:pt x="8459" y="12825"/>
                    </a:lnTo>
                    <a:lnTo>
                      <a:pt x="9550" y="13371"/>
                    </a:lnTo>
                    <a:lnTo>
                      <a:pt x="10505" y="14053"/>
                    </a:lnTo>
                    <a:lnTo>
                      <a:pt x="11187" y="15008"/>
                    </a:lnTo>
                    <a:lnTo>
                      <a:pt x="11733" y="16099"/>
                    </a:lnTo>
                    <a:lnTo>
                      <a:pt x="12142" y="17191"/>
                    </a:lnTo>
                    <a:lnTo>
                      <a:pt x="12279" y="18418"/>
                    </a:lnTo>
                    <a:lnTo>
                      <a:pt x="12279" y="92907"/>
                    </a:lnTo>
                    <a:lnTo>
                      <a:pt x="12142" y="94135"/>
                    </a:lnTo>
                    <a:lnTo>
                      <a:pt x="11733" y="95226"/>
                    </a:lnTo>
                    <a:lnTo>
                      <a:pt x="11187" y="96318"/>
                    </a:lnTo>
                    <a:lnTo>
                      <a:pt x="10505" y="97273"/>
                    </a:lnTo>
                    <a:lnTo>
                      <a:pt x="9550" y="97955"/>
                    </a:lnTo>
                    <a:lnTo>
                      <a:pt x="8459" y="98500"/>
                    </a:lnTo>
                    <a:lnTo>
                      <a:pt x="7367" y="98910"/>
                    </a:lnTo>
                    <a:lnTo>
                      <a:pt x="6140" y="99046"/>
                    </a:lnTo>
                    <a:lnTo>
                      <a:pt x="0" y="99046"/>
                    </a:lnTo>
                    <a:lnTo>
                      <a:pt x="0" y="111324"/>
                    </a:lnTo>
                    <a:lnTo>
                      <a:pt x="6140" y="111324"/>
                    </a:lnTo>
                    <a:lnTo>
                      <a:pt x="8050" y="111188"/>
                    </a:lnTo>
                    <a:lnTo>
                      <a:pt x="9823" y="110915"/>
                    </a:lnTo>
                    <a:lnTo>
                      <a:pt x="11597" y="110506"/>
                    </a:lnTo>
                    <a:lnTo>
                      <a:pt x="13234" y="109824"/>
                    </a:lnTo>
                    <a:lnTo>
                      <a:pt x="14871" y="109142"/>
                    </a:lnTo>
                    <a:lnTo>
                      <a:pt x="16371" y="108187"/>
                    </a:lnTo>
                    <a:lnTo>
                      <a:pt x="17872" y="107095"/>
                    </a:lnTo>
                    <a:lnTo>
                      <a:pt x="19100" y="105867"/>
                    </a:lnTo>
                    <a:lnTo>
                      <a:pt x="20328" y="104640"/>
                    </a:lnTo>
                    <a:lnTo>
                      <a:pt x="21419" y="103139"/>
                    </a:lnTo>
                    <a:lnTo>
                      <a:pt x="22374" y="101638"/>
                    </a:lnTo>
                    <a:lnTo>
                      <a:pt x="23056" y="100001"/>
                    </a:lnTo>
                    <a:lnTo>
                      <a:pt x="23738" y="98364"/>
                    </a:lnTo>
                    <a:lnTo>
                      <a:pt x="24148" y="96590"/>
                    </a:lnTo>
                    <a:lnTo>
                      <a:pt x="24421" y="94817"/>
                    </a:lnTo>
                    <a:lnTo>
                      <a:pt x="24557" y="92907"/>
                    </a:lnTo>
                    <a:lnTo>
                      <a:pt x="24557" y="18418"/>
                    </a:lnTo>
                    <a:lnTo>
                      <a:pt x="24421" y="16508"/>
                    </a:lnTo>
                    <a:lnTo>
                      <a:pt x="24148" y="14735"/>
                    </a:lnTo>
                    <a:lnTo>
                      <a:pt x="23738" y="12961"/>
                    </a:lnTo>
                    <a:lnTo>
                      <a:pt x="23056" y="11324"/>
                    </a:lnTo>
                    <a:lnTo>
                      <a:pt x="22374" y="9687"/>
                    </a:lnTo>
                    <a:lnTo>
                      <a:pt x="21419" y="8186"/>
                    </a:lnTo>
                    <a:lnTo>
                      <a:pt x="20328" y="6686"/>
                    </a:lnTo>
                    <a:lnTo>
                      <a:pt x="19100" y="5458"/>
                    </a:lnTo>
                    <a:lnTo>
                      <a:pt x="17872" y="4230"/>
                    </a:lnTo>
                    <a:lnTo>
                      <a:pt x="16371" y="3139"/>
                    </a:lnTo>
                    <a:lnTo>
                      <a:pt x="14871" y="2184"/>
                    </a:lnTo>
                    <a:lnTo>
                      <a:pt x="13234" y="1502"/>
                    </a:lnTo>
                    <a:lnTo>
                      <a:pt x="11597" y="819"/>
                    </a:lnTo>
                    <a:lnTo>
                      <a:pt x="9823" y="410"/>
                    </a:lnTo>
                    <a:lnTo>
                      <a:pt x="8050" y="137"/>
                    </a:lnTo>
                    <a:lnTo>
                      <a:pt x="614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52"/>
              <p:cNvSpPr/>
              <p:nvPr/>
            </p:nvSpPr>
            <p:spPr>
              <a:xfrm>
                <a:off x="5191300" y="2079850"/>
                <a:ext cx="613925" cy="2783125"/>
              </a:xfrm>
              <a:custGeom>
                <a:avLst/>
                <a:gdLst/>
                <a:ahLst/>
                <a:cxnLst/>
                <a:rect l="l" t="t" r="r" b="b"/>
                <a:pathLst>
                  <a:path w="24557" h="111325" fill="none" extrusionOk="0">
                    <a:moveTo>
                      <a:pt x="24557" y="18418"/>
                    </a:moveTo>
                    <a:lnTo>
                      <a:pt x="24557" y="92907"/>
                    </a:lnTo>
                    <a:lnTo>
                      <a:pt x="24557" y="92907"/>
                    </a:lnTo>
                    <a:lnTo>
                      <a:pt x="24421" y="94817"/>
                    </a:lnTo>
                    <a:lnTo>
                      <a:pt x="24148" y="96590"/>
                    </a:lnTo>
                    <a:lnTo>
                      <a:pt x="23738" y="98364"/>
                    </a:lnTo>
                    <a:lnTo>
                      <a:pt x="23056" y="100001"/>
                    </a:lnTo>
                    <a:lnTo>
                      <a:pt x="22374" y="101638"/>
                    </a:lnTo>
                    <a:lnTo>
                      <a:pt x="21419" y="103139"/>
                    </a:lnTo>
                    <a:lnTo>
                      <a:pt x="20328" y="104640"/>
                    </a:lnTo>
                    <a:lnTo>
                      <a:pt x="19100" y="105867"/>
                    </a:lnTo>
                    <a:lnTo>
                      <a:pt x="17872" y="107095"/>
                    </a:lnTo>
                    <a:lnTo>
                      <a:pt x="16371" y="108187"/>
                    </a:lnTo>
                    <a:lnTo>
                      <a:pt x="14871" y="109142"/>
                    </a:lnTo>
                    <a:lnTo>
                      <a:pt x="13234" y="109824"/>
                    </a:lnTo>
                    <a:lnTo>
                      <a:pt x="11597" y="110506"/>
                    </a:lnTo>
                    <a:lnTo>
                      <a:pt x="9823" y="110915"/>
                    </a:lnTo>
                    <a:lnTo>
                      <a:pt x="8050" y="111188"/>
                    </a:lnTo>
                    <a:lnTo>
                      <a:pt x="6140" y="111324"/>
                    </a:lnTo>
                    <a:lnTo>
                      <a:pt x="0" y="111324"/>
                    </a:lnTo>
                    <a:lnTo>
                      <a:pt x="0" y="99046"/>
                    </a:lnTo>
                    <a:lnTo>
                      <a:pt x="6140" y="99046"/>
                    </a:lnTo>
                    <a:lnTo>
                      <a:pt x="6140" y="99046"/>
                    </a:lnTo>
                    <a:lnTo>
                      <a:pt x="7367" y="98910"/>
                    </a:lnTo>
                    <a:lnTo>
                      <a:pt x="8459" y="98500"/>
                    </a:lnTo>
                    <a:lnTo>
                      <a:pt x="9550" y="97955"/>
                    </a:lnTo>
                    <a:lnTo>
                      <a:pt x="10505" y="97273"/>
                    </a:lnTo>
                    <a:lnTo>
                      <a:pt x="11187" y="96318"/>
                    </a:lnTo>
                    <a:lnTo>
                      <a:pt x="11733" y="95226"/>
                    </a:lnTo>
                    <a:lnTo>
                      <a:pt x="12142" y="94135"/>
                    </a:lnTo>
                    <a:lnTo>
                      <a:pt x="12279" y="92907"/>
                    </a:lnTo>
                    <a:lnTo>
                      <a:pt x="12279" y="18418"/>
                    </a:lnTo>
                    <a:lnTo>
                      <a:pt x="12279" y="18418"/>
                    </a:lnTo>
                    <a:lnTo>
                      <a:pt x="12142" y="17191"/>
                    </a:lnTo>
                    <a:lnTo>
                      <a:pt x="11733" y="16099"/>
                    </a:lnTo>
                    <a:lnTo>
                      <a:pt x="11187" y="15008"/>
                    </a:lnTo>
                    <a:lnTo>
                      <a:pt x="10505" y="14053"/>
                    </a:lnTo>
                    <a:lnTo>
                      <a:pt x="9550" y="13371"/>
                    </a:lnTo>
                    <a:lnTo>
                      <a:pt x="8459" y="12825"/>
                    </a:lnTo>
                    <a:lnTo>
                      <a:pt x="7367" y="12416"/>
                    </a:lnTo>
                    <a:lnTo>
                      <a:pt x="6140" y="12279"/>
                    </a:lnTo>
                    <a:lnTo>
                      <a:pt x="0" y="12279"/>
                    </a:lnTo>
                    <a:lnTo>
                      <a:pt x="0" y="1"/>
                    </a:lnTo>
                    <a:lnTo>
                      <a:pt x="6140" y="1"/>
                    </a:lnTo>
                    <a:lnTo>
                      <a:pt x="6140" y="1"/>
                    </a:lnTo>
                    <a:lnTo>
                      <a:pt x="8050" y="137"/>
                    </a:lnTo>
                    <a:lnTo>
                      <a:pt x="9823" y="410"/>
                    </a:lnTo>
                    <a:lnTo>
                      <a:pt x="11597" y="819"/>
                    </a:lnTo>
                    <a:lnTo>
                      <a:pt x="13234" y="1502"/>
                    </a:lnTo>
                    <a:lnTo>
                      <a:pt x="14871" y="2184"/>
                    </a:lnTo>
                    <a:lnTo>
                      <a:pt x="16371" y="3139"/>
                    </a:lnTo>
                    <a:lnTo>
                      <a:pt x="17872" y="4230"/>
                    </a:lnTo>
                    <a:lnTo>
                      <a:pt x="19100" y="5458"/>
                    </a:lnTo>
                    <a:lnTo>
                      <a:pt x="20328" y="6686"/>
                    </a:lnTo>
                    <a:lnTo>
                      <a:pt x="21419" y="8186"/>
                    </a:lnTo>
                    <a:lnTo>
                      <a:pt x="22374" y="9687"/>
                    </a:lnTo>
                    <a:lnTo>
                      <a:pt x="23056" y="11324"/>
                    </a:lnTo>
                    <a:lnTo>
                      <a:pt x="23738" y="12961"/>
                    </a:lnTo>
                    <a:lnTo>
                      <a:pt x="24148" y="14735"/>
                    </a:lnTo>
                    <a:lnTo>
                      <a:pt x="24421" y="16508"/>
                    </a:lnTo>
                    <a:lnTo>
                      <a:pt x="24557" y="18418"/>
                    </a:lnTo>
                    <a:lnTo>
                      <a:pt x="24557" y="18418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52"/>
              <p:cNvSpPr/>
              <p:nvPr/>
            </p:nvSpPr>
            <p:spPr>
              <a:xfrm>
                <a:off x="5805225" y="2540300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52"/>
              <p:cNvSpPr/>
              <p:nvPr/>
            </p:nvSpPr>
            <p:spPr>
              <a:xfrm>
                <a:off x="2121725" y="1735375"/>
                <a:ext cx="2762650" cy="3127600"/>
              </a:xfrm>
              <a:custGeom>
                <a:avLst/>
                <a:gdLst/>
                <a:ahLst/>
                <a:cxnLst/>
                <a:rect l="l" t="t" r="r" b="b"/>
                <a:pathLst>
                  <a:path w="110506" h="125104" extrusionOk="0">
                    <a:moveTo>
                      <a:pt x="110505" y="1"/>
                    </a:moveTo>
                    <a:lnTo>
                      <a:pt x="108732" y="683"/>
                    </a:lnTo>
                    <a:lnTo>
                      <a:pt x="106958" y="1092"/>
                    </a:lnTo>
                    <a:lnTo>
                      <a:pt x="105184" y="1365"/>
                    </a:lnTo>
                    <a:lnTo>
                      <a:pt x="103275" y="1502"/>
                    </a:lnTo>
                    <a:lnTo>
                      <a:pt x="98227" y="1502"/>
                    </a:lnTo>
                    <a:lnTo>
                      <a:pt x="98227" y="13780"/>
                    </a:lnTo>
                    <a:lnTo>
                      <a:pt x="98090" y="16236"/>
                    </a:lnTo>
                    <a:lnTo>
                      <a:pt x="97681" y="18691"/>
                    </a:lnTo>
                    <a:lnTo>
                      <a:pt x="97135" y="21010"/>
                    </a:lnTo>
                    <a:lnTo>
                      <a:pt x="96317" y="23330"/>
                    </a:lnTo>
                    <a:lnTo>
                      <a:pt x="95225" y="25513"/>
                    </a:lnTo>
                    <a:lnTo>
                      <a:pt x="93998" y="27559"/>
                    </a:lnTo>
                    <a:lnTo>
                      <a:pt x="92633" y="29332"/>
                    </a:lnTo>
                    <a:lnTo>
                      <a:pt x="90996" y="31106"/>
                    </a:lnTo>
                    <a:lnTo>
                      <a:pt x="89223" y="32743"/>
                    </a:lnTo>
                    <a:lnTo>
                      <a:pt x="87449" y="34107"/>
                    </a:lnTo>
                    <a:lnTo>
                      <a:pt x="85403" y="35335"/>
                    </a:lnTo>
                    <a:lnTo>
                      <a:pt x="83220" y="36427"/>
                    </a:lnTo>
                    <a:lnTo>
                      <a:pt x="80901" y="37245"/>
                    </a:lnTo>
                    <a:lnTo>
                      <a:pt x="78581" y="37791"/>
                    </a:lnTo>
                    <a:lnTo>
                      <a:pt x="76126" y="38200"/>
                    </a:lnTo>
                    <a:lnTo>
                      <a:pt x="73670" y="38337"/>
                    </a:lnTo>
                    <a:lnTo>
                      <a:pt x="72988" y="38337"/>
                    </a:lnTo>
                    <a:lnTo>
                      <a:pt x="70532" y="38200"/>
                    </a:lnTo>
                    <a:lnTo>
                      <a:pt x="68213" y="37791"/>
                    </a:lnTo>
                    <a:lnTo>
                      <a:pt x="65894" y="37109"/>
                    </a:lnTo>
                    <a:lnTo>
                      <a:pt x="63711" y="36154"/>
                    </a:lnTo>
                    <a:lnTo>
                      <a:pt x="61528" y="35199"/>
                    </a:lnTo>
                    <a:lnTo>
                      <a:pt x="59618" y="33835"/>
                    </a:lnTo>
                    <a:lnTo>
                      <a:pt x="57708" y="32334"/>
                    </a:lnTo>
                    <a:lnTo>
                      <a:pt x="55935" y="30697"/>
                    </a:lnTo>
                    <a:lnTo>
                      <a:pt x="54434" y="28787"/>
                    </a:lnTo>
                    <a:lnTo>
                      <a:pt x="53070" y="26877"/>
                    </a:lnTo>
                    <a:lnTo>
                      <a:pt x="51842" y="24830"/>
                    </a:lnTo>
                    <a:lnTo>
                      <a:pt x="50887" y="22784"/>
                    </a:lnTo>
                    <a:lnTo>
                      <a:pt x="50069" y="20601"/>
                    </a:lnTo>
                    <a:lnTo>
                      <a:pt x="49523" y="18282"/>
                    </a:lnTo>
                    <a:lnTo>
                      <a:pt x="49250" y="15963"/>
                    </a:lnTo>
                    <a:lnTo>
                      <a:pt x="49114" y="13507"/>
                    </a:lnTo>
                    <a:lnTo>
                      <a:pt x="49114" y="1502"/>
                    </a:lnTo>
                    <a:lnTo>
                      <a:pt x="24557" y="1502"/>
                    </a:lnTo>
                    <a:lnTo>
                      <a:pt x="24557" y="38337"/>
                    </a:lnTo>
                    <a:lnTo>
                      <a:pt x="24421" y="40792"/>
                    </a:lnTo>
                    <a:lnTo>
                      <a:pt x="24011" y="43248"/>
                    </a:lnTo>
                    <a:lnTo>
                      <a:pt x="23466" y="45567"/>
                    </a:lnTo>
                    <a:lnTo>
                      <a:pt x="22647" y="47886"/>
                    </a:lnTo>
                    <a:lnTo>
                      <a:pt x="21556" y="50069"/>
                    </a:lnTo>
                    <a:lnTo>
                      <a:pt x="20328" y="52116"/>
                    </a:lnTo>
                    <a:lnTo>
                      <a:pt x="18963" y="53889"/>
                    </a:lnTo>
                    <a:lnTo>
                      <a:pt x="17326" y="55663"/>
                    </a:lnTo>
                    <a:lnTo>
                      <a:pt x="15553" y="57300"/>
                    </a:lnTo>
                    <a:lnTo>
                      <a:pt x="13779" y="58664"/>
                    </a:lnTo>
                    <a:lnTo>
                      <a:pt x="11733" y="59892"/>
                    </a:lnTo>
                    <a:lnTo>
                      <a:pt x="9550" y="60983"/>
                    </a:lnTo>
                    <a:lnTo>
                      <a:pt x="7231" y="61802"/>
                    </a:lnTo>
                    <a:lnTo>
                      <a:pt x="4912" y="62348"/>
                    </a:lnTo>
                    <a:lnTo>
                      <a:pt x="2456" y="62757"/>
                    </a:lnTo>
                    <a:lnTo>
                      <a:pt x="0" y="62893"/>
                    </a:lnTo>
                    <a:lnTo>
                      <a:pt x="0" y="94408"/>
                    </a:lnTo>
                    <a:lnTo>
                      <a:pt x="137" y="97545"/>
                    </a:lnTo>
                    <a:lnTo>
                      <a:pt x="682" y="100547"/>
                    </a:lnTo>
                    <a:lnTo>
                      <a:pt x="1365" y="103548"/>
                    </a:lnTo>
                    <a:lnTo>
                      <a:pt x="2456" y="106277"/>
                    </a:lnTo>
                    <a:lnTo>
                      <a:pt x="3684" y="109005"/>
                    </a:lnTo>
                    <a:lnTo>
                      <a:pt x="5184" y="111597"/>
                    </a:lnTo>
                    <a:lnTo>
                      <a:pt x="6958" y="113916"/>
                    </a:lnTo>
                    <a:lnTo>
                      <a:pt x="9004" y="116099"/>
                    </a:lnTo>
                    <a:lnTo>
                      <a:pt x="11187" y="118146"/>
                    </a:lnTo>
                    <a:lnTo>
                      <a:pt x="13506" y="119919"/>
                    </a:lnTo>
                    <a:lnTo>
                      <a:pt x="16099" y="121420"/>
                    </a:lnTo>
                    <a:lnTo>
                      <a:pt x="18691" y="122648"/>
                    </a:lnTo>
                    <a:lnTo>
                      <a:pt x="21556" y="123739"/>
                    </a:lnTo>
                    <a:lnTo>
                      <a:pt x="24557" y="124421"/>
                    </a:lnTo>
                    <a:lnTo>
                      <a:pt x="27558" y="124967"/>
                    </a:lnTo>
                    <a:lnTo>
                      <a:pt x="30696" y="125103"/>
                    </a:lnTo>
                    <a:lnTo>
                      <a:pt x="79809" y="125103"/>
                    </a:lnTo>
                    <a:lnTo>
                      <a:pt x="82947" y="124967"/>
                    </a:lnTo>
                    <a:lnTo>
                      <a:pt x="85948" y="124421"/>
                    </a:lnTo>
                    <a:lnTo>
                      <a:pt x="88950" y="123739"/>
                    </a:lnTo>
                    <a:lnTo>
                      <a:pt x="91815" y="122648"/>
                    </a:lnTo>
                    <a:lnTo>
                      <a:pt x="94407" y="121420"/>
                    </a:lnTo>
                    <a:lnTo>
                      <a:pt x="96999" y="119919"/>
                    </a:lnTo>
                    <a:lnTo>
                      <a:pt x="99318" y="118146"/>
                    </a:lnTo>
                    <a:lnTo>
                      <a:pt x="101501" y="116099"/>
                    </a:lnTo>
                    <a:lnTo>
                      <a:pt x="103547" y="113916"/>
                    </a:lnTo>
                    <a:lnTo>
                      <a:pt x="105321" y="111597"/>
                    </a:lnTo>
                    <a:lnTo>
                      <a:pt x="106822" y="109005"/>
                    </a:lnTo>
                    <a:lnTo>
                      <a:pt x="108049" y="106277"/>
                    </a:lnTo>
                    <a:lnTo>
                      <a:pt x="109141" y="103548"/>
                    </a:lnTo>
                    <a:lnTo>
                      <a:pt x="109823" y="100547"/>
                    </a:lnTo>
                    <a:lnTo>
                      <a:pt x="110369" y="97545"/>
                    </a:lnTo>
                    <a:lnTo>
                      <a:pt x="110505" y="94408"/>
                    </a:lnTo>
                    <a:lnTo>
                      <a:pt x="11050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52"/>
              <p:cNvSpPr/>
              <p:nvPr/>
            </p:nvSpPr>
            <p:spPr>
              <a:xfrm>
                <a:off x="2121725" y="1735375"/>
                <a:ext cx="2762650" cy="3127600"/>
              </a:xfrm>
              <a:custGeom>
                <a:avLst/>
                <a:gdLst/>
                <a:ahLst/>
                <a:cxnLst/>
                <a:rect l="l" t="t" r="r" b="b"/>
                <a:pathLst>
                  <a:path w="110506" h="125104" fill="none" extrusionOk="0">
                    <a:moveTo>
                      <a:pt x="103275" y="1502"/>
                    </a:moveTo>
                    <a:lnTo>
                      <a:pt x="98227" y="1502"/>
                    </a:lnTo>
                    <a:lnTo>
                      <a:pt x="98227" y="13780"/>
                    </a:lnTo>
                    <a:lnTo>
                      <a:pt x="98227" y="13780"/>
                    </a:lnTo>
                    <a:lnTo>
                      <a:pt x="98090" y="16236"/>
                    </a:lnTo>
                    <a:lnTo>
                      <a:pt x="97681" y="18691"/>
                    </a:lnTo>
                    <a:lnTo>
                      <a:pt x="97135" y="21010"/>
                    </a:lnTo>
                    <a:lnTo>
                      <a:pt x="96317" y="23330"/>
                    </a:lnTo>
                    <a:lnTo>
                      <a:pt x="95225" y="25513"/>
                    </a:lnTo>
                    <a:lnTo>
                      <a:pt x="93998" y="27559"/>
                    </a:lnTo>
                    <a:lnTo>
                      <a:pt x="92633" y="29332"/>
                    </a:lnTo>
                    <a:lnTo>
                      <a:pt x="90996" y="31106"/>
                    </a:lnTo>
                    <a:lnTo>
                      <a:pt x="89223" y="32743"/>
                    </a:lnTo>
                    <a:lnTo>
                      <a:pt x="87449" y="34107"/>
                    </a:lnTo>
                    <a:lnTo>
                      <a:pt x="85403" y="35335"/>
                    </a:lnTo>
                    <a:lnTo>
                      <a:pt x="83220" y="36427"/>
                    </a:lnTo>
                    <a:lnTo>
                      <a:pt x="80901" y="37245"/>
                    </a:lnTo>
                    <a:lnTo>
                      <a:pt x="78581" y="37791"/>
                    </a:lnTo>
                    <a:lnTo>
                      <a:pt x="76126" y="38200"/>
                    </a:lnTo>
                    <a:lnTo>
                      <a:pt x="73670" y="38337"/>
                    </a:lnTo>
                    <a:lnTo>
                      <a:pt x="73670" y="38337"/>
                    </a:lnTo>
                    <a:lnTo>
                      <a:pt x="72988" y="38337"/>
                    </a:lnTo>
                    <a:lnTo>
                      <a:pt x="72988" y="38337"/>
                    </a:lnTo>
                    <a:lnTo>
                      <a:pt x="70532" y="38200"/>
                    </a:lnTo>
                    <a:lnTo>
                      <a:pt x="68213" y="37791"/>
                    </a:lnTo>
                    <a:lnTo>
                      <a:pt x="65894" y="37109"/>
                    </a:lnTo>
                    <a:lnTo>
                      <a:pt x="63711" y="36154"/>
                    </a:lnTo>
                    <a:lnTo>
                      <a:pt x="61528" y="35199"/>
                    </a:lnTo>
                    <a:lnTo>
                      <a:pt x="59618" y="33835"/>
                    </a:lnTo>
                    <a:lnTo>
                      <a:pt x="57708" y="32334"/>
                    </a:lnTo>
                    <a:lnTo>
                      <a:pt x="55935" y="30697"/>
                    </a:lnTo>
                    <a:lnTo>
                      <a:pt x="55935" y="30697"/>
                    </a:lnTo>
                    <a:lnTo>
                      <a:pt x="54434" y="28787"/>
                    </a:lnTo>
                    <a:lnTo>
                      <a:pt x="53070" y="26877"/>
                    </a:lnTo>
                    <a:lnTo>
                      <a:pt x="51842" y="24830"/>
                    </a:lnTo>
                    <a:lnTo>
                      <a:pt x="50887" y="22784"/>
                    </a:lnTo>
                    <a:lnTo>
                      <a:pt x="50069" y="20601"/>
                    </a:lnTo>
                    <a:lnTo>
                      <a:pt x="49523" y="18282"/>
                    </a:lnTo>
                    <a:lnTo>
                      <a:pt x="49250" y="15963"/>
                    </a:lnTo>
                    <a:lnTo>
                      <a:pt x="49114" y="13507"/>
                    </a:lnTo>
                    <a:lnTo>
                      <a:pt x="49114" y="1502"/>
                    </a:lnTo>
                    <a:lnTo>
                      <a:pt x="24557" y="1502"/>
                    </a:lnTo>
                    <a:lnTo>
                      <a:pt x="24557" y="38337"/>
                    </a:lnTo>
                    <a:lnTo>
                      <a:pt x="24557" y="38337"/>
                    </a:lnTo>
                    <a:lnTo>
                      <a:pt x="24421" y="40792"/>
                    </a:lnTo>
                    <a:lnTo>
                      <a:pt x="24011" y="43248"/>
                    </a:lnTo>
                    <a:lnTo>
                      <a:pt x="23466" y="45567"/>
                    </a:lnTo>
                    <a:lnTo>
                      <a:pt x="22647" y="47886"/>
                    </a:lnTo>
                    <a:lnTo>
                      <a:pt x="21556" y="50069"/>
                    </a:lnTo>
                    <a:lnTo>
                      <a:pt x="20328" y="52116"/>
                    </a:lnTo>
                    <a:lnTo>
                      <a:pt x="18963" y="53889"/>
                    </a:lnTo>
                    <a:lnTo>
                      <a:pt x="17326" y="55663"/>
                    </a:lnTo>
                    <a:lnTo>
                      <a:pt x="15553" y="57300"/>
                    </a:lnTo>
                    <a:lnTo>
                      <a:pt x="13779" y="58664"/>
                    </a:lnTo>
                    <a:lnTo>
                      <a:pt x="11733" y="59892"/>
                    </a:lnTo>
                    <a:lnTo>
                      <a:pt x="9550" y="60983"/>
                    </a:lnTo>
                    <a:lnTo>
                      <a:pt x="7231" y="61802"/>
                    </a:lnTo>
                    <a:lnTo>
                      <a:pt x="4912" y="62348"/>
                    </a:lnTo>
                    <a:lnTo>
                      <a:pt x="2456" y="62757"/>
                    </a:lnTo>
                    <a:lnTo>
                      <a:pt x="0" y="62893"/>
                    </a:lnTo>
                    <a:lnTo>
                      <a:pt x="0" y="94408"/>
                    </a:lnTo>
                    <a:lnTo>
                      <a:pt x="0" y="94408"/>
                    </a:lnTo>
                    <a:lnTo>
                      <a:pt x="137" y="97545"/>
                    </a:lnTo>
                    <a:lnTo>
                      <a:pt x="682" y="100547"/>
                    </a:lnTo>
                    <a:lnTo>
                      <a:pt x="1365" y="103548"/>
                    </a:lnTo>
                    <a:lnTo>
                      <a:pt x="2456" y="106277"/>
                    </a:lnTo>
                    <a:lnTo>
                      <a:pt x="3684" y="109005"/>
                    </a:lnTo>
                    <a:lnTo>
                      <a:pt x="5184" y="111597"/>
                    </a:lnTo>
                    <a:lnTo>
                      <a:pt x="6958" y="113916"/>
                    </a:lnTo>
                    <a:lnTo>
                      <a:pt x="9004" y="116099"/>
                    </a:lnTo>
                    <a:lnTo>
                      <a:pt x="11187" y="118146"/>
                    </a:lnTo>
                    <a:lnTo>
                      <a:pt x="13506" y="119919"/>
                    </a:lnTo>
                    <a:lnTo>
                      <a:pt x="16099" y="121420"/>
                    </a:lnTo>
                    <a:lnTo>
                      <a:pt x="18691" y="122648"/>
                    </a:lnTo>
                    <a:lnTo>
                      <a:pt x="21556" y="123739"/>
                    </a:lnTo>
                    <a:lnTo>
                      <a:pt x="24557" y="124421"/>
                    </a:lnTo>
                    <a:lnTo>
                      <a:pt x="27558" y="124967"/>
                    </a:lnTo>
                    <a:lnTo>
                      <a:pt x="30696" y="125103"/>
                    </a:lnTo>
                    <a:lnTo>
                      <a:pt x="79809" y="125103"/>
                    </a:lnTo>
                    <a:lnTo>
                      <a:pt x="79809" y="125103"/>
                    </a:lnTo>
                    <a:lnTo>
                      <a:pt x="82947" y="124967"/>
                    </a:lnTo>
                    <a:lnTo>
                      <a:pt x="85948" y="124421"/>
                    </a:lnTo>
                    <a:lnTo>
                      <a:pt x="88950" y="123739"/>
                    </a:lnTo>
                    <a:lnTo>
                      <a:pt x="91815" y="122648"/>
                    </a:lnTo>
                    <a:lnTo>
                      <a:pt x="94407" y="121420"/>
                    </a:lnTo>
                    <a:lnTo>
                      <a:pt x="96999" y="119919"/>
                    </a:lnTo>
                    <a:lnTo>
                      <a:pt x="99318" y="118146"/>
                    </a:lnTo>
                    <a:lnTo>
                      <a:pt x="101501" y="116099"/>
                    </a:lnTo>
                    <a:lnTo>
                      <a:pt x="103547" y="113916"/>
                    </a:lnTo>
                    <a:lnTo>
                      <a:pt x="105321" y="111597"/>
                    </a:lnTo>
                    <a:lnTo>
                      <a:pt x="106822" y="109005"/>
                    </a:lnTo>
                    <a:lnTo>
                      <a:pt x="108049" y="106277"/>
                    </a:lnTo>
                    <a:lnTo>
                      <a:pt x="109141" y="103548"/>
                    </a:lnTo>
                    <a:lnTo>
                      <a:pt x="109823" y="100547"/>
                    </a:lnTo>
                    <a:lnTo>
                      <a:pt x="110369" y="97545"/>
                    </a:lnTo>
                    <a:lnTo>
                      <a:pt x="110505" y="94408"/>
                    </a:lnTo>
                    <a:lnTo>
                      <a:pt x="110505" y="1"/>
                    </a:lnTo>
                    <a:lnTo>
                      <a:pt x="110505" y="1"/>
                    </a:lnTo>
                    <a:lnTo>
                      <a:pt x="108732" y="683"/>
                    </a:lnTo>
                    <a:lnTo>
                      <a:pt x="106958" y="1092"/>
                    </a:lnTo>
                    <a:lnTo>
                      <a:pt x="105184" y="1365"/>
                    </a:lnTo>
                    <a:lnTo>
                      <a:pt x="103275" y="1502"/>
                    </a:lnTo>
                    <a:lnTo>
                      <a:pt x="103275" y="150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52"/>
              <p:cNvSpPr/>
              <p:nvPr/>
            </p:nvSpPr>
            <p:spPr>
              <a:xfrm>
                <a:off x="4703575" y="1772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52"/>
              <p:cNvSpPr/>
              <p:nvPr/>
            </p:nvSpPr>
            <p:spPr>
              <a:xfrm>
                <a:off x="1814775" y="238125"/>
                <a:ext cx="3042300" cy="2762625"/>
              </a:xfrm>
              <a:custGeom>
                <a:avLst/>
                <a:gdLst/>
                <a:ahLst/>
                <a:cxnLst/>
                <a:rect l="l" t="t" r="r" b="b"/>
                <a:pathLst>
                  <a:path w="121692" h="110505" extrusionOk="0">
                    <a:moveTo>
                      <a:pt x="73670" y="0"/>
                    </a:moveTo>
                    <a:lnTo>
                      <a:pt x="71214" y="136"/>
                    </a:lnTo>
                    <a:lnTo>
                      <a:pt x="68759" y="546"/>
                    </a:lnTo>
                    <a:lnTo>
                      <a:pt x="66303" y="1091"/>
                    </a:lnTo>
                    <a:lnTo>
                      <a:pt x="64120" y="1910"/>
                    </a:lnTo>
                    <a:lnTo>
                      <a:pt x="61937" y="3001"/>
                    </a:lnTo>
                    <a:lnTo>
                      <a:pt x="59891" y="4229"/>
                    </a:lnTo>
                    <a:lnTo>
                      <a:pt x="58117" y="5593"/>
                    </a:lnTo>
                    <a:lnTo>
                      <a:pt x="56344" y="7231"/>
                    </a:lnTo>
                    <a:lnTo>
                      <a:pt x="54707" y="8868"/>
                    </a:lnTo>
                    <a:lnTo>
                      <a:pt x="53342" y="10778"/>
                    </a:lnTo>
                    <a:lnTo>
                      <a:pt x="52115" y="12824"/>
                    </a:lnTo>
                    <a:lnTo>
                      <a:pt x="51023" y="15007"/>
                    </a:lnTo>
                    <a:lnTo>
                      <a:pt x="50205" y="17190"/>
                    </a:lnTo>
                    <a:lnTo>
                      <a:pt x="49659" y="19645"/>
                    </a:lnTo>
                    <a:lnTo>
                      <a:pt x="49250" y="22101"/>
                    </a:lnTo>
                    <a:lnTo>
                      <a:pt x="49113" y="24557"/>
                    </a:lnTo>
                    <a:lnTo>
                      <a:pt x="34925" y="24557"/>
                    </a:lnTo>
                    <a:lnTo>
                      <a:pt x="33015" y="24693"/>
                    </a:lnTo>
                    <a:lnTo>
                      <a:pt x="31241" y="24966"/>
                    </a:lnTo>
                    <a:lnTo>
                      <a:pt x="29468" y="25239"/>
                    </a:lnTo>
                    <a:lnTo>
                      <a:pt x="27694" y="25648"/>
                    </a:lnTo>
                    <a:lnTo>
                      <a:pt x="25921" y="26194"/>
                    </a:lnTo>
                    <a:lnTo>
                      <a:pt x="24147" y="26739"/>
                    </a:lnTo>
                    <a:lnTo>
                      <a:pt x="22510" y="27422"/>
                    </a:lnTo>
                    <a:lnTo>
                      <a:pt x="20873" y="28240"/>
                    </a:lnTo>
                    <a:lnTo>
                      <a:pt x="19236" y="29059"/>
                    </a:lnTo>
                    <a:lnTo>
                      <a:pt x="17735" y="29877"/>
                    </a:lnTo>
                    <a:lnTo>
                      <a:pt x="16235" y="30832"/>
                    </a:lnTo>
                    <a:lnTo>
                      <a:pt x="14734" y="31924"/>
                    </a:lnTo>
                    <a:lnTo>
                      <a:pt x="13370" y="33015"/>
                    </a:lnTo>
                    <a:lnTo>
                      <a:pt x="12005" y="34106"/>
                    </a:lnTo>
                    <a:lnTo>
                      <a:pt x="10778" y="35334"/>
                    </a:lnTo>
                    <a:lnTo>
                      <a:pt x="9550" y="36562"/>
                    </a:lnTo>
                    <a:lnTo>
                      <a:pt x="8458" y="37926"/>
                    </a:lnTo>
                    <a:lnTo>
                      <a:pt x="7367" y="39291"/>
                    </a:lnTo>
                    <a:lnTo>
                      <a:pt x="6276" y="40791"/>
                    </a:lnTo>
                    <a:lnTo>
                      <a:pt x="5321" y="42292"/>
                    </a:lnTo>
                    <a:lnTo>
                      <a:pt x="4502" y="43793"/>
                    </a:lnTo>
                    <a:lnTo>
                      <a:pt x="3683" y="45430"/>
                    </a:lnTo>
                    <a:lnTo>
                      <a:pt x="2865" y="47067"/>
                    </a:lnTo>
                    <a:lnTo>
                      <a:pt x="2183" y="48704"/>
                    </a:lnTo>
                    <a:lnTo>
                      <a:pt x="1637" y="50478"/>
                    </a:lnTo>
                    <a:lnTo>
                      <a:pt x="1091" y="52251"/>
                    </a:lnTo>
                    <a:lnTo>
                      <a:pt x="682" y="54025"/>
                    </a:lnTo>
                    <a:lnTo>
                      <a:pt x="409" y="55798"/>
                    </a:lnTo>
                    <a:lnTo>
                      <a:pt x="136" y="57572"/>
                    </a:lnTo>
                    <a:lnTo>
                      <a:pt x="0" y="59482"/>
                    </a:lnTo>
                    <a:lnTo>
                      <a:pt x="0" y="61392"/>
                    </a:lnTo>
                    <a:lnTo>
                      <a:pt x="0" y="97954"/>
                    </a:lnTo>
                    <a:lnTo>
                      <a:pt x="0" y="99182"/>
                    </a:lnTo>
                    <a:lnTo>
                      <a:pt x="273" y="100409"/>
                    </a:lnTo>
                    <a:lnTo>
                      <a:pt x="546" y="101637"/>
                    </a:lnTo>
                    <a:lnTo>
                      <a:pt x="955" y="102729"/>
                    </a:lnTo>
                    <a:lnTo>
                      <a:pt x="1364" y="103820"/>
                    </a:lnTo>
                    <a:lnTo>
                      <a:pt x="2046" y="104775"/>
                    </a:lnTo>
                    <a:lnTo>
                      <a:pt x="2729" y="105730"/>
                    </a:lnTo>
                    <a:lnTo>
                      <a:pt x="3411" y="106685"/>
                    </a:lnTo>
                    <a:lnTo>
                      <a:pt x="4366" y="107504"/>
                    </a:lnTo>
                    <a:lnTo>
                      <a:pt x="5184" y="108186"/>
                    </a:lnTo>
                    <a:lnTo>
                      <a:pt x="6139" y="108868"/>
                    </a:lnTo>
                    <a:lnTo>
                      <a:pt x="7231" y="109413"/>
                    </a:lnTo>
                    <a:lnTo>
                      <a:pt x="8322" y="109823"/>
                    </a:lnTo>
                    <a:lnTo>
                      <a:pt x="9550" y="110232"/>
                    </a:lnTo>
                    <a:lnTo>
                      <a:pt x="10641" y="110368"/>
                    </a:lnTo>
                    <a:lnTo>
                      <a:pt x="11869" y="110505"/>
                    </a:lnTo>
                    <a:lnTo>
                      <a:pt x="13233" y="110505"/>
                    </a:lnTo>
                    <a:lnTo>
                      <a:pt x="14461" y="110368"/>
                    </a:lnTo>
                    <a:lnTo>
                      <a:pt x="15689" y="110096"/>
                    </a:lnTo>
                    <a:lnTo>
                      <a:pt x="16780" y="109686"/>
                    </a:lnTo>
                    <a:lnTo>
                      <a:pt x="17872" y="109141"/>
                    </a:lnTo>
                    <a:lnTo>
                      <a:pt x="18963" y="108459"/>
                    </a:lnTo>
                    <a:lnTo>
                      <a:pt x="19918" y="107776"/>
                    </a:lnTo>
                    <a:lnTo>
                      <a:pt x="20873" y="106958"/>
                    </a:lnTo>
                    <a:lnTo>
                      <a:pt x="21692" y="106139"/>
                    </a:lnTo>
                    <a:lnTo>
                      <a:pt x="22374" y="105184"/>
                    </a:lnTo>
                    <a:lnTo>
                      <a:pt x="23056" y="104229"/>
                    </a:lnTo>
                    <a:lnTo>
                      <a:pt x="23602" y="103138"/>
                    </a:lnTo>
                    <a:lnTo>
                      <a:pt x="24011" y="101910"/>
                    </a:lnTo>
                    <a:lnTo>
                      <a:pt x="24284" y="100682"/>
                    </a:lnTo>
                    <a:lnTo>
                      <a:pt x="24557" y="99454"/>
                    </a:lnTo>
                    <a:lnTo>
                      <a:pt x="24557" y="98227"/>
                    </a:lnTo>
                    <a:lnTo>
                      <a:pt x="24557" y="61392"/>
                    </a:lnTo>
                    <a:lnTo>
                      <a:pt x="24557" y="60164"/>
                    </a:lnTo>
                    <a:lnTo>
                      <a:pt x="24829" y="58936"/>
                    </a:lnTo>
                    <a:lnTo>
                      <a:pt x="25102" y="57708"/>
                    </a:lnTo>
                    <a:lnTo>
                      <a:pt x="25512" y="56617"/>
                    </a:lnTo>
                    <a:lnTo>
                      <a:pt x="26057" y="55525"/>
                    </a:lnTo>
                    <a:lnTo>
                      <a:pt x="26603" y="54570"/>
                    </a:lnTo>
                    <a:lnTo>
                      <a:pt x="27422" y="53615"/>
                    </a:lnTo>
                    <a:lnTo>
                      <a:pt x="28104" y="52660"/>
                    </a:lnTo>
                    <a:lnTo>
                      <a:pt x="29059" y="51978"/>
                    </a:lnTo>
                    <a:lnTo>
                      <a:pt x="30014" y="51160"/>
                    </a:lnTo>
                    <a:lnTo>
                      <a:pt x="30969" y="50614"/>
                    </a:lnTo>
                    <a:lnTo>
                      <a:pt x="32060" y="50068"/>
                    </a:lnTo>
                    <a:lnTo>
                      <a:pt x="33151" y="49659"/>
                    </a:lnTo>
                    <a:lnTo>
                      <a:pt x="34379" y="49386"/>
                    </a:lnTo>
                    <a:lnTo>
                      <a:pt x="35607" y="49113"/>
                    </a:lnTo>
                    <a:lnTo>
                      <a:pt x="73670" y="49113"/>
                    </a:lnTo>
                    <a:lnTo>
                      <a:pt x="73670" y="73397"/>
                    </a:lnTo>
                    <a:lnTo>
                      <a:pt x="73670" y="74625"/>
                    </a:lnTo>
                    <a:lnTo>
                      <a:pt x="73943" y="75853"/>
                    </a:lnTo>
                    <a:lnTo>
                      <a:pt x="74216" y="77081"/>
                    </a:lnTo>
                    <a:lnTo>
                      <a:pt x="74625" y="78172"/>
                    </a:lnTo>
                    <a:lnTo>
                      <a:pt x="75034" y="79263"/>
                    </a:lnTo>
                    <a:lnTo>
                      <a:pt x="75716" y="80218"/>
                    </a:lnTo>
                    <a:lnTo>
                      <a:pt x="76398" y="81173"/>
                    </a:lnTo>
                    <a:lnTo>
                      <a:pt x="77080" y="82128"/>
                    </a:lnTo>
                    <a:lnTo>
                      <a:pt x="78035" y="82947"/>
                    </a:lnTo>
                    <a:lnTo>
                      <a:pt x="78854" y="83629"/>
                    </a:lnTo>
                    <a:lnTo>
                      <a:pt x="79809" y="84311"/>
                    </a:lnTo>
                    <a:lnTo>
                      <a:pt x="80900" y="84857"/>
                    </a:lnTo>
                    <a:lnTo>
                      <a:pt x="81992" y="85266"/>
                    </a:lnTo>
                    <a:lnTo>
                      <a:pt x="83220" y="85675"/>
                    </a:lnTo>
                    <a:lnTo>
                      <a:pt x="84311" y="85812"/>
                    </a:lnTo>
                    <a:lnTo>
                      <a:pt x="85539" y="85948"/>
                    </a:lnTo>
                    <a:lnTo>
                      <a:pt x="86903" y="85948"/>
                    </a:lnTo>
                    <a:lnTo>
                      <a:pt x="88131" y="85812"/>
                    </a:lnTo>
                    <a:lnTo>
                      <a:pt x="89359" y="85539"/>
                    </a:lnTo>
                    <a:lnTo>
                      <a:pt x="90450" y="85130"/>
                    </a:lnTo>
                    <a:lnTo>
                      <a:pt x="91542" y="84584"/>
                    </a:lnTo>
                    <a:lnTo>
                      <a:pt x="92633" y="83902"/>
                    </a:lnTo>
                    <a:lnTo>
                      <a:pt x="93588" y="83220"/>
                    </a:lnTo>
                    <a:lnTo>
                      <a:pt x="94543" y="82401"/>
                    </a:lnTo>
                    <a:lnTo>
                      <a:pt x="95362" y="81583"/>
                    </a:lnTo>
                    <a:lnTo>
                      <a:pt x="96044" y="80628"/>
                    </a:lnTo>
                    <a:lnTo>
                      <a:pt x="96726" y="79673"/>
                    </a:lnTo>
                    <a:lnTo>
                      <a:pt x="97271" y="78581"/>
                    </a:lnTo>
                    <a:lnTo>
                      <a:pt x="97681" y="77353"/>
                    </a:lnTo>
                    <a:lnTo>
                      <a:pt x="97954" y="76126"/>
                    </a:lnTo>
                    <a:lnTo>
                      <a:pt x="98226" y="74898"/>
                    </a:lnTo>
                    <a:lnTo>
                      <a:pt x="98226" y="73670"/>
                    </a:lnTo>
                    <a:lnTo>
                      <a:pt x="98226" y="49113"/>
                    </a:lnTo>
                    <a:lnTo>
                      <a:pt x="116371" y="49113"/>
                    </a:lnTo>
                    <a:lnTo>
                      <a:pt x="117053" y="48977"/>
                    </a:lnTo>
                    <a:lnTo>
                      <a:pt x="117872" y="48704"/>
                    </a:lnTo>
                    <a:lnTo>
                      <a:pt x="118417" y="48431"/>
                    </a:lnTo>
                    <a:lnTo>
                      <a:pt x="119100" y="48022"/>
                    </a:lnTo>
                    <a:lnTo>
                      <a:pt x="119645" y="47613"/>
                    </a:lnTo>
                    <a:lnTo>
                      <a:pt x="120600" y="46521"/>
                    </a:lnTo>
                    <a:lnTo>
                      <a:pt x="121282" y="45293"/>
                    </a:lnTo>
                    <a:lnTo>
                      <a:pt x="121555" y="44611"/>
                    </a:lnTo>
                    <a:lnTo>
                      <a:pt x="121692" y="43929"/>
                    </a:lnTo>
                    <a:lnTo>
                      <a:pt x="121692" y="43247"/>
                    </a:lnTo>
                    <a:lnTo>
                      <a:pt x="121692" y="42565"/>
                    </a:lnTo>
                    <a:lnTo>
                      <a:pt x="121692" y="41746"/>
                    </a:lnTo>
                    <a:lnTo>
                      <a:pt x="121419" y="41064"/>
                    </a:lnTo>
                    <a:lnTo>
                      <a:pt x="120737" y="39291"/>
                    </a:lnTo>
                    <a:lnTo>
                      <a:pt x="119918" y="37654"/>
                    </a:lnTo>
                    <a:lnTo>
                      <a:pt x="118963" y="36016"/>
                    </a:lnTo>
                    <a:lnTo>
                      <a:pt x="117872" y="34379"/>
                    </a:lnTo>
                    <a:lnTo>
                      <a:pt x="116780" y="33015"/>
                    </a:lnTo>
                    <a:lnTo>
                      <a:pt x="115416" y="31651"/>
                    </a:lnTo>
                    <a:lnTo>
                      <a:pt x="114052" y="30423"/>
                    </a:lnTo>
                    <a:lnTo>
                      <a:pt x="112551" y="29195"/>
                    </a:lnTo>
                    <a:lnTo>
                      <a:pt x="111050" y="28104"/>
                    </a:lnTo>
                    <a:lnTo>
                      <a:pt x="109413" y="27285"/>
                    </a:lnTo>
                    <a:lnTo>
                      <a:pt x="107640" y="26467"/>
                    </a:lnTo>
                    <a:lnTo>
                      <a:pt x="105866" y="25784"/>
                    </a:lnTo>
                    <a:lnTo>
                      <a:pt x="104093" y="25239"/>
                    </a:lnTo>
                    <a:lnTo>
                      <a:pt x="102183" y="24829"/>
                    </a:lnTo>
                    <a:lnTo>
                      <a:pt x="100273" y="24693"/>
                    </a:lnTo>
                    <a:lnTo>
                      <a:pt x="98226" y="24557"/>
                    </a:lnTo>
                    <a:lnTo>
                      <a:pt x="98090" y="22101"/>
                    </a:lnTo>
                    <a:lnTo>
                      <a:pt x="97681" y="19645"/>
                    </a:lnTo>
                    <a:lnTo>
                      <a:pt x="97135" y="17190"/>
                    </a:lnTo>
                    <a:lnTo>
                      <a:pt x="96317" y="15007"/>
                    </a:lnTo>
                    <a:lnTo>
                      <a:pt x="95225" y="12824"/>
                    </a:lnTo>
                    <a:lnTo>
                      <a:pt x="93997" y="10778"/>
                    </a:lnTo>
                    <a:lnTo>
                      <a:pt x="92633" y="8868"/>
                    </a:lnTo>
                    <a:lnTo>
                      <a:pt x="90996" y="7231"/>
                    </a:lnTo>
                    <a:lnTo>
                      <a:pt x="89359" y="5593"/>
                    </a:lnTo>
                    <a:lnTo>
                      <a:pt x="87449" y="4229"/>
                    </a:lnTo>
                    <a:lnTo>
                      <a:pt x="85402" y="3001"/>
                    </a:lnTo>
                    <a:lnTo>
                      <a:pt x="83220" y="1910"/>
                    </a:lnTo>
                    <a:lnTo>
                      <a:pt x="81037" y="1091"/>
                    </a:lnTo>
                    <a:lnTo>
                      <a:pt x="78581" y="546"/>
                    </a:lnTo>
                    <a:lnTo>
                      <a:pt x="76126" y="136"/>
                    </a:lnTo>
                    <a:lnTo>
                      <a:pt x="736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52"/>
              <p:cNvSpPr/>
              <p:nvPr/>
            </p:nvSpPr>
            <p:spPr>
              <a:xfrm>
                <a:off x="1814775" y="238125"/>
                <a:ext cx="3042300" cy="2762625"/>
              </a:xfrm>
              <a:custGeom>
                <a:avLst/>
                <a:gdLst/>
                <a:ahLst/>
                <a:cxnLst/>
                <a:rect l="l" t="t" r="r" b="b"/>
                <a:pathLst>
                  <a:path w="121692" h="110505" fill="none" extrusionOk="0">
                    <a:moveTo>
                      <a:pt x="36835" y="24557"/>
                    </a:moveTo>
                    <a:lnTo>
                      <a:pt x="36835" y="24557"/>
                    </a:lnTo>
                    <a:lnTo>
                      <a:pt x="34925" y="24557"/>
                    </a:lnTo>
                    <a:lnTo>
                      <a:pt x="33015" y="24693"/>
                    </a:lnTo>
                    <a:lnTo>
                      <a:pt x="31241" y="24966"/>
                    </a:lnTo>
                    <a:lnTo>
                      <a:pt x="29468" y="25239"/>
                    </a:lnTo>
                    <a:lnTo>
                      <a:pt x="27694" y="25648"/>
                    </a:lnTo>
                    <a:lnTo>
                      <a:pt x="25921" y="26194"/>
                    </a:lnTo>
                    <a:lnTo>
                      <a:pt x="24147" y="26739"/>
                    </a:lnTo>
                    <a:lnTo>
                      <a:pt x="22510" y="27422"/>
                    </a:lnTo>
                    <a:lnTo>
                      <a:pt x="20873" y="28240"/>
                    </a:lnTo>
                    <a:lnTo>
                      <a:pt x="19236" y="29059"/>
                    </a:lnTo>
                    <a:lnTo>
                      <a:pt x="17735" y="29877"/>
                    </a:lnTo>
                    <a:lnTo>
                      <a:pt x="16235" y="30832"/>
                    </a:lnTo>
                    <a:lnTo>
                      <a:pt x="14734" y="31924"/>
                    </a:lnTo>
                    <a:lnTo>
                      <a:pt x="13370" y="33015"/>
                    </a:lnTo>
                    <a:lnTo>
                      <a:pt x="12005" y="34106"/>
                    </a:lnTo>
                    <a:lnTo>
                      <a:pt x="10778" y="35334"/>
                    </a:lnTo>
                    <a:lnTo>
                      <a:pt x="9550" y="36562"/>
                    </a:lnTo>
                    <a:lnTo>
                      <a:pt x="8458" y="37926"/>
                    </a:lnTo>
                    <a:lnTo>
                      <a:pt x="7367" y="39291"/>
                    </a:lnTo>
                    <a:lnTo>
                      <a:pt x="6276" y="40791"/>
                    </a:lnTo>
                    <a:lnTo>
                      <a:pt x="5321" y="42292"/>
                    </a:lnTo>
                    <a:lnTo>
                      <a:pt x="4502" y="43793"/>
                    </a:lnTo>
                    <a:lnTo>
                      <a:pt x="3683" y="45430"/>
                    </a:lnTo>
                    <a:lnTo>
                      <a:pt x="2865" y="47067"/>
                    </a:lnTo>
                    <a:lnTo>
                      <a:pt x="2183" y="48704"/>
                    </a:lnTo>
                    <a:lnTo>
                      <a:pt x="1637" y="50478"/>
                    </a:lnTo>
                    <a:lnTo>
                      <a:pt x="1091" y="52251"/>
                    </a:lnTo>
                    <a:lnTo>
                      <a:pt x="682" y="54025"/>
                    </a:lnTo>
                    <a:lnTo>
                      <a:pt x="409" y="55798"/>
                    </a:lnTo>
                    <a:lnTo>
                      <a:pt x="136" y="57572"/>
                    </a:lnTo>
                    <a:lnTo>
                      <a:pt x="0" y="59482"/>
                    </a:lnTo>
                    <a:lnTo>
                      <a:pt x="0" y="61392"/>
                    </a:lnTo>
                    <a:lnTo>
                      <a:pt x="0" y="97954"/>
                    </a:lnTo>
                    <a:lnTo>
                      <a:pt x="0" y="97954"/>
                    </a:lnTo>
                    <a:lnTo>
                      <a:pt x="0" y="99182"/>
                    </a:lnTo>
                    <a:lnTo>
                      <a:pt x="273" y="100409"/>
                    </a:lnTo>
                    <a:lnTo>
                      <a:pt x="546" y="101637"/>
                    </a:lnTo>
                    <a:lnTo>
                      <a:pt x="955" y="102729"/>
                    </a:lnTo>
                    <a:lnTo>
                      <a:pt x="1364" y="103820"/>
                    </a:lnTo>
                    <a:lnTo>
                      <a:pt x="2046" y="104775"/>
                    </a:lnTo>
                    <a:lnTo>
                      <a:pt x="2729" y="105730"/>
                    </a:lnTo>
                    <a:lnTo>
                      <a:pt x="3411" y="106685"/>
                    </a:lnTo>
                    <a:lnTo>
                      <a:pt x="4366" y="107504"/>
                    </a:lnTo>
                    <a:lnTo>
                      <a:pt x="5184" y="108186"/>
                    </a:lnTo>
                    <a:lnTo>
                      <a:pt x="6139" y="108868"/>
                    </a:lnTo>
                    <a:lnTo>
                      <a:pt x="7231" y="109413"/>
                    </a:lnTo>
                    <a:lnTo>
                      <a:pt x="8322" y="109823"/>
                    </a:lnTo>
                    <a:lnTo>
                      <a:pt x="9550" y="110232"/>
                    </a:lnTo>
                    <a:lnTo>
                      <a:pt x="10641" y="110368"/>
                    </a:lnTo>
                    <a:lnTo>
                      <a:pt x="11869" y="110505"/>
                    </a:lnTo>
                    <a:lnTo>
                      <a:pt x="11869" y="110505"/>
                    </a:lnTo>
                    <a:lnTo>
                      <a:pt x="13233" y="110505"/>
                    </a:lnTo>
                    <a:lnTo>
                      <a:pt x="14461" y="110368"/>
                    </a:lnTo>
                    <a:lnTo>
                      <a:pt x="15689" y="110096"/>
                    </a:lnTo>
                    <a:lnTo>
                      <a:pt x="16780" y="109686"/>
                    </a:lnTo>
                    <a:lnTo>
                      <a:pt x="17872" y="109141"/>
                    </a:lnTo>
                    <a:lnTo>
                      <a:pt x="18963" y="108459"/>
                    </a:lnTo>
                    <a:lnTo>
                      <a:pt x="19918" y="107776"/>
                    </a:lnTo>
                    <a:lnTo>
                      <a:pt x="20873" y="106958"/>
                    </a:lnTo>
                    <a:lnTo>
                      <a:pt x="21692" y="106139"/>
                    </a:lnTo>
                    <a:lnTo>
                      <a:pt x="22374" y="105184"/>
                    </a:lnTo>
                    <a:lnTo>
                      <a:pt x="23056" y="104229"/>
                    </a:lnTo>
                    <a:lnTo>
                      <a:pt x="23602" y="103138"/>
                    </a:lnTo>
                    <a:lnTo>
                      <a:pt x="24011" y="101910"/>
                    </a:lnTo>
                    <a:lnTo>
                      <a:pt x="24284" y="100682"/>
                    </a:lnTo>
                    <a:lnTo>
                      <a:pt x="24557" y="99454"/>
                    </a:lnTo>
                    <a:lnTo>
                      <a:pt x="24557" y="98227"/>
                    </a:lnTo>
                    <a:lnTo>
                      <a:pt x="24557" y="61392"/>
                    </a:lnTo>
                    <a:lnTo>
                      <a:pt x="24557" y="61392"/>
                    </a:lnTo>
                    <a:lnTo>
                      <a:pt x="24557" y="60164"/>
                    </a:lnTo>
                    <a:lnTo>
                      <a:pt x="24829" y="58936"/>
                    </a:lnTo>
                    <a:lnTo>
                      <a:pt x="25102" y="57708"/>
                    </a:lnTo>
                    <a:lnTo>
                      <a:pt x="25512" y="56617"/>
                    </a:lnTo>
                    <a:lnTo>
                      <a:pt x="26057" y="55525"/>
                    </a:lnTo>
                    <a:lnTo>
                      <a:pt x="26603" y="54570"/>
                    </a:lnTo>
                    <a:lnTo>
                      <a:pt x="27422" y="53615"/>
                    </a:lnTo>
                    <a:lnTo>
                      <a:pt x="28104" y="52660"/>
                    </a:lnTo>
                    <a:lnTo>
                      <a:pt x="29059" y="51978"/>
                    </a:lnTo>
                    <a:lnTo>
                      <a:pt x="30014" y="51160"/>
                    </a:lnTo>
                    <a:lnTo>
                      <a:pt x="30969" y="50614"/>
                    </a:lnTo>
                    <a:lnTo>
                      <a:pt x="32060" y="50068"/>
                    </a:lnTo>
                    <a:lnTo>
                      <a:pt x="33151" y="49659"/>
                    </a:lnTo>
                    <a:lnTo>
                      <a:pt x="34379" y="49386"/>
                    </a:lnTo>
                    <a:lnTo>
                      <a:pt x="35607" y="49113"/>
                    </a:lnTo>
                    <a:lnTo>
                      <a:pt x="36835" y="49113"/>
                    </a:lnTo>
                    <a:lnTo>
                      <a:pt x="73670" y="49113"/>
                    </a:lnTo>
                    <a:lnTo>
                      <a:pt x="73670" y="73397"/>
                    </a:lnTo>
                    <a:lnTo>
                      <a:pt x="73670" y="73397"/>
                    </a:lnTo>
                    <a:lnTo>
                      <a:pt x="73670" y="74625"/>
                    </a:lnTo>
                    <a:lnTo>
                      <a:pt x="73943" y="75853"/>
                    </a:lnTo>
                    <a:lnTo>
                      <a:pt x="74216" y="77081"/>
                    </a:lnTo>
                    <a:lnTo>
                      <a:pt x="74625" y="78172"/>
                    </a:lnTo>
                    <a:lnTo>
                      <a:pt x="75034" y="79263"/>
                    </a:lnTo>
                    <a:lnTo>
                      <a:pt x="75716" y="80218"/>
                    </a:lnTo>
                    <a:lnTo>
                      <a:pt x="76398" y="81173"/>
                    </a:lnTo>
                    <a:lnTo>
                      <a:pt x="77080" y="82128"/>
                    </a:lnTo>
                    <a:lnTo>
                      <a:pt x="78035" y="82947"/>
                    </a:lnTo>
                    <a:lnTo>
                      <a:pt x="78854" y="83629"/>
                    </a:lnTo>
                    <a:lnTo>
                      <a:pt x="79809" y="84311"/>
                    </a:lnTo>
                    <a:lnTo>
                      <a:pt x="80900" y="84857"/>
                    </a:lnTo>
                    <a:lnTo>
                      <a:pt x="81992" y="85266"/>
                    </a:lnTo>
                    <a:lnTo>
                      <a:pt x="83220" y="85675"/>
                    </a:lnTo>
                    <a:lnTo>
                      <a:pt x="84311" y="85812"/>
                    </a:lnTo>
                    <a:lnTo>
                      <a:pt x="85539" y="85948"/>
                    </a:lnTo>
                    <a:lnTo>
                      <a:pt x="85539" y="85948"/>
                    </a:lnTo>
                    <a:lnTo>
                      <a:pt x="86903" y="85948"/>
                    </a:lnTo>
                    <a:lnTo>
                      <a:pt x="88131" y="85812"/>
                    </a:lnTo>
                    <a:lnTo>
                      <a:pt x="89359" y="85539"/>
                    </a:lnTo>
                    <a:lnTo>
                      <a:pt x="90450" y="85130"/>
                    </a:lnTo>
                    <a:lnTo>
                      <a:pt x="91542" y="84584"/>
                    </a:lnTo>
                    <a:lnTo>
                      <a:pt x="92633" y="83902"/>
                    </a:lnTo>
                    <a:lnTo>
                      <a:pt x="93588" y="83220"/>
                    </a:lnTo>
                    <a:lnTo>
                      <a:pt x="94543" y="82401"/>
                    </a:lnTo>
                    <a:lnTo>
                      <a:pt x="95362" y="81583"/>
                    </a:lnTo>
                    <a:lnTo>
                      <a:pt x="96044" y="80628"/>
                    </a:lnTo>
                    <a:lnTo>
                      <a:pt x="96726" y="79673"/>
                    </a:lnTo>
                    <a:lnTo>
                      <a:pt x="97271" y="78581"/>
                    </a:lnTo>
                    <a:lnTo>
                      <a:pt x="97681" y="77353"/>
                    </a:lnTo>
                    <a:lnTo>
                      <a:pt x="97954" y="76126"/>
                    </a:lnTo>
                    <a:lnTo>
                      <a:pt x="98226" y="74898"/>
                    </a:lnTo>
                    <a:lnTo>
                      <a:pt x="98226" y="73670"/>
                    </a:lnTo>
                    <a:lnTo>
                      <a:pt x="98226" y="49113"/>
                    </a:lnTo>
                    <a:lnTo>
                      <a:pt x="115553" y="49113"/>
                    </a:lnTo>
                    <a:lnTo>
                      <a:pt x="115553" y="49113"/>
                    </a:lnTo>
                    <a:lnTo>
                      <a:pt x="116371" y="49113"/>
                    </a:lnTo>
                    <a:lnTo>
                      <a:pt x="117053" y="48977"/>
                    </a:lnTo>
                    <a:lnTo>
                      <a:pt x="117872" y="48704"/>
                    </a:lnTo>
                    <a:lnTo>
                      <a:pt x="118417" y="48431"/>
                    </a:lnTo>
                    <a:lnTo>
                      <a:pt x="119100" y="48022"/>
                    </a:lnTo>
                    <a:lnTo>
                      <a:pt x="119645" y="47613"/>
                    </a:lnTo>
                    <a:lnTo>
                      <a:pt x="120600" y="46521"/>
                    </a:lnTo>
                    <a:lnTo>
                      <a:pt x="121282" y="45293"/>
                    </a:lnTo>
                    <a:lnTo>
                      <a:pt x="121555" y="44611"/>
                    </a:lnTo>
                    <a:lnTo>
                      <a:pt x="121692" y="43929"/>
                    </a:lnTo>
                    <a:lnTo>
                      <a:pt x="121692" y="43247"/>
                    </a:lnTo>
                    <a:lnTo>
                      <a:pt x="121692" y="42565"/>
                    </a:lnTo>
                    <a:lnTo>
                      <a:pt x="121692" y="41746"/>
                    </a:lnTo>
                    <a:lnTo>
                      <a:pt x="121419" y="41064"/>
                    </a:lnTo>
                    <a:lnTo>
                      <a:pt x="121419" y="41064"/>
                    </a:lnTo>
                    <a:lnTo>
                      <a:pt x="120737" y="39291"/>
                    </a:lnTo>
                    <a:lnTo>
                      <a:pt x="119918" y="37654"/>
                    </a:lnTo>
                    <a:lnTo>
                      <a:pt x="118963" y="36016"/>
                    </a:lnTo>
                    <a:lnTo>
                      <a:pt x="117872" y="34379"/>
                    </a:lnTo>
                    <a:lnTo>
                      <a:pt x="116780" y="33015"/>
                    </a:lnTo>
                    <a:lnTo>
                      <a:pt x="115416" y="31651"/>
                    </a:lnTo>
                    <a:lnTo>
                      <a:pt x="114052" y="30423"/>
                    </a:lnTo>
                    <a:lnTo>
                      <a:pt x="112551" y="29195"/>
                    </a:lnTo>
                    <a:lnTo>
                      <a:pt x="111050" y="28104"/>
                    </a:lnTo>
                    <a:lnTo>
                      <a:pt x="109413" y="27285"/>
                    </a:lnTo>
                    <a:lnTo>
                      <a:pt x="107640" y="26467"/>
                    </a:lnTo>
                    <a:lnTo>
                      <a:pt x="105866" y="25784"/>
                    </a:lnTo>
                    <a:lnTo>
                      <a:pt x="104093" y="25239"/>
                    </a:lnTo>
                    <a:lnTo>
                      <a:pt x="102183" y="24829"/>
                    </a:lnTo>
                    <a:lnTo>
                      <a:pt x="100273" y="24693"/>
                    </a:lnTo>
                    <a:lnTo>
                      <a:pt x="98226" y="24557"/>
                    </a:lnTo>
                    <a:lnTo>
                      <a:pt x="98226" y="24557"/>
                    </a:lnTo>
                    <a:lnTo>
                      <a:pt x="98090" y="22101"/>
                    </a:lnTo>
                    <a:lnTo>
                      <a:pt x="97681" y="19645"/>
                    </a:lnTo>
                    <a:lnTo>
                      <a:pt x="97135" y="17190"/>
                    </a:lnTo>
                    <a:lnTo>
                      <a:pt x="96317" y="15007"/>
                    </a:lnTo>
                    <a:lnTo>
                      <a:pt x="95225" y="12824"/>
                    </a:lnTo>
                    <a:lnTo>
                      <a:pt x="93997" y="10778"/>
                    </a:lnTo>
                    <a:lnTo>
                      <a:pt x="92633" y="8868"/>
                    </a:lnTo>
                    <a:lnTo>
                      <a:pt x="90996" y="7231"/>
                    </a:lnTo>
                    <a:lnTo>
                      <a:pt x="89359" y="5593"/>
                    </a:lnTo>
                    <a:lnTo>
                      <a:pt x="87449" y="4229"/>
                    </a:lnTo>
                    <a:lnTo>
                      <a:pt x="85402" y="3001"/>
                    </a:lnTo>
                    <a:lnTo>
                      <a:pt x="83220" y="1910"/>
                    </a:lnTo>
                    <a:lnTo>
                      <a:pt x="81037" y="1091"/>
                    </a:lnTo>
                    <a:lnTo>
                      <a:pt x="78581" y="546"/>
                    </a:lnTo>
                    <a:lnTo>
                      <a:pt x="76126" y="136"/>
                    </a:lnTo>
                    <a:lnTo>
                      <a:pt x="73670" y="0"/>
                    </a:lnTo>
                    <a:lnTo>
                      <a:pt x="73670" y="0"/>
                    </a:lnTo>
                    <a:lnTo>
                      <a:pt x="71214" y="136"/>
                    </a:lnTo>
                    <a:lnTo>
                      <a:pt x="68759" y="546"/>
                    </a:lnTo>
                    <a:lnTo>
                      <a:pt x="66303" y="1091"/>
                    </a:lnTo>
                    <a:lnTo>
                      <a:pt x="64120" y="1910"/>
                    </a:lnTo>
                    <a:lnTo>
                      <a:pt x="61937" y="3001"/>
                    </a:lnTo>
                    <a:lnTo>
                      <a:pt x="59891" y="4229"/>
                    </a:lnTo>
                    <a:lnTo>
                      <a:pt x="58117" y="5593"/>
                    </a:lnTo>
                    <a:lnTo>
                      <a:pt x="56344" y="7231"/>
                    </a:lnTo>
                    <a:lnTo>
                      <a:pt x="54707" y="8868"/>
                    </a:lnTo>
                    <a:lnTo>
                      <a:pt x="53342" y="10778"/>
                    </a:lnTo>
                    <a:lnTo>
                      <a:pt x="52115" y="12824"/>
                    </a:lnTo>
                    <a:lnTo>
                      <a:pt x="51023" y="15007"/>
                    </a:lnTo>
                    <a:lnTo>
                      <a:pt x="50205" y="17190"/>
                    </a:lnTo>
                    <a:lnTo>
                      <a:pt x="49659" y="19645"/>
                    </a:lnTo>
                    <a:lnTo>
                      <a:pt x="49250" y="22101"/>
                    </a:lnTo>
                    <a:lnTo>
                      <a:pt x="49113" y="24557"/>
                    </a:lnTo>
                    <a:lnTo>
                      <a:pt x="36835" y="24557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52"/>
              <p:cNvSpPr/>
              <p:nvPr/>
            </p:nvSpPr>
            <p:spPr>
              <a:xfrm>
                <a:off x="2735625" y="8520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52"/>
              <p:cNvSpPr/>
              <p:nvPr/>
            </p:nvSpPr>
            <p:spPr>
              <a:xfrm>
                <a:off x="2121725" y="4845900"/>
                <a:ext cx="2762650" cy="630975"/>
              </a:xfrm>
              <a:custGeom>
                <a:avLst/>
                <a:gdLst/>
                <a:ahLst/>
                <a:cxnLst/>
                <a:rect l="l" t="t" r="r" b="b"/>
                <a:pathLst>
                  <a:path w="110506" h="25239" extrusionOk="0">
                    <a:moveTo>
                      <a:pt x="0" y="0"/>
                    </a:moveTo>
                    <a:lnTo>
                      <a:pt x="0" y="19100"/>
                    </a:lnTo>
                    <a:lnTo>
                      <a:pt x="137" y="20328"/>
                    </a:lnTo>
                    <a:lnTo>
                      <a:pt x="546" y="21556"/>
                    </a:lnTo>
                    <a:lnTo>
                      <a:pt x="1092" y="22510"/>
                    </a:lnTo>
                    <a:lnTo>
                      <a:pt x="1774" y="23465"/>
                    </a:lnTo>
                    <a:lnTo>
                      <a:pt x="2729" y="24148"/>
                    </a:lnTo>
                    <a:lnTo>
                      <a:pt x="3684" y="24693"/>
                    </a:lnTo>
                    <a:lnTo>
                      <a:pt x="4912" y="25103"/>
                    </a:lnTo>
                    <a:lnTo>
                      <a:pt x="6139" y="25239"/>
                    </a:lnTo>
                    <a:lnTo>
                      <a:pt x="104366" y="25239"/>
                    </a:lnTo>
                    <a:lnTo>
                      <a:pt x="105594" y="25103"/>
                    </a:lnTo>
                    <a:lnTo>
                      <a:pt x="106822" y="24693"/>
                    </a:lnTo>
                    <a:lnTo>
                      <a:pt x="107777" y="24148"/>
                    </a:lnTo>
                    <a:lnTo>
                      <a:pt x="108732" y="23465"/>
                    </a:lnTo>
                    <a:lnTo>
                      <a:pt x="109414" y="22510"/>
                    </a:lnTo>
                    <a:lnTo>
                      <a:pt x="109959" y="21556"/>
                    </a:lnTo>
                    <a:lnTo>
                      <a:pt x="110369" y="20328"/>
                    </a:lnTo>
                    <a:lnTo>
                      <a:pt x="110505" y="19100"/>
                    </a:lnTo>
                    <a:lnTo>
                      <a:pt x="110505" y="0"/>
                    </a:lnTo>
                    <a:lnTo>
                      <a:pt x="109004" y="1501"/>
                    </a:lnTo>
                    <a:lnTo>
                      <a:pt x="107504" y="2865"/>
                    </a:lnTo>
                    <a:lnTo>
                      <a:pt x="105867" y="4229"/>
                    </a:lnTo>
                    <a:lnTo>
                      <a:pt x="104093" y="5457"/>
                    </a:lnTo>
                    <a:lnTo>
                      <a:pt x="102320" y="6549"/>
                    </a:lnTo>
                    <a:lnTo>
                      <a:pt x="100546" y="7640"/>
                    </a:lnTo>
                    <a:lnTo>
                      <a:pt x="98636" y="8595"/>
                    </a:lnTo>
                    <a:lnTo>
                      <a:pt x="96726" y="9550"/>
                    </a:lnTo>
                    <a:lnTo>
                      <a:pt x="94816" y="10232"/>
                    </a:lnTo>
                    <a:lnTo>
                      <a:pt x="92770" y="10914"/>
                    </a:lnTo>
                    <a:lnTo>
                      <a:pt x="90723" y="11596"/>
                    </a:lnTo>
                    <a:lnTo>
                      <a:pt x="88541" y="12006"/>
                    </a:lnTo>
                    <a:lnTo>
                      <a:pt x="86494" y="12415"/>
                    </a:lnTo>
                    <a:lnTo>
                      <a:pt x="84311" y="12688"/>
                    </a:lnTo>
                    <a:lnTo>
                      <a:pt x="81992" y="12961"/>
                    </a:lnTo>
                    <a:lnTo>
                      <a:pt x="28513" y="12961"/>
                    </a:lnTo>
                    <a:lnTo>
                      <a:pt x="26194" y="12688"/>
                    </a:lnTo>
                    <a:lnTo>
                      <a:pt x="24011" y="12415"/>
                    </a:lnTo>
                    <a:lnTo>
                      <a:pt x="21965" y="12006"/>
                    </a:lnTo>
                    <a:lnTo>
                      <a:pt x="19782" y="11596"/>
                    </a:lnTo>
                    <a:lnTo>
                      <a:pt x="17736" y="10914"/>
                    </a:lnTo>
                    <a:lnTo>
                      <a:pt x="15689" y="10232"/>
                    </a:lnTo>
                    <a:lnTo>
                      <a:pt x="13779" y="9550"/>
                    </a:lnTo>
                    <a:lnTo>
                      <a:pt x="11869" y="8595"/>
                    </a:lnTo>
                    <a:lnTo>
                      <a:pt x="9959" y="7640"/>
                    </a:lnTo>
                    <a:lnTo>
                      <a:pt x="8186" y="6549"/>
                    </a:lnTo>
                    <a:lnTo>
                      <a:pt x="6412" y="5457"/>
                    </a:lnTo>
                    <a:lnTo>
                      <a:pt x="4639" y="4229"/>
                    </a:lnTo>
                    <a:lnTo>
                      <a:pt x="3002" y="2865"/>
                    </a:lnTo>
                    <a:lnTo>
                      <a:pt x="1501" y="15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52"/>
              <p:cNvSpPr/>
              <p:nvPr/>
            </p:nvSpPr>
            <p:spPr>
              <a:xfrm>
                <a:off x="2121725" y="4845900"/>
                <a:ext cx="2762650" cy="630975"/>
              </a:xfrm>
              <a:custGeom>
                <a:avLst/>
                <a:gdLst/>
                <a:ahLst/>
                <a:cxnLst/>
                <a:rect l="l" t="t" r="r" b="b"/>
                <a:pathLst>
                  <a:path w="110506" h="25239" fill="none" extrusionOk="0">
                    <a:moveTo>
                      <a:pt x="79809" y="12961"/>
                    </a:moveTo>
                    <a:lnTo>
                      <a:pt x="30696" y="12961"/>
                    </a:lnTo>
                    <a:lnTo>
                      <a:pt x="30696" y="12961"/>
                    </a:lnTo>
                    <a:lnTo>
                      <a:pt x="28513" y="12961"/>
                    </a:lnTo>
                    <a:lnTo>
                      <a:pt x="26194" y="12688"/>
                    </a:lnTo>
                    <a:lnTo>
                      <a:pt x="24011" y="12415"/>
                    </a:lnTo>
                    <a:lnTo>
                      <a:pt x="21965" y="12006"/>
                    </a:lnTo>
                    <a:lnTo>
                      <a:pt x="19782" y="11596"/>
                    </a:lnTo>
                    <a:lnTo>
                      <a:pt x="17736" y="10914"/>
                    </a:lnTo>
                    <a:lnTo>
                      <a:pt x="15689" y="10232"/>
                    </a:lnTo>
                    <a:lnTo>
                      <a:pt x="13779" y="9550"/>
                    </a:lnTo>
                    <a:lnTo>
                      <a:pt x="11869" y="8595"/>
                    </a:lnTo>
                    <a:lnTo>
                      <a:pt x="9959" y="7640"/>
                    </a:lnTo>
                    <a:lnTo>
                      <a:pt x="8186" y="6549"/>
                    </a:lnTo>
                    <a:lnTo>
                      <a:pt x="6412" y="5457"/>
                    </a:lnTo>
                    <a:lnTo>
                      <a:pt x="4639" y="4229"/>
                    </a:lnTo>
                    <a:lnTo>
                      <a:pt x="3002" y="2865"/>
                    </a:lnTo>
                    <a:lnTo>
                      <a:pt x="1501" y="1501"/>
                    </a:lnTo>
                    <a:lnTo>
                      <a:pt x="0" y="0"/>
                    </a:lnTo>
                    <a:lnTo>
                      <a:pt x="0" y="19100"/>
                    </a:lnTo>
                    <a:lnTo>
                      <a:pt x="0" y="19100"/>
                    </a:lnTo>
                    <a:lnTo>
                      <a:pt x="137" y="20328"/>
                    </a:lnTo>
                    <a:lnTo>
                      <a:pt x="546" y="21556"/>
                    </a:lnTo>
                    <a:lnTo>
                      <a:pt x="1092" y="22510"/>
                    </a:lnTo>
                    <a:lnTo>
                      <a:pt x="1774" y="23465"/>
                    </a:lnTo>
                    <a:lnTo>
                      <a:pt x="2729" y="24148"/>
                    </a:lnTo>
                    <a:lnTo>
                      <a:pt x="3684" y="24693"/>
                    </a:lnTo>
                    <a:lnTo>
                      <a:pt x="4912" y="25103"/>
                    </a:lnTo>
                    <a:lnTo>
                      <a:pt x="6139" y="25239"/>
                    </a:lnTo>
                    <a:lnTo>
                      <a:pt x="104366" y="25239"/>
                    </a:lnTo>
                    <a:lnTo>
                      <a:pt x="104366" y="25239"/>
                    </a:lnTo>
                    <a:lnTo>
                      <a:pt x="105594" y="25103"/>
                    </a:lnTo>
                    <a:lnTo>
                      <a:pt x="106822" y="24693"/>
                    </a:lnTo>
                    <a:lnTo>
                      <a:pt x="107777" y="24148"/>
                    </a:lnTo>
                    <a:lnTo>
                      <a:pt x="108732" y="23465"/>
                    </a:lnTo>
                    <a:lnTo>
                      <a:pt x="109414" y="22510"/>
                    </a:lnTo>
                    <a:lnTo>
                      <a:pt x="109959" y="21556"/>
                    </a:lnTo>
                    <a:lnTo>
                      <a:pt x="110369" y="20328"/>
                    </a:lnTo>
                    <a:lnTo>
                      <a:pt x="110505" y="19100"/>
                    </a:lnTo>
                    <a:lnTo>
                      <a:pt x="110505" y="0"/>
                    </a:lnTo>
                    <a:lnTo>
                      <a:pt x="110505" y="0"/>
                    </a:lnTo>
                    <a:lnTo>
                      <a:pt x="109004" y="1501"/>
                    </a:lnTo>
                    <a:lnTo>
                      <a:pt x="107504" y="2865"/>
                    </a:lnTo>
                    <a:lnTo>
                      <a:pt x="105867" y="4229"/>
                    </a:lnTo>
                    <a:lnTo>
                      <a:pt x="104093" y="5457"/>
                    </a:lnTo>
                    <a:lnTo>
                      <a:pt x="102320" y="6549"/>
                    </a:lnTo>
                    <a:lnTo>
                      <a:pt x="100546" y="7640"/>
                    </a:lnTo>
                    <a:lnTo>
                      <a:pt x="98636" y="8595"/>
                    </a:lnTo>
                    <a:lnTo>
                      <a:pt x="96726" y="9550"/>
                    </a:lnTo>
                    <a:lnTo>
                      <a:pt x="94816" y="10232"/>
                    </a:lnTo>
                    <a:lnTo>
                      <a:pt x="92770" y="10914"/>
                    </a:lnTo>
                    <a:lnTo>
                      <a:pt x="90723" y="11596"/>
                    </a:lnTo>
                    <a:lnTo>
                      <a:pt x="88541" y="12006"/>
                    </a:lnTo>
                    <a:lnTo>
                      <a:pt x="86494" y="12415"/>
                    </a:lnTo>
                    <a:lnTo>
                      <a:pt x="84311" y="12688"/>
                    </a:lnTo>
                    <a:lnTo>
                      <a:pt x="81992" y="12961"/>
                    </a:lnTo>
                    <a:lnTo>
                      <a:pt x="79809" y="12961"/>
                    </a:lnTo>
                    <a:lnTo>
                      <a:pt x="79809" y="1296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52"/>
              <p:cNvSpPr/>
              <p:nvPr/>
            </p:nvSpPr>
            <p:spPr>
              <a:xfrm>
                <a:off x="4116950" y="5169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8" name="Google Shape;2638;p52"/>
          <p:cNvSpPr txBox="1"/>
          <p:nvPr/>
        </p:nvSpPr>
        <p:spPr>
          <a:xfrm>
            <a:off x="457200" y="1354325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39" name="Google Shape;2639;p52"/>
          <p:cNvSpPr txBox="1"/>
          <p:nvPr/>
        </p:nvSpPr>
        <p:spPr>
          <a:xfrm>
            <a:off x="6857300" y="371600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40" name="Google Shape;2640;p52"/>
          <p:cNvSpPr txBox="1"/>
          <p:nvPr/>
        </p:nvSpPr>
        <p:spPr>
          <a:xfrm>
            <a:off x="457200" y="1641425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1" name="Google Shape;2641;p52"/>
          <p:cNvSpPr txBox="1"/>
          <p:nvPr/>
        </p:nvSpPr>
        <p:spPr>
          <a:xfrm>
            <a:off x="6857100" y="400310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2" name="Google Shape;2642;p52"/>
          <p:cNvSpPr txBox="1"/>
          <p:nvPr/>
        </p:nvSpPr>
        <p:spPr>
          <a:xfrm>
            <a:off x="457200" y="2668300"/>
            <a:ext cx="9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3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7" name="Google Shape;2647;p53"/>
          <p:cNvGrpSpPr/>
          <p:nvPr/>
        </p:nvGrpSpPr>
        <p:grpSpPr>
          <a:xfrm>
            <a:off x="3166342" y="1154060"/>
            <a:ext cx="2809776" cy="3571216"/>
            <a:chOff x="3090142" y="1154060"/>
            <a:chExt cx="2809776" cy="3571216"/>
          </a:xfrm>
        </p:grpSpPr>
        <p:grpSp>
          <p:nvGrpSpPr>
            <p:cNvPr id="2648" name="Google Shape;2648;p53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2649" name="Google Shape;2649;p53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53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53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53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53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53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53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53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53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53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53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53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53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53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53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53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53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53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53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53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53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53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53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2" name="Google Shape;2672;p53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F3F3F3"/>
            </a:solidFill>
            <a:ln w="19050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3" name="Google Shape;2673;p5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74" name="Google Shape;2674;p53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53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53"/>
          <p:cNvSpPr txBox="1"/>
          <p:nvPr/>
        </p:nvSpPr>
        <p:spPr>
          <a:xfrm>
            <a:off x="457200" y="1512238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77" name="Google Shape;2677;p53"/>
          <p:cNvSpPr txBox="1"/>
          <p:nvPr/>
        </p:nvSpPr>
        <p:spPr>
          <a:xfrm>
            <a:off x="457200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78" name="Google Shape;2678;p53"/>
          <p:cNvSpPr txBox="1"/>
          <p:nvPr/>
        </p:nvSpPr>
        <p:spPr>
          <a:xfrm>
            <a:off x="6857300" y="1512238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79" name="Google Shape;2679;p53"/>
          <p:cNvSpPr txBox="1"/>
          <p:nvPr/>
        </p:nvSpPr>
        <p:spPr>
          <a:xfrm>
            <a:off x="6857388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80" name="Google Shape;2680;p53"/>
          <p:cNvSpPr txBox="1"/>
          <p:nvPr/>
        </p:nvSpPr>
        <p:spPr>
          <a:xfrm>
            <a:off x="457200" y="1799338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1" name="Google Shape;2681;p53"/>
          <p:cNvSpPr txBox="1"/>
          <p:nvPr/>
        </p:nvSpPr>
        <p:spPr>
          <a:xfrm>
            <a:off x="6857100" y="1799338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2" name="Google Shape;2682;p53"/>
          <p:cNvSpPr txBox="1"/>
          <p:nvPr/>
        </p:nvSpPr>
        <p:spPr>
          <a:xfrm>
            <a:off x="68571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it’s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3" name="Google Shape;2683;p53"/>
          <p:cNvSpPr txBox="1"/>
          <p:nvPr/>
        </p:nvSpPr>
        <p:spPr>
          <a:xfrm>
            <a:off x="464600" y="121722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84" name="Google Shape;2684;p53"/>
          <p:cNvSpPr txBox="1"/>
          <p:nvPr/>
        </p:nvSpPr>
        <p:spPr>
          <a:xfrm>
            <a:off x="8071500" y="121722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85" name="Google Shape;2685;p53"/>
          <p:cNvSpPr txBox="1"/>
          <p:nvPr/>
        </p:nvSpPr>
        <p:spPr>
          <a:xfrm>
            <a:off x="4646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86" name="Google Shape;2686;p53"/>
          <p:cNvSpPr txBox="1"/>
          <p:nvPr/>
        </p:nvSpPr>
        <p:spPr>
          <a:xfrm>
            <a:off x="80715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87" name="Google Shape;2687;p53"/>
          <p:cNvSpPr txBox="1"/>
          <p:nvPr/>
        </p:nvSpPr>
        <p:spPr>
          <a:xfrm>
            <a:off x="4572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in the entire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88" name="Google Shape;2688;p53"/>
          <p:cNvCxnSpPr/>
          <p:nvPr/>
        </p:nvCxnSpPr>
        <p:spPr>
          <a:xfrm rot="10800000" flipH="1">
            <a:off x="464800" y="2838000"/>
            <a:ext cx="3669600" cy="1888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9" name="Google Shape;2689;p53"/>
          <p:cNvCxnSpPr/>
          <p:nvPr/>
        </p:nvCxnSpPr>
        <p:spPr>
          <a:xfrm>
            <a:off x="464800" y="1150775"/>
            <a:ext cx="4183500" cy="678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90" name="Google Shape;2690;p53"/>
          <p:cNvCxnSpPr/>
          <p:nvPr/>
        </p:nvCxnSpPr>
        <p:spPr>
          <a:xfrm flipH="1">
            <a:off x="4885300" y="1150775"/>
            <a:ext cx="3809100" cy="1374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91" name="Google Shape;2691;p53"/>
          <p:cNvCxnSpPr/>
          <p:nvPr/>
        </p:nvCxnSpPr>
        <p:spPr>
          <a:xfrm rot="10800000">
            <a:off x="5290900" y="3594900"/>
            <a:ext cx="3403500" cy="1131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92" name="Google Shape;2692;p53"/>
          <p:cNvSpPr/>
          <p:nvPr/>
        </p:nvSpPr>
        <p:spPr>
          <a:xfrm>
            <a:off x="4867975" y="2621625"/>
            <a:ext cx="338337" cy="383444"/>
          </a:xfrm>
          <a:custGeom>
            <a:avLst/>
            <a:gdLst/>
            <a:ahLst/>
            <a:cxnLst/>
            <a:rect l="l" t="t" r="r" b="b"/>
            <a:pathLst>
              <a:path w="10945" h="12574" extrusionOk="0">
                <a:moveTo>
                  <a:pt x="5007" y="932"/>
                </a:moveTo>
                <a:lnTo>
                  <a:pt x="5822" y="1048"/>
                </a:lnTo>
                <a:lnTo>
                  <a:pt x="6520" y="1281"/>
                </a:lnTo>
                <a:lnTo>
                  <a:pt x="6986" y="1630"/>
                </a:lnTo>
                <a:lnTo>
                  <a:pt x="6637" y="3260"/>
                </a:lnTo>
                <a:lnTo>
                  <a:pt x="6637" y="3493"/>
                </a:lnTo>
                <a:lnTo>
                  <a:pt x="1281" y="3493"/>
                </a:lnTo>
                <a:lnTo>
                  <a:pt x="932" y="1630"/>
                </a:lnTo>
                <a:lnTo>
                  <a:pt x="1514" y="1281"/>
                </a:lnTo>
                <a:lnTo>
                  <a:pt x="2213" y="1048"/>
                </a:lnTo>
                <a:lnTo>
                  <a:pt x="3028" y="932"/>
                </a:lnTo>
                <a:close/>
                <a:moveTo>
                  <a:pt x="5240" y="4657"/>
                </a:moveTo>
                <a:lnTo>
                  <a:pt x="5356" y="4774"/>
                </a:lnTo>
                <a:lnTo>
                  <a:pt x="5356" y="4890"/>
                </a:lnTo>
                <a:lnTo>
                  <a:pt x="5356" y="5006"/>
                </a:lnTo>
                <a:lnTo>
                  <a:pt x="5240" y="5123"/>
                </a:lnTo>
                <a:lnTo>
                  <a:pt x="5007" y="5006"/>
                </a:lnTo>
                <a:lnTo>
                  <a:pt x="5007" y="4890"/>
                </a:lnTo>
                <a:lnTo>
                  <a:pt x="5007" y="4774"/>
                </a:lnTo>
                <a:lnTo>
                  <a:pt x="5240" y="4657"/>
                </a:lnTo>
                <a:close/>
                <a:moveTo>
                  <a:pt x="3144" y="5588"/>
                </a:moveTo>
                <a:lnTo>
                  <a:pt x="3493" y="5705"/>
                </a:lnTo>
                <a:lnTo>
                  <a:pt x="3610" y="5938"/>
                </a:lnTo>
                <a:lnTo>
                  <a:pt x="3493" y="6171"/>
                </a:lnTo>
                <a:lnTo>
                  <a:pt x="3144" y="6287"/>
                </a:lnTo>
                <a:lnTo>
                  <a:pt x="2911" y="6171"/>
                </a:lnTo>
                <a:lnTo>
                  <a:pt x="2795" y="5938"/>
                </a:lnTo>
                <a:lnTo>
                  <a:pt x="2911" y="5705"/>
                </a:lnTo>
                <a:lnTo>
                  <a:pt x="3144" y="5588"/>
                </a:lnTo>
                <a:close/>
                <a:moveTo>
                  <a:pt x="5472" y="6985"/>
                </a:moveTo>
                <a:lnTo>
                  <a:pt x="5589" y="7335"/>
                </a:lnTo>
                <a:lnTo>
                  <a:pt x="5472" y="7568"/>
                </a:lnTo>
                <a:lnTo>
                  <a:pt x="5240" y="7684"/>
                </a:lnTo>
                <a:lnTo>
                  <a:pt x="5007" y="7568"/>
                </a:lnTo>
                <a:lnTo>
                  <a:pt x="4890" y="7335"/>
                </a:lnTo>
                <a:lnTo>
                  <a:pt x="5007" y="6985"/>
                </a:lnTo>
                <a:close/>
                <a:moveTo>
                  <a:pt x="2446" y="7568"/>
                </a:moveTo>
                <a:lnTo>
                  <a:pt x="2446" y="7684"/>
                </a:lnTo>
                <a:lnTo>
                  <a:pt x="2446" y="7800"/>
                </a:lnTo>
                <a:lnTo>
                  <a:pt x="2329" y="7917"/>
                </a:lnTo>
                <a:lnTo>
                  <a:pt x="2096" y="7800"/>
                </a:lnTo>
                <a:lnTo>
                  <a:pt x="2096" y="7684"/>
                </a:lnTo>
                <a:lnTo>
                  <a:pt x="2096" y="7568"/>
                </a:lnTo>
                <a:close/>
                <a:moveTo>
                  <a:pt x="8616" y="3609"/>
                </a:moveTo>
                <a:lnTo>
                  <a:pt x="8965" y="3726"/>
                </a:lnTo>
                <a:lnTo>
                  <a:pt x="9198" y="3842"/>
                </a:lnTo>
                <a:lnTo>
                  <a:pt x="9547" y="4075"/>
                </a:lnTo>
                <a:lnTo>
                  <a:pt x="9663" y="4424"/>
                </a:lnTo>
                <a:lnTo>
                  <a:pt x="9780" y="4774"/>
                </a:lnTo>
                <a:lnTo>
                  <a:pt x="9780" y="5239"/>
                </a:lnTo>
                <a:lnTo>
                  <a:pt x="9780" y="6171"/>
                </a:lnTo>
                <a:lnTo>
                  <a:pt x="9431" y="7218"/>
                </a:lnTo>
                <a:lnTo>
                  <a:pt x="8965" y="7917"/>
                </a:lnTo>
                <a:lnTo>
                  <a:pt x="8383" y="8382"/>
                </a:lnTo>
                <a:lnTo>
                  <a:pt x="7917" y="8732"/>
                </a:lnTo>
                <a:lnTo>
                  <a:pt x="7568" y="8848"/>
                </a:lnTo>
                <a:lnTo>
                  <a:pt x="7335" y="7335"/>
                </a:lnTo>
                <a:lnTo>
                  <a:pt x="7335" y="5938"/>
                </a:lnTo>
                <a:lnTo>
                  <a:pt x="7335" y="5006"/>
                </a:lnTo>
                <a:lnTo>
                  <a:pt x="7452" y="4075"/>
                </a:lnTo>
                <a:lnTo>
                  <a:pt x="7684" y="3842"/>
                </a:lnTo>
                <a:lnTo>
                  <a:pt x="8150" y="3726"/>
                </a:lnTo>
                <a:lnTo>
                  <a:pt x="8616" y="3609"/>
                </a:lnTo>
                <a:close/>
                <a:moveTo>
                  <a:pt x="3610" y="9430"/>
                </a:moveTo>
                <a:lnTo>
                  <a:pt x="3610" y="9663"/>
                </a:lnTo>
                <a:lnTo>
                  <a:pt x="3610" y="9896"/>
                </a:lnTo>
                <a:lnTo>
                  <a:pt x="3144" y="9896"/>
                </a:lnTo>
                <a:lnTo>
                  <a:pt x="3144" y="9663"/>
                </a:lnTo>
                <a:lnTo>
                  <a:pt x="3144" y="9430"/>
                </a:lnTo>
                <a:close/>
                <a:moveTo>
                  <a:pt x="5705" y="9896"/>
                </a:moveTo>
                <a:lnTo>
                  <a:pt x="5822" y="10129"/>
                </a:lnTo>
                <a:lnTo>
                  <a:pt x="5705" y="10245"/>
                </a:lnTo>
                <a:lnTo>
                  <a:pt x="5472" y="10245"/>
                </a:lnTo>
                <a:lnTo>
                  <a:pt x="5472" y="10129"/>
                </a:lnTo>
                <a:lnTo>
                  <a:pt x="5472" y="9896"/>
                </a:lnTo>
                <a:close/>
                <a:moveTo>
                  <a:pt x="2096" y="10594"/>
                </a:moveTo>
                <a:lnTo>
                  <a:pt x="2096" y="10711"/>
                </a:lnTo>
                <a:lnTo>
                  <a:pt x="2096" y="10827"/>
                </a:lnTo>
                <a:lnTo>
                  <a:pt x="1980" y="10944"/>
                </a:lnTo>
                <a:lnTo>
                  <a:pt x="1864" y="10827"/>
                </a:lnTo>
                <a:lnTo>
                  <a:pt x="1747" y="10711"/>
                </a:lnTo>
                <a:lnTo>
                  <a:pt x="1864" y="10594"/>
                </a:lnTo>
                <a:close/>
                <a:moveTo>
                  <a:pt x="3959" y="0"/>
                </a:moveTo>
                <a:lnTo>
                  <a:pt x="2678" y="117"/>
                </a:lnTo>
                <a:lnTo>
                  <a:pt x="1631" y="350"/>
                </a:lnTo>
                <a:lnTo>
                  <a:pt x="699" y="815"/>
                </a:lnTo>
                <a:lnTo>
                  <a:pt x="350" y="1048"/>
                </a:lnTo>
                <a:lnTo>
                  <a:pt x="1" y="1397"/>
                </a:lnTo>
                <a:lnTo>
                  <a:pt x="350" y="2911"/>
                </a:lnTo>
                <a:lnTo>
                  <a:pt x="583" y="4424"/>
                </a:lnTo>
                <a:lnTo>
                  <a:pt x="699" y="5938"/>
                </a:lnTo>
                <a:lnTo>
                  <a:pt x="583" y="7684"/>
                </a:lnTo>
                <a:lnTo>
                  <a:pt x="350" y="9547"/>
                </a:lnTo>
                <a:lnTo>
                  <a:pt x="1" y="11642"/>
                </a:lnTo>
                <a:lnTo>
                  <a:pt x="117" y="11759"/>
                </a:lnTo>
                <a:lnTo>
                  <a:pt x="234" y="11875"/>
                </a:lnTo>
                <a:lnTo>
                  <a:pt x="583" y="12108"/>
                </a:lnTo>
                <a:lnTo>
                  <a:pt x="1049" y="12224"/>
                </a:lnTo>
                <a:lnTo>
                  <a:pt x="1747" y="12457"/>
                </a:lnTo>
                <a:lnTo>
                  <a:pt x="2678" y="12457"/>
                </a:lnTo>
                <a:lnTo>
                  <a:pt x="3959" y="12573"/>
                </a:lnTo>
                <a:lnTo>
                  <a:pt x="5240" y="12457"/>
                </a:lnTo>
                <a:lnTo>
                  <a:pt x="6287" y="12457"/>
                </a:lnTo>
                <a:lnTo>
                  <a:pt x="6986" y="12224"/>
                </a:lnTo>
                <a:lnTo>
                  <a:pt x="7452" y="12108"/>
                </a:lnTo>
                <a:lnTo>
                  <a:pt x="7801" y="11875"/>
                </a:lnTo>
                <a:lnTo>
                  <a:pt x="7917" y="11759"/>
                </a:lnTo>
                <a:lnTo>
                  <a:pt x="8034" y="11642"/>
                </a:lnTo>
                <a:lnTo>
                  <a:pt x="7684" y="10012"/>
                </a:lnTo>
                <a:lnTo>
                  <a:pt x="8266" y="9779"/>
                </a:lnTo>
                <a:lnTo>
                  <a:pt x="8965" y="9314"/>
                </a:lnTo>
                <a:lnTo>
                  <a:pt x="9663" y="8615"/>
                </a:lnTo>
                <a:lnTo>
                  <a:pt x="10013" y="8150"/>
                </a:lnTo>
                <a:lnTo>
                  <a:pt x="10362" y="7568"/>
                </a:lnTo>
                <a:lnTo>
                  <a:pt x="10595" y="6985"/>
                </a:lnTo>
                <a:lnTo>
                  <a:pt x="10828" y="6287"/>
                </a:lnTo>
                <a:lnTo>
                  <a:pt x="10944" y="5705"/>
                </a:lnTo>
                <a:lnTo>
                  <a:pt x="10944" y="5006"/>
                </a:lnTo>
                <a:lnTo>
                  <a:pt x="10828" y="4424"/>
                </a:lnTo>
                <a:lnTo>
                  <a:pt x="10595" y="3842"/>
                </a:lnTo>
                <a:lnTo>
                  <a:pt x="10246" y="3260"/>
                </a:lnTo>
                <a:lnTo>
                  <a:pt x="9780" y="2911"/>
                </a:lnTo>
                <a:lnTo>
                  <a:pt x="9314" y="2678"/>
                </a:lnTo>
                <a:lnTo>
                  <a:pt x="8849" y="2562"/>
                </a:lnTo>
                <a:lnTo>
                  <a:pt x="8266" y="2562"/>
                </a:lnTo>
                <a:lnTo>
                  <a:pt x="7684" y="2678"/>
                </a:lnTo>
                <a:lnTo>
                  <a:pt x="7684" y="2678"/>
                </a:lnTo>
                <a:lnTo>
                  <a:pt x="8034" y="1397"/>
                </a:lnTo>
                <a:lnTo>
                  <a:pt x="7684" y="1048"/>
                </a:lnTo>
                <a:lnTo>
                  <a:pt x="7335" y="815"/>
                </a:lnTo>
                <a:lnTo>
                  <a:pt x="6404" y="350"/>
                </a:lnTo>
                <a:lnTo>
                  <a:pt x="5356" y="117"/>
                </a:lnTo>
                <a:lnTo>
                  <a:pt x="395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53"/>
          <p:cNvSpPr/>
          <p:nvPr/>
        </p:nvSpPr>
        <p:spPr>
          <a:xfrm>
            <a:off x="3958288" y="2910575"/>
            <a:ext cx="338321" cy="315777"/>
          </a:xfrm>
          <a:custGeom>
            <a:avLst/>
            <a:gdLst/>
            <a:ahLst/>
            <a:cxnLst/>
            <a:rect l="l" t="t" r="r" b="b"/>
            <a:pathLst>
              <a:path w="9315" h="8849" extrusionOk="0">
                <a:moveTo>
                  <a:pt x="3493" y="1"/>
                </a:moveTo>
                <a:lnTo>
                  <a:pt x="3144" y="117"/>
                </a:lnTo>
                <a:lnTo>
                  <a:pt x="2678" y="233"/>
                </a:lnTo>
                <a:lnTo>
                  <a:pt x="2446" y="583"/>
                </a:lnTo>
                <a:lnTo>
                  <a:pt x="2213" y="932"/>
                </a:lnTo>
                <a:lnTo>
                  <a:pt x="2213" y="1281"/>
                </a:lnTo>
                <a:lnTo>
                  <a:pt x="2213" y="1630"/>
                </a:lnTo>
                <a:lnTo>
                  <a:pt x="2446" y="2329"/>
                </a:lnTo>
                <a:lnTo>
                  <a:pt x="2911" y="2911"/>
                </a:lnTo>
                <a:lnTo>
                  <a:pt x="3610" y="3610"/>
                </a:lnTo>
                <a:lnTo>
                  <a:pt x="3610" y="3610"/>
                </a:lnTo>
                <a:lnTo>
                  <a:pt x="2795" y="3027"/>
                </a:lnTo>
                <a:lnTo>
                  <a:pt x="2096" y="2795"/>
                </a:lnTo>
                <a:lnTo>
                  <a:pt x="1398" y="2678"/>
                </a:lnTo>
                <a:lnTo>
                  <a:pt x="932" y="2678"/>
                </a:lnTo>
                <a:lnTo>
                  <a:pt x="699" y="2795"/>
                </a:lnTo>
                <a:lnTo>
                  <a:pt x="350" y="3027"/>
                </a:lnTo>
                <a:lnTo>
                  <a:pt x="117" y="3377"/>
                </a:lnTo>
                <a:lnTo>
                  <a:pt x="1" y="3726"/>
                </a:lnTo>
                <a:lnTo>
                  <a:pt x="1" y="4075"/>
                </a:lnTo>
                <a:lnTo>
                  <a:pt x="117" y="4424"/>
                </a:lnTo>
                <a:lnTo>
                  <a:pt x="234" y="4657"/>
                </a:lnTo>
                <a:lnTo>
                  <a:pt x="466" y="4890"/>
                </a:lnTo>
                <a:lnTo>
                  <a:pt x="699" y="5123"/>
                </a:lnTo>
                <a:lnTo>
                  <a:pt x="1281" y="5123"/>
                </a:lnTo>
                <a:lnTo>
                  <a:pt x="932" y="5239"/>
                </a:lnTo>
                <a:lnTo>
                  <a:pt x="816" y="5356"/>
                </a:lnTo>
                <a:lnTo>
                  <a:pt x="583" y="5589"/>
                </a:lnTo>
                <a:lnTo>
                  <a:pt x="466" y="5821"/>
                </a:lnTo>
                <a:lnTo>
                  <a:pt x="466" y="6171"/>
                </a:lnTo>
                <a:lnTo>
                  <a:pt x="466" y="6520"/>
                </a:lnTo>
                <a:lnTo>
                  <a:pt x="583" y="6869"/>
                </a:lnTo>
                <a:lnTo>
                  <a:pt x="816" y="7218"/>
                </a:lnTo>
                <a:lnTo>
                  <a:pt x="1165" y="7451"/>
                </a:lnTo>
                <a:lnTo>
                  <a:pt x="1514" y="7568"/>
                </a:lnTo>
                <a:lnTo>
                  <a:pt x="1863" y="7568"/>
                </a:lnTo>
                <a:lnTo>
                  <a:pt x="2213" y="7451"/>
                </a:lnTo>
                <a:lnTo>
                  <a:pt x="2911" y="7102"/>
                </a:lnTo>
                <a:lnTo>
                  <a:pt x="3377" y="6520"/>
                </a:lnTo>
                <a:lnTo>
                  <a:pt x="3959" y="5705"/>
                </a:lnTo>
                <a:lnTo>
                  <a:pt x="4541" y="4774"/>
                </a:lnTo>
                <a:lnTo>
                  <a:pt x="4425" y="6404"/>
                </a:lnTo>
                <a:lnTo>
                  <a:pt x="4192" y="7568"/>
                </a:lnTo>
                <a:lnTo>
                  <a:pt x="3843" y="8615"/>
                </a:lnTo>
                <a:lnTo>
                  <a:pt x="4075" y="8732"/>
                </a:lnTo>
                <a:lnTo>
                  <a:pt x="4308" y="8848"/>
                </a:lnTo>
                <a:lnTo>
                  <a:pt x="4657" y="8732"/>
                </a:lnTo>
                <a:lnTo>
                  <a:pt x="4774" y="7684"/>
                </a:lnTo>
                <a:lnTo>
                  <a:pt x="4890" y="6404"/>
                </a:lnTo>
                <a:lnTo>
                  <a:pt x="4774" y="4890"/>
                </a:lnTo>
                <a:lnTo>
                  <a:pt x="5356" y="5705"/>
                </a:lnTo>
                <a:lnTo>
                  <a:pt x="5938" y="6520"/>
                </a:lnTo>
                <a:lnTo>
                  <a:pt x="6404" y="7102"/>
                </a:lnTo>
                <a:lnTo>
                  <a:pt x="7102" y="7451"/>
                </a:lnTo>
                <a:lnTo>
                  <a:pt x="7451" y="7568"/>
                </a:lnTo>
                <a:lnTo>
                  <a:pt x="7801" y="7568"/>
                </a:lnTo>
                <a:lnTo>
                  <a:pt x="8150" y="7451"/>
                </a:lnTo>
                <a:lnTo>
                  <a:pt x="8499" y="7218"/>
                </a:lnTo>
                <a:lnTo>
                  <a:pt x="8732" y="6869"/>
                </a:lnTo>
                <a:lnTo>
                  <a:pt x="8848" y="6520"/>
                </a:lnTo>
                <a:lnTo>
                  <a:pt x="8848" y="6171"/>
                </a:lnTo>
                <a:lnTo>
                  <a:pt x="8848" y="5821"/>
                </a:lnTo>
                <a:lnTo>
                  <a:pt x="8732" y="5589"/>
                </a:lnTo>
                <a:lnTo>
                  <a:pt x="8499" y="5356"/>
                </a:lnTo>
                <a:lnTo>
                  <a:pt x="8266" y="5239"/>
                </a:lnTo>
                <a:lnTo>
                  <a:pt x="8034" y="5123"/>
                </a:lnTo>
                <a:lnTo>
                  <a:pt x="8616" y="5123"/>
                </a:lnTo>
                <a:lnTo>
                  <a:pt x="8848" y="4890"/>
                </a:lnTo>
                <a:lnTo>
                  <a:pt x="9081" y="4657"/>
                </a:lnTo>
                <a:lnTo>
                  <a:pt x="9198" y="4424"/>
                </a:lnTo>
                <a:lnTo>
                  <a:pt x="9314" y="4075"/>
                </a:lnTo>
                <a:lnTo>
                  <a:pt x="9314" y="3726"/>
                </a:lnTo>
                <a:lnTo>
                  <a:pt x="9198" y="3377"/>
                </a:lnTo>
                <a:lnTo>
                  <a:pt x="8965" y="3027"/>
                </a:lnTo>
                <a:lnTo>
                  <a:pt x="8616" y="2795"/>
                </a:lnTo>
                <a:lnTo>
                  <a:pt x="8266" y="2678"/>
                </a:lnTo>
                <a:lnTo>
                  <a:pt x="7917" y="2678"/>
                </a:lnTo>
                <a:lnTo>
                  <a:pt x="7219" y="2795"/>
                </a:lnTo>
                <a:lnTo>
                  <a:pt x="6520" y="3027"/>
                </a:lnTo>
                <a:lnTo>
                  <a:pt x="5705" y="3610"/>
                </a:lnTo>
                <a:lnTo>
                  <a:pt x="5705" y="3610"/>
                </a:lnTo>
                <a:lnTo>
                  <a:pt x="6404" y="2911"/>
                </a:lnTo>
                <a:lnTo>
                  <a:pt x="6869" y="2329"/>
                </a:lnTo>
                <a:lnTo>
                  <a:pt x="7102" y="1630"/>
                </a:lnTo>
                <a:lnTo>
                  <a:pt x="7102" y="1281"/>
                </a:lnTo>
                <a:lnTo>
                  <a:pt x="7102" y="932"/>
                </a:lnTo>
                <a:lnTo>
                  <a:pt x="6869" y="583"/>
                </a:lnTo>
                <a:lnTo>
                  <a:pt x="6637" y="233"/>
                </a:lnTo>
                <a:lnTo>
                  <a:pt x="6171" y="117"/>
                </a:lnTo>
                <a:lnTo>
                  <a:pt x="5822" y="1"/>
                </a:lnTo>
                <a:lnTo>
                  <a:pt x="5589" y="1"/>
                </a:lnTo>
                <a:lnTo>
                  <a:pt x="5240" y="117"/>
                </a:lnTo>
                <a:lnTo>
                  <a:pt x="5007" y="350"/>
                </a:lnTo>
                <a:lnTo>
                  <a:pt x="4774" y="583"/>
                </a:lnTo>
                <a:lnTo>
                  <a:pt x="4657" y="816"/>
                </a:lnTo>
                <a:lnTo>
                  <a:pt x="4541" y="583"/>
                </a:lnTo>
                <a:lnTo>
                  <a:pt x="4308" y="350"/>
                </a:lnTo>
                <a:lnTo>
                  <a:pt x="4075" y="117"/>
                </a:lnTo>
                <a:lnTo>
                  <a:pt x="37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4" name="Google Shape;2694;p53"/>
          <p:cNvGrpSpPr/>
          <p:nvPr/>
        </p:nvGrpSpPr>
        <p:grpSpPr>
          <a:xfrm>
            <a:off x="4364806" y="1904807"/>
            <a:ext cx="338339" cy="360897"/>
            <a:chOff x="1291025" y="3986725"/>
            <a:chExt cx="328900" cy="343450"/>
          </a:xfrm>
        </p:grpSpPr>
        <p:sp>
          <p:nvSpPr>
            <p:cNvPr id="2695" name="Google Shape;2695;p53"/>
            <p:cNvSpPr/>
            <p:nvPr/>
          </p:nvSpPr>
          <p:spPr>
            <a:xfrm>
              <a:off x="1291025" y="3986725"/>
              <a:ext cx="328900" cy="276525"/>
            </a:xfrm>
            <a:custGeom>
              <a:avLst/>
              <a:gdLst/>
              <a:ahLst/>
              <a:cxnLst/>
              <a:rect l="l" t="t" r="r" b="b"/>
              <a:pathLst>
                <a:path w="13156" h="11061" extrusionOk="0">
                  <a:moveTo>
                    <a:pt x="6636" y="1281"/>
                  </a:moveTo>
                  <a:lnTo>
                    <a:pt x="6752" y="1514"/>
                  </a:lnTo>
                  <a:lnTo>
                    <a:pt x="6636" y="1631"/>
                  </a:lnTo>
                  <a:lnTo>
                    <a:pt x="6519" y="1747"/>
                  </a:lnTo>
                  <a:lnTo>
                    <a:pt x="6287" y="1631"/>
                  </a:lnTo>
                  <a:lnTo>
                    <a:pt x="6287" y="1514"/>
                  </a:lnTo>
                  <a:lnTo>
                    <a:pt x="6287" y="1281"/>
                  </a:lnTo>
                  <a:close/>
                  <a:moveTo>
                    <a:pt x="3609" y="2329"/>
                  </a:moveTo>
                  <a:lnTo>
                    <a:pt x="3725" y="2445"/>
                  </a:lnTo>
                  <a:lnTo>
                    <a:pt x="3842" y="2562"/>
                  </a:lnTo>
                  <a:lnTo>
                    <a:pt x="3725" y="2795"/>
                  </a:lnTo>
                  <a:lnTo>
                    <a:pt x="3493" y="2795"/>
                  </a:lnTo>
                  <a:lnTo>
                    <a:pt x="3376" y="2562"/>
                  </a:lnTo>
                  <a:lnTo>
                    <a:pt x="3493" y="2445"/>
                  </a:lnTo>
                  <a:lnTo>
                    <a:pt x="3609" y="2329"/>
                  </a:lnTo>
                  <a:close/>
                  <a:moveTo>
                    <a:pt x="9546" y="2329"/>
                  </a:moveTo>
                  <a:lnTo>
                    <a:pt x="9779" y="2445"/>
                  </a:lnTo>
                  <a:lnTo>
                    <a:pt x="9779" y="2562"/>
                  </a:lnTo>
                  <a:lnTo>
                    <a:pt x="9779" y="2795"/>
                  </a:lnTo>
                  <a:lnTo>
                    <a:pt x="9430" y="2795"/>
                  </a:lnTo>
                  <a:lnTo>
                    <a:pt x="9313" y="2562"/>
                  </a:lnTo>
                  <a:lnTo>
                    <a:pt x="9430" y="2445"/>
                  </a:lnTo>
                  <a:lnTo>
                    <a:pt x="9546" y="2329"/>
                  </a:lnTo>
                  <a:close/>
                  <a:moveTo>
                    <a:pt x="1630" y="4890"/>
                  </a:moveTo>
                  <a:lnTo>
                    <a:pt x="1746" y="5007"/>
                  </a:lnTo>
                  <a:lnTo>
                    <a:pt x="1863" y="5123"/>
                  </a:lnTo>
                  <a:lnTo>
                    <a:pt x="1746" y="5356"/>
                  </a:lnTo>
                  <a:lnTo>
                    <a:pt x="1630" y="5472"/>
                  </a:lnTo>
                  <a:lnTo>
                    <a:pt x="1397" y="5356"/>
                  </a:lnTo>
                  <a:lnTo>
                    <a:pt x="1397" y="5123"/>
                  </a:lnTo>
                  <a:lnTo>
                    <a:pt x="1397" y="5007"/>
                  </a:lnTo>
                  <a:lnTo>
                    <a:pt x="1630" y="4890"/>
                  </a:lnTo>
                  <a:close/>
                  <a:moveTo>
                    <a:pt x="11642" y="4890"/>
                  </a:moveTo>
                  <a:lnTo>
                    <a:pt x="11758" y="5007"/>
                  </a:lnTo>
                  <a:lnTo>
                    <a:pt x="11875" y="5123"/>
                  </a:lnTo>
                  <a:lnTo>
                    <a:pt x="11758" y="5356"/>
                  </a:lnTo>
                  <a:lnTo>
                    <a:pt x="11642" y="5472"/>
                  </a:lnTo>
                  <a:lnTo>
                    <a:pt x="11409" y="5356"/>
                  </a:lnTo>
                  <a:lnTo>
                    <a:pt x="11409" y="5123"/>
                  </a:lnTo>
                  <a:lnTo>
                    <a:pt x="11409" y="5007"/>
                  </a:lnTo>
                  <a:lnTo>
                    <a:pt x="11642" y="4890"/>
                  </a:lnTo>
                  <a:close/>
                  <a:moveTo>
                    <a:pt x="1397" y="7801"/>
                  </a:moveTo>
                  <a:lnTo>
                    <a:pt x="1513" y="7917"/>
                  </a:lnTo>
                  <a:lnTo>
                    <a:pt x="1630" y="8033"/>
                  </a:lnTo>
                  <a:lnTo>
                    <a:pt x="1513" y="8266"/>
                  </a:lnTo>
                  <a:lnTo>
                    <a:pt x="1397" y="8383"/>
                  </a:lnTo>
                  <a:lnTo>
                    <a:pt x="1164" y="8266"/>
                  </a:lnTo>
                  <a:lnTo>
                    <a:pt x="1164" y="8033"/>
                  </a:lnTo>
                  <a:lnTo>
                    <a:pt x="1164" y="7917"/>
                  </a:lnTo>
                  <a:lnTo>
                    <a:pt x="1397" y="7801"/>
                  </a:lnTo>
                  <a:close/>
                  <a:moveTo>
                    <a:pt x="11875" y="7801"/>
                  </a:moveTo>
                  <a:lnTo>
                    <a:pt x="11991" y="7917"/>
                  </a:lnTo>
                  <a:lnTo>
                    <a:pt x="12107" y="8033"/>
                  </a:lnTo>
                  <a:lnTo>
                    <a:pt x="11991" y="8266"/>
                  </a:lnTo>
                  <a:lnTo>
                    <a:pt x="11875" y="8383"/>
                  </a:lnTo>
                  <a:lnTo>
                    <a:pt x="11642" y="8266"/>
                  </a:lnTo>
                  <a:lnTo>
                    <a:pt x="11525" y="8033"/>
                  </a:lnTo>
                  <a:lnTo>
                    <a:pt x="11642" y="7917"/>
                  </a:lnTo>
                  <a:lnTo>
                    <a:pt x="11875" y="7801"/>
                  </a:lnTo>
                  <a:close/>
                  <a:moveTo>
                    <a:pt x="5937" y="1"/>
                  </a:moveTo>
                  <a:lnTo>
                    <a:pt x="5239" y="117"/>
                  </a:lnTo>
                  <a:lnTo>
                    <a:pt x="4540" y="350"/>
                  </a:lnTo>
                  <a:lnTo>
                    <a:pt x="3958" y="583"/>
                  </a:lnTo>
                  <a:lnTo>
                    <a:pt x="2910" y="1281"/>
                  </a:lnTo>
                  <a:lnTo>
                    <a:pt x="1863" y="2096"/>
                  </a:lnTo>
                  <a:lnTo>
                    <a:pt x="1048" y="3260"/>
                  </a:lnTo>
                  <a:lnTo>
                    <a:pt x="466" y="4425"/>
                  </a:lnTo>
                  <a:lnTo>
                    <a:pt x="116" y="5822"/>
                  </a:lnTo>
                  <a:lnTo>
                    <a:pt x="0" y="7335"/>
                  </a:lnTo>
                  <a:lnTo>
                    <a:pt x="0" y="8266"/>
                  </a:lnTo>
                  <a:lnTo>
                    <a:pt x="233" y="9314"/>
                  </a:lnTo>
                  <a:lnTo>
                    <a:pt x="466" y="10245"/>
                  </a:lnTo>
                  <a:lnTo>
                    <a:pt x="931" y="11060"/>
                  </a:lnTo>
                  <a:lnTo>
                    <a:pt x="3143" y="9663"/>
                  </a:lnTo>
                  <a:lnTo>
                    <a:pt x="2910" y="9081"/>
                  </a:lnTo>
                  <a:lnTo>
                    <a:pt x="2794" y="8499"/>
                  </a:lnTo>
                  <a:lnTo>
                    <a:pt x="2678" y="7335"/>
                  </a:lnTo>
                  <a:lnTo>
                    <a:pt x="2678" y="6404"/>
                  </a:lnTo>
                  <a:lnTo>
                    <a:pt x="2910" y="5472"/>
                  </a:lnTo>
                  <a:lnTo>
                    <a:pt x="3260" y="4774"/>
                  </a:lnTo>
                  <a:lnTo>
                    <a:pt x="3842" y="4075"/>
                  </a:lnTo>
                  <a:lnTo>
                    <a:pt x="4424" y="3493"/>
                  </a:lnTo>
                  <a:lnTo>
                    <a:pt x="5006" y="3028"/>
                  </a:lnTo>
                  <a:lnTo>
                    <a:pt x="5821" y="2795"/>
                  </a:lnTo>
                  <a:lnTo>
                    <a:pt x="6519" y="2678"/>
                  </a:lnTo>
                  <a:lnTo>
                    <a:pt x="7334" y="2795"/>
                  </a:lnTo>
                  <a:lnTo>
                    <a:pt x="8033" y="3028"/>
                  </a:lnTo>
                  <a:lnTo>
                    <a:pt x="8731" y="3493"/>
                  </a:lnTo>
                  <a:lnTo>
                    <a:pt x="9313" y="4075"/>
                  </a:lnTo>
                  <a:lnTo>
                    <a:pt x="9779" y="4774"/>
                  </a:lnTo>
                  <a:lnTo>
                    <a:pt x="10128" y="5472"/>
                  </a:lnTo>
                  <a:lnTo>
                    <a:pt x="10361" y="6404"/>
                  </a:lnTo>
                  <a:lnTo>
                    <a:pt x="10478" y="7335"/>
                  </a:lnTo>
                  <a:lnTo>
                    <a:pt x="10478" y="7917"/>
                  </a:lnTo>
                  <a:lnTo>
                    <a:pt x="10361" y="8499"/>
                  </a:lnTo>
                  <a:lnTo>
                    <a:pt x="9895" y="9663"/>
                  </a:lnTo>
                  <a:lnTo>
                    <a:pt x="12224" y="11060"/>
                  </a:lnTo>
                  <a:lnTo>
                    <a:pt x="12573" y="10245"/>
                  </a:lnTo>
                  <a:lnTo>
                    <a:pt x="12922" y="9314"/>
                  </a:lnTo>
                  <a:lnTo>
                    <a:pt x="13155" y="8266"/>
                  </a:lnTo>
                  <a:lnTo>
                    <a:pt x="13155" y="7335"/>
                  </a:lnTo>
                  <a:lnTo>
                    <a:pt x="13039" y="5822"/>
                  </a:lnTo>
                  <a:lnTo>
                    <a:pt x="12689" y="4425"/>
                  </a:lnTo>
                  <a:lnTo>
                    <a:pt x="11991" y="3260"/>
                  </a:lnTo>
                  <a:lnTo>
                    <a:pt x="11176" y="2096"/>
                  </a:lnTo>
                  <a:lnTo>
                    <a:pt x="10245" y="1281"/>
                  </a:lnTo>
                  <a:lnTo>
                    <a:pt x="9081" y="583"/>
                  </a:lnTo>
                  <a:lnTo>
                    <a:pt x="8498" y="350"/>
                  </a:lnTo>
                  <a:lnTo>
                    <a:pt x="7916" y="117"/>
                  </a:lnTo>
                  <a:lnTo>
                    <a:pt x="7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299750" y="4234125"/>
              <a:ext cx="107700" cy="96050"/>
            </a:xfrm>
            <a:custGeom>
              <a:avLst/>
              <a:gdLst/>
              <a:ahLst/>
              <a:cxnLst/>
              <a:rect l="l" t="t" r="r" b="b"/>
              <a:pathLst>
                <a:path w="4308" h="3842" extrusionOk="0">
                  <a:moveTo>
                    <a:pt x="3144" y="0"/>
                  </a:moveTo>
                  <a:lnTo>
                    <a:pt x="0" y="1979"/>
                  </a:lnTo>
                  <a:lnTo>
                    <a:pt x="1164" y="3842"/>
                  </a:lnTo>
                  <a:lnTo>
                    <a:pt x="4308" y="1746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503475" y="4234125"/>
              <a:ext cx="107700" cy="96050"/>
            </a:xfrm>
            <a:custGeom>
              <a:avLst/>
              <a:gdLst/>
              <a:ahLst/>
              <a:cxnLst/>
              <a:rect l="l" t="t" r="r" b="b"/>
              <a:pathLst>
                <a:path w="4308" h="3842" extrusionOk="0">
                  <a:moveTo>
                    <a:pt x="1048" y="0"/>
                  </a:moveTo>
                  <a:lnTo>
                    <a:pt x="0" y="1746"/>
                  </a:lnTo>
                  <a:lnTo>
                    <a:pt x="3144" y="3842"/>
                  </a:lnTo>
                  <a:lnTo>
                    <a:pt x="4308" y="1979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8" name="Google Shape;2698;p53"/>
          <p:cNvGrpSpPr/>
          <p:nvPr/>
        </p:nvGrpSpPr>
        <p:grpSpPr>
          <a:xfrm>
            <a:off x="5337988" y="3749700"/>
            <a:ext cx="338334" cy="405995"/>
            <a:chOff x="5185588" y="3597300"/>
            <a:chExt cx="338334" cy="405995"/>
          </a:xfrm>
        </p:grpSpPr>
        <p:sp>
          <p:nvSpPr>
            <p:cNvPr id="2699" name="Google Shape;2699;p53"/>
            <p:cNvSpPr/>
            <p:nvPr/>
          </p:nvSpPr>
          <p:spPr>
            <a:xfrm>
              <a:off x="5185588" y="3597300"/>
              <a:ext cx="338334" cy="145027"/>
            </a:xfrm>
            <a:custGeom>
              <a:avLst/>
              <a:gdLst/>
              <a:ahLst/>
              <a:cxnLst/>
              <a:rect l="l" t="t" r="r" b="b"/>
              <a:pathLst>
                <a:path w="10944" h="4658" extrusionOk="0">
                  <a:moveTo>
                    <a:pt x="5589" y="1"/>
                  </a:moveTo>
                  <a:lnTo>
                    <a:pt x="4774" y="117"/>
                  </a:lnTo>
                  <a:lnTo>
                    <a:pt x="4075" y="466"/>
                  </a:lnTo>
                  <a:lnTo>
                    <a:pt x="3493" y="932"/>
                  </a:lnTo>
                  <a:lnTo>
                    <a:pt x="3028" y="1630"/>
                  </a:lnTo>
                  <a:lnTo>
                    <a:pt x="2329" y="1514"/>
                  </a:lnTo>
                  <a:lnTo>
                    <a:pt x="1863" y="1630"/>
                  </a:lnTo>
                  <a:lnTo>
                    <a:pt x="1398" y="1747"/>
                  </a:lnTo>
                  <a:lnTo>
                    <a:pt x="1049" y="1980"/>
                  </a:lnTo>
                  <a:lnTo>
                    <a:pt x="699" y="2212"/>
                  </a:lnTo>
                  <a:lnTo>
                    <a:pt x="350" y="2562"/>
                  </a:lnTo>
                  <a:lnTo>
                    <a:pt x="117" y="3027"/>
                  </a:lnTo>
                  <a:lnTo>
                    <a:pt x="1" y="3377"/>
                  </a:lnTo>
                  <a:lnTo>
                    <a:pt x="1" y="3959"/>
                  </a:lnTo>
                  <a:lnTo>
                    <a:pt x="117" y="4657"/>
                  </a:lnTo>
                  <a:lnTo>
                    <a:pt x="10711" y="4657"/>
                  </a:lnTo>
                  <a:lnTo>
                    <a:pt x="10827" y="4308"/>
                  </a:lnTo>
                  <a:lnTo>
                    <a:pt x="10944" y="3959"/>
                  </a:lnTo>
                  <a:lnTo>
                    <a:pt x="10827" y="3493"/>
                  </a:lnTo>
                  <a:lnTo>
                    <a:pt x="10711" y="3144"/>
                  </a:lnTo>
                  <a:lnTo>
                    <a:pt x="10362" y="2562"/>
                  </a:lnTo>
                  <a:lnTo>
                    <a:pt x="9780" y="2212"/>
                  </a:lnTo>
                  <a:lnTo>
                    <a:pt x="9431" y="2096"/>
                  </a:lnTo>
                  <a:lnTo>
                    <a:pt x="8499" y="2096"/>
                  </a:lnTo>
                  <a:lnTo>
                    <a:pt x="8266" y="1747"/>
                  </a:lnTo>
                  <a:lnTo>
                    <a:pt x="8034" y="1281"/>
                  </a:lnTo>
                  <a:lnTo>
                    <a:pt x="7801" y="932"/>
                  </a:lnTo>
                  <a:lnTo>
                    <a:pt x="7451" y="583"/>
                  </a:lnTo>
                  <a:lnTo>
                    <a:pt x="6986" y="350"/>
                  </a:lnTo>
                  <a:lnTo>
                    <a:pt x="6637" y="117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5221572" y="3782145"/>
              <a:ext cx="36047" cy="50781"/>
            </a:xfrm>
            <a:custGeom>
              <a:avLst/>
              <a:gdLst/>
              <a:ahLst/>
              <a:cxnLst/>
              <a:rect l="l" t="t" r="r" b="b"/>
              <a:pathLst>
                <a:path w="1166" h="1631" extrusionOk="0">
                  <a:moveTo>
                    <a:pt x="583" y="1"/>
                  </a:moveTo>
                  <a:lnTo>
                    <a:pt x="234" y="466"/>
                  </a:lnTo>
                  <a:lnTo>
                    <a:pt x="1" y="816"/>
                  </a:lnTo>
                  <a:lnTo>
                    <a:pt x="1" y="1049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1"/>
                  </a:lnTo>
                  <a:lnTo>
                    <a:pt x="816" y="1631"/>
                  </a:lnTo>
                  <a:lnTo>
                    <a:pt x="932" y="1514"/>
                  </a:lnTo>
                  <a:lnTo>
                    <a:pt x="1049" y="1281"/>
                  </a:lnTo>
                  <a:lnTo>
                    <a:pt x="1165" y="1049"/>
                  </a:lnTo>
                  <a:lnTo>
                    <a:pt x="1049" y="816"/>
                  </a:lnTo>
                  <a:lnTo>
                    <a:pt x="816" y="46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5221572" y="3865524"/>
              <a:ext cx="36047" cy="54393"/>
            </a:xfrm>
            <a:custGeom>
              <a:avLst/>
              <a:gdLst/>
              <a:ahLst/>
              <a:cxnLst/>
              <a:rect l="l" t="t" r="r" b="b"/>
              <a:pathLst>
                <a:path w="1166" h="1747" extrusionOk="0">
                  <a:moveTo>
                    <a:pt x="583" y="0"/>
                  </a:moveTo>
                  <a:lnTo>
                    <a:pt x="234" y="466"/>
                  </a:lnTo>
                  <a:lnTo>
                    <a:pt x="1" y="815"/>
                  </a:lnTo>
                  <a:lnTo>
                    <a:pt x="1" y="1165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0"/>
                  </a:lnTo>
                  <a:lnTo>
                    <a:pt x="583" y="1747"/>
                  </a:lnTo>
                  <a:lnTo>
                    <a:pt x="816" y="1630"/>
                  </a:lnTo>
                  <a:lnTo>
                    <a:pt x="932" y="1514"/>
                  </a:lnTo>
                  <a:lnTo>
                    <a:pt x="1049" y="1281"/>
                  </a:lnTo>
                  <a:lnTo>
                    <a:pt x="1165" y="1165"/>
                  </a:lnTo>
                  <a:lnTo>
                    <a:pt x="1049" y="815"/>
                  </a:lnTo>
                  <a:lnTo>
                    <a:pt x="816" y="46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5221572" y="3948871"/>
              <a:ext cx="36047" cy="54424"/>
            </a:xfrm>
            <a:custGeom>
              <a:avLst/>
              <a:gdLst/>
              <a:ahLst/>
              <a:cxnLst/>
              <a:rect l="l" t="t" r="r" b="b"/>
              <a:pathLst>
                <a:path w="1166" h="1748" extrusionOk="0">
                  <a:moveTo>
                    <a:pt x="583" y="1"/>
                  </a:moveTo>
                  <a:lnTo>
                    <a:pt x="234" y="467"/>
                  </a:lnTo>
                  <a:lnTo>
                    <a:pt x="1" y="816"/>
                  </a:lnTo>
                  <a:lnTo>
                    <a:pt x="1" y="1165"/>
                  </a:lnTo>
                  <a:lnTo>
                    <a:pt x="1" y="1398"/>
                  </a:lnTo>
                  <a:lnTo>
                    <a:pt x="117" y="1514"/>
                  </a:lnTo>
                  <a:lnTo>
                    <a:pt x="350" y="1631"/>
                  </a:lnTo>
                  <a:lnTo>
                    <a:pt x="583" y="1747"/>
                  </a:lnTo>
                  <a:lnTo>
                    <a:pt x="816" y="1631"/>
                  </a:lnTo>
                  <a:lnTo>
                    <a:pt x="932" y="1514"/>
                  </a:lnTo>
                  <a:lnTo>
                    <a:pt x="1049" y="1398"/>
                  </a:lnTo>
                  <a:lnTo>
                    <a:pt x="1165" y="1165"/>
                  </a:lnTo>
                  <a:lnTo>
                    <a:pt x="1049" y="816"/>
                  </a:lnTo>
                  <a:lnTo>
                    <a:pt x="816" y="46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5279166" y="3829283"/>
              <a:ext cx="36016" cy="50750"/>
            </a:xfrm>
            <a:custGeom>
              <a:avLst/>
              <a:gdLst/>
              <a:ahLst/>
              <a:cxnLst/>
              <a:rect l="l" t="t" r="r" b="b"/>
              <a:pathLst>
                <a:path w="1165" h="1630" extrusionOk="0">
                  <a:moveTo>
                    <a:pt x="583" y="0"/>
                  </a:moveTo>
                  <a:lnTo>
                    <a:pt x="233" y="349"/>
                  </a:lnTo>
                  <a:lnTo>
                    <a:pt x="1" y="699"/>
                  </a:lnTo>
                  <a:lnTo>
                    <a:pt x="1" y="1048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0"/>
                  </a:lnTo>
                  <a:lnTo>
                    <a:pt x="816" y="1630"/>
                  </a:lnTo>
                  <a:lnTo>
                    <a:pt x="932" y="1514"/>
                  </a:lnTo>
                  <a:lnTo>
                    <a:pt x="1048" y="1281"/>
                  </a:lnTo>
                  <a:lnTo>
                    <a:pt x="1165" y="1048"/>
                  </a:lnTo>
                  <a:lnTo>
                    <a:pt x="1048" y="699"/>
                  </a:lnTo>
                  <a:lnTo>
                    <a:pt x="816" y="349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5279166" y="3912630"/>
              <a:ext cx="36016" cy="50781"/>
            </a:xfrm>
            <a:custGeom>
              <a:avLst/>
              <a:gdLst/>
              <a:ahLst/>
              <a:cxnLst/>
              <a:rect l="l" t="t" r="r" b="b"/>
              <a:pathLst>
                <a:path w="1165" h="1631" extrusionOk="0">
                  <a:moveTo>
                    <a:pt x="583" y="1"/>
                  </a:moveTo>
                  <a:lnTo>
                    <a:pt x="233" y="466"/>
                  </a:lnTo>
                  <a:lnTo>
                    <a:pt x="1" y="816"/>
                  </a:lnTo>
                  <a:lnTo>
                    <a:pt x="1" y="1049"/>
                  </a:lnTo>
                  <a:lnTo>
                    <a:pt x="1" y="1281"/>
                  </a:lnTo>
                  <a:lnTo>
                    <a:pt x="117" y="1514"/>
                  </a:lnTo>
                  <a:lnTo>
                    <a:pt x="350" y="1631"/>
                  </a:lnTo>
                  <a:lnTo>
                    <a:pt x="816" y="1631"/>
                  </a:lnTo>
                  <a:lnTo>
                    <a:pt x="932" y="1514"/>
                  </a:lnTo>
                  <a:lnTo>
                    <a:pt x="1048" y="1281"/>
                  </a:lnTo>
                  <a:lnTo>
                    <a:pt x="1165" y="1049"/>
                  </a:lnTo>
                  <a:lnTo>
                    <a:pt x="1048" y="816"/>
                  </a:lnTo>
                  <a:lnTo>
                    <a:pt x="816" y="46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9" name="Google Shape;2709;p5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10" name="Google Shape;2710;p54"/>
          <p:cNvSpPr/>
          <p:nvPr/>
        </p:nvSpPr>
        <p:spPr>
          <a:xfrm>
            <a:off x="4088133" y="2357372"/>
            <a:ext cx="1040069" cy="772449"/>
          </a:xfrm>
          <a:custGeom>
            <a:avLst/>
            <a:gdLst/>
            <a:ahLst/>
            <a:cxnLst/>
            <a:rect l="l" t="t" r="r" b="b"/>
            <a:pathLst>
              <a:path w="51945" h="38555" extrusionOk="0">
                <a:moveTo>
                  <a:pt x="1" y="19399"/>
                </a:moveTo>
                <a:lnTo>
                  <a:pt x="45331" y="38555"/>
                </a:lnTo>
                <a:cubicBezTo>
                  <a:pt x="51057" y="26497"/>
                  <a:pt x="51945" y="12664"/>
                  <a:pt x="477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54"/>
          <p:cNvSpPr/>
          <p:nvPr/>
        </p:nvSpPr>
        <p:spPr>
          <a:xfrm>
            <a:off x="4061483" y="1089617"/>
            <a:ext cx="1601279" cy="3192417"/>
          </a:xfrm>
          <a:custGeom>
            <a:avLst/>
            <a:gdLst/>
            <a:ahLst/>
            <a:cxnLst/>
            <a:rect l="l" t="t" r="r" b="b"/>
            <a:pathLst>
              <a:path w="79974" h="159342" fill="none" extrusionOk="0">
                <a:moveTo>
                  <a:pt x="1" y="364"/>
                </a:moveTo>
                <a:cubicBezTo>
                  <a:pt x="44081" y="1"/>
                  <a:pt x="79973" y="35612"/>
                  <a:pt x="79973" y="79651"/>
                </a:cubicBezTo>
                <a:cubicBezTo>
                  <a:pt x="79973" y="123731"/>
                  <a:pt x="44081" y="159341"/>
                  <a:pt x="1" y="158978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dot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54"/>
          <p:cNvSpPr/>
          <p:nvPr/>
        </p:nvSpPr>
        <p:spPr>
          <a:xfrm>
            <a:off x="4022740" y="1043076"/>
            <a:ext cx="124360" cy="107167"/>
          </a:xfrm>
          <a:custGeom>
            <a:avLst/>
            <a:gdLst/>
            <a:ahLst/>
            <a:cxnLst/>
            <a:rect l="l" t="t" r="r" b="b"/>
            <a:pathLst>
              <a:path w="6211" h="5349" extrusionOk="0">
                <a:moveTo>
                  <a:pt x="2687" y="1"/>
                </a:moveTo>
                <a:cubicBezTo>
                  <a:pt x="1313" y="1"/>
                  <a:pt x="0" y="1076"/>
                  <a:pt x="0" y="2687"/>
                </a:cubicBezTo>
                <a:cubicBezTo>
                  <a:pt x="0" y="4139"/>
                  <a:pt x="1210" y="5349"/>
                  <a:pt x="2662" y="5349"/>
                </a:cubicBezTo>
                <a:cubicBezTo>
                  <a:pt x="5041" y="5349"/>
                  <a:pt x="6211" y="2445"/>
                  <a:pt x="4557" y="791"/>
                </a:cubicBezTo>
                <a:cubicBezTo>
                  <a:pt x="4011" y="245"/>
                  <a:pt x="3342" y="1"/>
                  <a:pt x="268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54"/>
          <p:cNvSpPr/>
          <p:nvPr/>
        </p:nvSpPr>
        <p:spPr>
          <a:xfrm>
            <a:off x="4022740" y="4208346"/>
            <a:ext cx="125181" cy="106807"/>
          </a:xfrm>
          <a:custGeom>
            <a:avLst/>
            <a:gdLst/>
            <a:ahLst/>
            <a:cxnLst/>
            <a:rect l="l" t="t" r="r" b="b"/>
            <a:pathLst>
              <a:path w="6252" h="5331" extrusionOk="0">
                <a:moveTo>
                  <a:pt x="2688" y="1"/>
                </a:moveTo>
                <a:cubicBezTo>
                  <a:pt x="1314" y="1"/>
                  <a:pt x="0" y="1057"/>
                  <a:pt x="0" y="2669"/>
                </a:cubicBezTo>
                <a:cubicBezTo>
                  <a:pt x="0" y="4121"/>
                  <a:pt x="1210" y="5331"/>
                  <a:pt x="2662" y="5331"/>
                </a:cubicBezTo>
                <a:cubicBezTo>
                  <a:pt x="5041" y="5331"/>
                  <a:pt x="6251" y="2467"/>
                  <a:pt x="4557" y="774"/>
                </a:cubicBezTo>
                <a:cubicBezTo>
                  <a:pt x="4011" y="240"/>
                  <a:pt x="3343" y="1"/>
                  <a:pt x="26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54"/>
          <p:cNvSpPr/>
          <p:nvPr/>
        </p:nvSpPr>
        <p:spPr>
          <a:xfrm>
            <a:off x="4088133" y="1749751"/>
            <a:ext cx="956094" cy="996280"/>
          </a:xfrm>
          <a:custGeom>
            <a:avLst/>
            <a:gdLst/>
            <a:ahLst/>
            <a:cxnLst/>
            <a:rect l="l" t="t" r="r" b="b"/>
            <a:pathLst>
              <a:path w="47751" h="49727" extrusionOk="0">
                <a:moveTo>
                  <a:pt x="47750" y="30328"/>
                </a:moveTo>
                <a:cubicBezTo>
                  <a:pt x="47387" y="29280"/>
                  <a:pt x="46984" y="28231"/>
                  <a:pt x="46581" y="27183"/>
                </a:cubicBezTo>
                <a:cubicBezTo>
                  <a:pt x="41741" y="15245"/>
                  <a:pt x="32627" y="5566"/>
                  <a:pt x="21012" y="1"/>
                </a:cubicBezTo>
                <a:lnTo>
                  <a:pt x="1" y="497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54"/>
          <p:cNvSpPr/>
          <p:nvPr/>
        </p:nvSpPr>
        <p:spPr>
          <a:xfrm>
            <a:off x="4226837" y="2601577"/>
            <a:ext cx="21" cy="2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AC38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54"/>
          <p:cNvSpPr/>
          <p:nvPr/>
        </p:nvSpPr>
        <p:spPr>
          <a:xfrm>
            <a:off x="3702960" y="2746011"/>
            <a:ext cx="749382" cy="1000328"/>
          </a:xfrm>
          <a:custGeom>
            <a:avLst/>
            <a:gdLst/>
            <a:ahLst/>
            <a:cxnLst/>
            <a:rect l="l" t="t" r="r" b="b"/>
            <a:pathLst>
              <a:path w="37427" h="49929" extrusionOk="0">
                <a:moveTo>
                  <a:pt x="1" y="45452"/>
                </a:moveTo>
                <a:cubicBezTo>
                  <a:pt x="12059" y="49928"/>
                  <a:pt x="25368" y="49686"/>
                  <a:pt x="37305" y="44847"/>
                </a:cubicBezTo>
                <a:lnTo>
                  <a:pt x="37426" y="44806"/>
                </a:lnTo>
                <a:lnTo>
                  <a:pt x="1923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54"/>
          <p:cNvSpPr/>
          <p:nvPr/>
        </p:nvSpPr>
        <p:spPr>
          <a:xfrm>
            <a:off x="4088133" y="2746011"/>
            <a:ext cx="907640" cy="898510"/>
          </a:xfrm>
          <a:custGeom>
            <a:avLst/>
            <a:gdLst/>
            <a:ahLst/>
            <a:cxnLst/>
            <a:rect l="l" t="t" r="r" b="b"/>
            <a:pathLst>
              <a:path w="45331" h="44847" extrusionOk="0">
                <a:moveTo>
                  <a:pt x="1" y="1"/>
                </a:moveTo>
                <a:lnTo>
                  <a:pt x="1" y="1"/>
                </a:lnTo>
                <a:lnTo>
                  <a:pt x="18189" y="44847"/>
                </a:lnTo>
                <a:cubicBezTo>
                  <a:pt x="30127" y="39967"/>
                  <a:pt x="39806" y="30812"/>
                  <a:pt x="45331" y="1915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54"/>
          <p:cNvSpPr/>
          <p:nvPr/>
        </p:nvSpPr>
        <p:spPr>
          <a:xfrm>
            <a:off x="5509310" y="1839447"/>
            <a:ext cx="573344" cy="240801"/>
          </a:xfrm>
          <a:custGeom>
            <a:avLst/>
            <a:gdLst/>
            <a:ahLst/>
            <a:cxnLst/>
            <a:rect l="l" t="t" r="r" b="b"/>
            <a:pathLst>
              <a:path w="28635" h="12019" fill="none" extrusionOk="0">
                <a:moveTo>
                  <a:pt x="1" y="12018"/>
                </a:moveTo>
                <a:lnTo>
                  <a:pt x="28635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54"/>
          <p:cNvSpPr/>
          <p:nvPr/>
        </p:nvSpPr>
        <p:spPr>
          <a:xfrm>
            <a:off x="5472168" y="2023669"/>
            <a:ext cx="106620" cy="106666"/>
          </a:xfrm>
          <a:custGeom>
            <a:avLst/>
            <a:gdLst/>
            <a:ahLst/>
            <a:cxnLst/>
            <a:rect l="l" t="t" r="r" b="b"/>
            <a:pathLst>
              <a:path w="5325" h="5324" extrusionOk="0">
                <a:moveTo>
                  <a:pt x="5324" y="2662"/>
                </a:moveTo>
                <a:cubicBezTo>
                  <a:pt x="5324" y="4114"/>
                  <a:pt x="4155" y="5324"/>
                  <a:pt x="2663" y="5324"/>
                </a:cubicBezTo>
                <a:cubicBezTo>
                  <a:pt x="1211" y="5324"/>
                  <a:pt x="1" y="4114"/>
                  <a:pt x="1" y="2662"/>
                </a:cubicBezTo>
                <a:cubicBezTo>
                  <a:pt x="1" y="1170"/>
                  <a:pt x="1211" y="0"/>
                  <a:pt x="2663" y="0"/>
                </a:cubicBezTo>
                <a:cubicBezTo>
                  <a:pt x="4155" y="0"/>
                  <a:pt x="5324" y="1170"/>
                  <a:pt x="5324" y="26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54"/>
          <p:cNvSpPr/>
          <p:nvPr/>
        </p:nvSpPr>
        <p:spPr>
          <a:xfrm>
            <a:off x="5620755" y="2688651"/>
            <a:ext cx="584637" cy="20"/>
          </a:xfrm>
          <a:custGeom>
            <a:avLst/>
            <a:gdLst/>
            <a:ahLst/>
            <a:cxnLst/>
            <a:rect l="l" t="t" r="r" b="b"/>
            <a:pathLst>
              <a:path w="29199" h="1" fill="none" extrusionOk="0">
                <a:moveTo>
                  <a:pt x="0" y="0"/>
                </a:moveTo>
                <a:lnTo>
                  <a:pt x="29199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54"/>
          <p:cNvSpPr/>
          <p:nvPr/>
        </p:nvSpPr>
        <p:spPr>
          <a:xfrm>
            <a:off x="5594906" y="2619149"/>
            <a:ext cx="124380" cy="124457"/>
          </a:xfrm>
          <a:custGeom>
            <a:avLst/>
            <a:gdLst/>
            <a:ahLst/>
            <a:cxnLst/>
            <a:rect l="l" t="t" r="r" b="b"/>
            <a:pathLst>
              <a:path w="6212" h="6212" extrusionOk="0">
                <a:moveTo>
                  <a:pt x="1" y="3550"/>
                </a:moveTo>
                <a:cubicBezTo>
                  <a:pt x="1" y="1170"/>
                  <a:pt x="2864" y="1"/>
                  <a:pt x="4558" y="1695"/>
                </a:cubicBezTo>
                <a:cubicBezTo>
                  <a:pt x="6211" y="3348"/>
                  <a:pt x="5042" y="6212"/>
                  <a:pt x="2663" y="6212"/>
                </a:cubicBezTo>
                <a:cubicBezTo>
                  <a:pt x="1211" y="6212"/>
                  <a:pt x="1" y="5042"/>
                  <a:pt x="1" y="355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54"/>
          <p:cNvSpPr/>
          <p:nvPr/>
        </p:nvSpPr>
        <p:spPr>
          <a:xfrm>
            <a:off x="5493172" y="3297074"/>
            <a:ext cx="589482" cy="247252"/>
          </a:xfrm>
          <a:custGeom>
            <a:avLst/>
            <a:gdLst/>
            <a:ahLst/>
            <a:cxnLst/>
            <a:rect l="l" t="t" r="r" b="b"/>
            <a:pathLst>
              <a:path w="29441" h="12341" fill="none" extrusionOk="0">
                <a:moveTo>
                  <a:pt x="0" y="0"/>
                </a:moveTo>
                <a:lnTo>
                  <a:pt x="29441" y="1234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54"/>
          <p:cNvSpPr/>
          <p:nvPr/>
        </p:nvSpPr>
        <p:spPr>
          <a:xfrm>
            <a:off x="5468945" y="3260710"/>
            <a:ext cx="106600" cy="106666"/>
          </a:xfrm>
          <a:custGeom>
            <a:avLst/>
            <a:gdLst/>
            <a:ahLst/>
            <a:cxnLst/>
            <a:rect l="l" t="t" r="r" b="b"/>
            <a:pathLst>
              <a:path w="5324" h="5324" extrusionOk="0">
                <a:moveTo>
                  <a:pt x="5324" y="2662"/>
                </a:moveTo>
                <a:cubicBezTo>
                  <a:pt x="5324" y="4114"/>
                  <a:pt x="4154" y="5324"/>
                  <a:pt x="2662" y="5324"/>
                </a:cubicBezTo>
                <a:cubicBezTo>
                  <a:pt x="1210" y="5324"/>
                  <a:pt x="0" y="4114"/>
                  <a:pt x="0" y="2662"/>
                </a:cubicBezTo>
                <a:cubicBezTo>
                  <a:pt x="0" y="1170"/>
                  <a:pt x="1210" y="0"/>
                  <a:pt x="2662" y="0"/>
                </a:cubicBezTo>
                <a:cubicBezTo>
                  <a:pt x="4154" y="0"/>
                  <a:pt x="5324" y="1170"/>
                  <a:pt x="5324" y="26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54"/>
          <p:cNvSpPr/>
          <p:nvPr/>
        </p:nvSpPr>
        <p:spPr>
          <a:xfrm>
            <a:off x="5004643" y="3931342"/>
            <a:ext cx="354498" cy="459763"/>
          </a:xfrm>
          <a:custGeom>
            <a:avLst/>
            <a:gdLst/>
            <a:ahLst/>
            <a:cxnLst/>
            <a:rect l="l" t="t" r="r" b="b"/>
            <a:pathLst>
              <a:path w="17705" h="22948" fill="none" extrusionOk="0">
                <a:moveTo>
                  <a:pt x="0" y="0"/>
                </a:moveTo>
                <a:lnTo>
                  <a:pt x="17705" y="22948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4032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54"/>
          <p:cNvSpPr/>
          <p:nvPr/>
        </p:nvSpPr>
        <p:spPr>
          <a:xfrm>
            <a:off x="4965079" y="3885281"/>
            <a:ext cx="125181" cy="124457"/>
          </a:xfrm>
          <a:custGeom>
            <a:avLst/>
            <a:gdLst/>
            <a:ahLst/>
            <a:cxnLst/>
            <a:rect l="l" t="t" r="r" b="b"/>
            <a:pathLst>
              <a:path w="6252" h="6212" extrusionOk="0">
                <a:moveTo>
                  <a:pt x="40" y="3550"/>
                </a:moveTo>
                <a:cubicBezTo>
                  <a:pt x="0" y="1170"/>
                  <a:pt x="2863" y="1"/>
                  <a:pt x="4557" y="1654"/>
                </a:cubicBezTo>
                <a:cubicBezTo>
                  <a:pt x="6251" y="3348"/>
                  <a:pt x="5041" y="6211"/>
                  <a:pt x="2702" y="6211"/>
                </a:cubicBezTo>
                <a:cubicBezTo>
                  <a:pt x="1210" y="6211"/>
                  <a:pt x="0" y="5042"/>
                  <a:pt x="40" y="35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54"/>
          <p:cNvSpPr/>
          <p:nvPr/>
        </p:nvSpPr>
        <p:spPr>
          <a:xfrm>
            <a:off x="6172275" y="1492000"/>
            <a:ext cx="2369182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54"/>
          <p:cNvSpPr/>
          <p:nvPr/>
        </p:nvSpPr>
        <p:spPr>
          <a:xfrm>
            <a:off x="5832313" y="1590593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8" name="Google Shape;2728;p54"/>
          <p:cNvSpPr txBox="1"/>
          <p:nvPr/>
        </p:nvSpPr>
        <p:spPr>
          <a:xfrm>
            <a:off x="6334475" y="150562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9" name="Google Shape;2729;p54"/>
          <p:cNvSpPr/>
          <p:nvPr/>
        </p:nvSpPr>
        <p:spPr>
          <a:xfrm>
            <a:off x="6317618" y="2349298"/>
            <a:ext cx="2369182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54"/>
          <p:cNvSpPr/>
          <p:nvPr/>
        </p:nvSpPr>
        <p:spPr>
          <a:xfrm>
            <a:off x="5977656" y="2447870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31" name="Google Shape;2731;p54"/>
          <p:cNvSpPr txBox="1"/>
          <p:nvPr/>
        </p:nvSpPr>
        <p:spPr>
          <a:xfrm>
            <a:off x="6515487" y="2356100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2" name="Google Shape;2732;p54"/>
          <p:cNvSpPr/>
          <p:nvPr/>
        </p:nvSpPr>
        <p:spPr>
          <a:xfrm>
            <a:off x="6133512" y="3206576"/>
            <a:ext cx="2370003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54"/>
          <p:cNvSpPr/>
          <p:nvPr/>
        </p:nvSpPr>
        <p:spPr>
          <a:xfrm>
            <a:off x="5793550" y="3305949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34" name="Google Shape;2734;p54"/>
          <p:cNvSpPr txBox="1"/>
          <p:nvPr/>
        </p:nvSpPr>
        <p:spPr>
          <a:xfrm>
            <a:off x="6337238" y="3220575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nice name, but it’s hot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5" name="Google Shape;2735;p54"/>
          <p:cNvSpPr/>
          <p:nvPr/>
        </p:nvSpPr>
        <p:spPr>
          <a:xfrm>
            <a:off x="5475412" y="4064655"/>
            <a:ext cx="236838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54"/>
          <p:cNvSpPr/>
          <p:nvPr/>
        </p:nvSpPr>
        <p:spPr>
          <a:xfrm>
            <a:off x="5134649" y="4163227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37" name="Google Shape;2737;p54"/>
          <p:cNvSpPr txBox="1"/>
          <p:nvPr/>
        </p:nvSpPr>
        <p:spPr>
          <a:xfrm>
            <a:off x="5636049" y="4085075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only planet with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8" name="Google Shape;2738;p54"/>
          <p:cNvSpPr/>
          <p:nvPr/>
        </p:nvSpPr>
        <p:spPr>
          <a:xfrm>
            <a:off x="3028723" y="1660875"/>
            <a:ext cx="2041334" cy="2041827"/>
          </a:xfrm>
          <a:custGeom>
            <a:avLst/>
            <a:gdLst/>
            <a:ahLst/>
            <a:cxnLst/>
            <a:rect l="l" t="t" r="r" b="b"/>
            <a:pathLst>
              <a:path w="101952" h="101913" extrusionOk="0">
                <a:moveTo>
                  <a:pt x="83804" y="18149"/>
                </a:moveTo>
                <a:cubicBezTo>
                  <a:pt x="101952" y="36257"/>
                  <a:pt x="101952" y="65656"/>
                  <a:pt x="83804" y="83805"/>
                </a:cubicBezTo>
                <a:cubicBezTo>
                  <a:pt x="65696" y="101912"/>
                  <a:pt x="36296" y="101912"/>
                  <a:pt x="18148" y="83805"/>
                </a:cubicBezTo>
                <a:cubicBezTo>
                  <a:pt x="0" y="65656"/>
                  <a:pt x="0" y="36257"/>
                  <a:pt x="18148" y="18149"/>
                </a:cubicBezTo>
                <a:cubicBezTo>
                  <a:pt x="36296" y="1"/>
                  <a:pt x="65696" y="1"/>
                  <a:pt x="83804" y="1814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739" name="Google Shape;2739;p54"/>
          <p:cNvGrpSpPr/>
          <p:nvPr/>
        </p:nvGrpSpPr>
        <p:grpSpPr>
          <a:xfrm>
            <a:off x="7979775" y="1645161"/>
            <a:ext cx="361090" cy="361090"/>
            <a:chOff x="-57970450" y="1903275"/>
            <a:chExt cx="318225" cy="318225"/>
          </a:xfrm>
        </p:grpSpPr>
        <p:sp>
          <p:nvSpPr>
            <p:cNvPr id="2740" name="Google Shape;2740;p54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4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4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4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4" name="Google Shape;2744;p54"/>
          <p:cNvGrpSpPr/>
          <p:nvPr/>
        </p:nvGrpSpPr>
        <p:grpSpPr>
          <a:xfrm>
            <a:off x="8001680" y="3359756"/>
            <a:ext cx="317290" cy="361090"/>
            <a:chOff x="-57558525" y="2294725"/>
            <a:chExt cx="279625" cy="318225"/>
          </a:xfrm>
        </p:grpSpPr>
        <p:sp>
          <p:nvSpPr>
            <p:cNvPr id="2745" name="Google Shape;2745;p54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4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4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4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4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0" name="Google Shape;2750;p54"/>
          <p:cNvGrpSpPr/>
          <p:nvPr/>
        </p:nvGrpSpPr>
        <p:grpSpPr>
          <a:xfrm>
            <a:off x="8139778" y="2502461"/>
            <a:ext cx="363756" cy="361090"/>
            <a:chOff x="-57189125" y="1904850"/>
            <a:chExt cx="320575" cy="318225"/>
          </a:xfrm>
        </p:grpSpPr>
        <p:sp>
          <p:nvSpPr>
            <p:cNvPr id="2751" name="Google Shape;2751;p54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4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4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4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4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6" name="Google Shape;2756;p54"/>
          <p:cNvGrpSpPr/>
          <p:nvPr/>
        </p:nvGrpSpPr>
        <p:grpSpPr>
          <a:xfrm>
            <a:off x="7320766" y="4240114"/>
            <a:ext cx="362877" cy="359303"/>
            <a:chOff x="-55229525" y="2688550"/>
            <a:chExt cx="319800" cy="316650"/>
          </a:xfrm>
        </p:grpSpPr>
        <p:sp>
          <p:nvSpPr>
            <p:cNvPr id="2757" name="Google Shape;2757;p54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4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4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4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1" name="Google Shape;2761;p54"/>
          <p:cNvGrpSpPr/>
          <p:nvPr/>
        </p:nvGrpSpPr>
        <p:grpSpPr>
          <a:xfrm>
            <a:off x="435203" y="1133879"/>
            <a:ext cx="4815749" cy="4360320"/>
            <a:chOff x="-4260022" y="992416"/>
            <a:chExt cx="4815749" cy="4360320"/>
          </a:xfrm>
        </p:grpSpPr>
        <p:grpSp>
          <p:nvGrpSpPr>
            <p:cNvPr id="2762" name="Google Shape;2762;p54"/>
            <p:cNvGrpSpPr/>
            <p:nvPr/>
          </p:nvGrpSpPr>
          <p:grpSpPr>
            <a:xfrm>
              <a:off x="-4150378" y="1136369"/>
              <a:ext cx="4706105" cy="4216367"/>
              <a:chOff x="-4150378" y="1136369"/>
              <a:chExt cx="4706105" cy="4216367"/>
            </a:xfrm>
          </p:grpSpPr>
          <p:sp>
            <p:nvSpPr>
              <p:cNvPr id="2763" name="Google Shape;2763;p54"/>
              <p:cNvSpPr/>
              <p:nvPr/>
            </p:nvSpPr>
            <p:spPr>
              <a:xfrm>
                <a:off x="-3448965" y="1639062"/>
                <a:ext cx="12" cy="1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54"/>
              <p:cNvSpPr/>
              <p:nvPr/>
            </p:nvSpPr>
            <p:spPr>
              <a:xfrm>
                <a:off x="-3448965" y="1639062"/>
                <a:ext cx="12" cy="1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54"/>
              <p:cNvSpPr/>
              <p:nvPr/>
            </p:nvSpPr>
            <p:spPr>
              <a:xfrm rot="-2237976">
                <a:off x="-1992846" y="2271882"/>
                <a:ext cx="164072" cy="103745"/>
              </a:xfrm>
              <a:custGeom>
                <a:avLst/>
                <a:gdLst/>
                <a:ahLst/>
                <a:cxnLst/>
                <a:rect l="l" t="t" r="r" b="b"/>
                <a:pathLst>
                  <a:path w="10887" h="6884" extrusionOk="0">
                    <a:moveTo>
                      <a:pt x="8165" y="0"/>
                    </a:moveTo>
                    <a:lnTo>
                      <a:pt x="641" y="1441"/>
                    </a:lnTo>
                    <a:lnTo>
                      <a:pt x="1" y="6244"/>
                    </a:lnTo>
                    <a:lnTo>
                      <a:pt x="7204" y="6884"/>
                    </a:lnTo>
                    <a:lnTo>
                      <a:pt x="10886" y="3522"/>
                    </a:lnTo>
                    <a:lnTo>
                      <a:pt x="816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54"/>
              <p:cNvSpPr/>
              <p:nvPr/>
            </p:nvSpPr>
            <p:spPr>
              <a:xfrm rot="-2237976">
                <a:off x="-1843409" y="2247528"/>
                <a:ext cx="118243" cy="50682"/>
              </a:xfrm>
              <a:custGeom>
                <a:avLst/>
                <a:gdLst/>
                <a:ahLst/>
                <a:cxnLst/>
                <a:rect l="l" t="t" r="r" b="b"/>
                <a:pathLst>
                  <a:path w="7846" h="3363" extrusionOk="0">
                    <a:moveTo>
                      <a:pt x="4483" y="0"/>
                    </a:moveTo>
                    <a:lnTo>
                      <a:pt x="1" y="3362"/>
                    </a:lnTo>
                    <a:lnTo>
                      <a:pt x="7845" y="2722"/>
                    </a:lnTo>
                    <a:lnTo>
                      <a:pt x="448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54"/>
              <p:cNvSpPr/>
              <p:nvPr/>
            </p:nvSpPr>
            <p:spPr>
              <a:xfrm rot="-2237976">
                <a:off x="-1491816" y="1367643"/>
                <a:ext cx="446326" cy="154412"/>
              </a:xfrm>
              <a:custGeom>
                <a:avLst/>
                <a:gdLst/>
                <a:ahLst/>
                <a:cxnLst/>
                <a:rect l="l" t="t" r="r" b="b"/>
                <a:pathLst>
                  <a:path w="29616" h="10246" extrusionOk="0">
                    <a:moveTo>
                      <a:pt x="16969" y="1"/>
                    </a:moveTo>
                    <a:lnTo>
                      <a:pt x="11366" y="321"/>
                    </a:lnTo>
                    <a:lnTo>
                      <a:pt x="11206" y="801"/>
                    </a:lnTo>
                    <a:lnTo>
                      <a:pt x="10566" y="1761"/>
                    </a:lnTo>
                    <a:lnTo>
                      <a:pt x="10085" y="2402"/>
                    </a:lnTo>
                    <a:lnTo>
                      <a:pt x="9765" y="2722"/>
                    </a:lnTo>
                    <a:lnTo>
                      <a:pt x="9125" y="3042"/>
                    </a:lnTo>
                    <a:lnTo>
                      <a:pt x="8645" y="3042"/>
                    </a:lnTo>
                    <a:lnTo>
                      <a:pt x="6083" y="2562"/>
                    </a:lnTo>
                    <a:lnTo>
                      <a:pt x="4642" y="2402"/>
                    </a:lnTo>
                    <a:lnTo>
                      <a:pt x="1921" y="4003"/>
                    </a:lnTo>
                    <a:lnTo>
                      <a:pt x="320" y="5123"/>
                    </a:lnTo>
                    <a:lnTo>
                      <a:pt x="0" y="5604"/>
                    </a:lnTo>
                    <a:lnTo>
                      <a:pt x="0" y="5764"/>
                    </a:lnTo>
                    <a:lnTo>
                      <a:pt x="160" y="5764"/>
                    </a:lnTo>
                    <a:lnTo>
                      <a:pt x="3202" y="6724"/>
                    </a:lnTo>
                    <a:lnTo>
                      <a:pt x="6563" y="7525"/>
                    </a:lnTo>
                    <a:lnTo>
                      <a:pt x="8484" y="8165"/>
                    </a:lnTo>
                    <a:lnTo>
                      <a:pt x="11206" y="9125"/>
                    </a:lnTo>
                    <a:lnTo>
                      <a:pt x="13927" y="10086"/>
                    </a:lnTo>
                    <a:lnTo>
                      <a:pt x="14888" y="10246"/>
                    </a:lnTo>
                    <a:lnTo>
                      <a:pt x="15528" y="10246"/>
                    </a:lnTo>
                    <a:lnTo>
                      <a:pt x="17289" y="9446"/>
                    </a:lnTo>
                    <a:lnTo>
                      <a:pt x="18410" y="9125"/>
                    </a:lnTo>
                    <a:lnTo>
                      <a:pt x="19690" y="8965"/>
                    </a:lnTo>
                    <a:lnTo>
                      <a:pt x="21131" y="8965"/>
                    </a:lnTo>
                    <a:lnTo>
                      <a:pt x="22572" y="9285"/>
                    </a:lnTo>
                    <a:lnTo>
                      <a:pt x="25133" y="9285"/>
                    </a:lnTo>
                    <a:lnTo>
                      <a:pt x="26414" y="8805"/>
                    </a:lnTo>
                    <a:lnTo>
                      <a:pt x="27855" y="8165"/>
                    </a:lnTo>
                    <a:lnTo>
                      <a:pt x="29616" y="7204"/>
                    </a:lnTo>
                    <a:lnTo>
                      <a:pt x="23372" y="2402"/>
                    </a:lnTo>
                    <a:lnTo>
                      <a:pt x="17929" y="3362"/>
                    </a:lnTo>
                    <a:lnTo>
                      <a:pt x="16969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54"/>
              <p:cNvSpPr/>
              <p:nvPr/>
            </p:nvSpPr>
            <p:spPr>
              <a:xfrm rot="-2237976">
                <a:off x="-1528787" y="1634919"/>
                <a:ext cx="275050" cy="185773"/>
              </a:xfrm>
              <a:custGeom>
                <a:avLst/>
                <a:gdLst/>
                <a:ahLst/>
                <a:cxnLst/>
                <a:rect l="l" t="t" r="r" b="b"/>
                <a:pathLst>
                  <a:path w="18251" h="12327" extrusionOk="0">
                    <a:moveTo>
                      <a:pt x="9125" y="0"/>
                    </a:moveTo>
                    <a:lnTo>
                      <a:pt x="5443" y="320"/>
                    </a:lnTo>
                    <a:lnTo>
                      <a:pt x="5443" y="3042"/>
                    </a:lnTo>
                    <a:lnTo>
                      <a:pt x="321" y="5123"/>
                    </a:lnTo>
                    <a:lnTo>
                      <a:pt x="1" y="5283"/>
                    </a:lnTo>
                    <a:lnTo>
                      <a:pt x="1" y="5763"/>
                    </a:lnTo>
                    <a:lnTo>
                      <a:pt x="161" y="6884"/>
                    </a:lnTo>
                    <a:lnTo>
                      <a:pt x="481" y="8165"/>
                    </a:lnTo>
                    <a:lnTo>
                      <a:pt x="481" y="8805"/>
                    </a:lnTo>
                    <a:lnTo>
                      <a:pt x="321" y="9125"/>
                    </a:lnTo>
                    <a:lnTo>
                      <a:pt x="161" y="9605"/>
                    </a:lnTo>
                    <a:lnTo>
                      <a:pt x="321" y="10086"/>
                    </a:lnTo>
                    <a:lnTo>
                      <a:pt x="641" y="10566"/>
                    </a:lnTo>
                    <a:lnTo>
                      <a:pt x="1121" y="11206"/>
                    </a:lnTo>
                    <a:lnTo>
                      <a:pt x="1922" y="12007"/>
                    </a:lnTo>
                    <a:lnTo>
                      <a:pt x="2402" y="12327"/>
                    </a:lnTo>
                    <a:lnTo>
                      <a:pt x="7525" y="10566"/>
                    </a:lnTo>
                    <a:lnTo>
                      <a:pt x="8805" y="7524"/>
                    </a:lnTo>
                    <a:lnTo>
                      <a:pt x="15369" y="5123"/>
                    </a:lnTo>
                    <a:lnTo>
                      <a:pt x="17130" y="3362"/>
                    </a:lnTo>
                    <a:lnTo>
                      <a:pt x="18090" y="2402"/>
                    </a:lnTo>
                    <a:lnTo>
                      <a:pt x="18250" y="2081"/>
                    </a:lnTo>
                    <a:lnTo>
                      <a:pt x="18250" y="1921"/>
                    </a:lnTo>
                    <a:lnTo>
                      <a:pt x="18090" y="1921"/>
                    </a:lnTo>
                    <a:lnTo>
                      <a:pt x="16970" y="2241"/>
                    </a:lnTo>
                    <a:lnTo>
                      <a:pt x="15209" y="2562"/>
                    </a:lnTo>
                    <a:lnTo>
                      <a:pt x="13288" y="2722"/>
                    </a:lnTo>
                    <a:lnTo>
                      <a:pt x="12007" y="2722"/>
                    </a:lnTo>
                    <a:lnTo>
                      <a:pt x="11367" y="2402"/>
                    </a:lnTo>
                    <a:lnTo>
                      <a:pt x="10886" y="2081"/>
                    </a:lnTo>
                    <a:lnTo>
                      <a:pt x="10086" y="1121"/>
                    </a:lnTo>
                    <a:lnTo>
                      <a:pt x="912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54"/>
              <p:cNvSpPr/>
              <p:nvPr/>
            </p:nvSpPr>
            <p:spPr>
              <a:xfrm rot="-2237976">
                <a:off x="-3920673" y="2233689"/>
                <a:ext cx="4303962" cy="2021727"/>
              </a:xfrm>
              <a:custGeom>
                <a:avLst/>
                <a:gdLst/>
                <a:ahLst/>
                <a:cxnLst/>
                <a:rect l="l" t="t" r="r" b="b"/>
                <a:pathLst>
                  <a:path w="285590" h="134152" extrusionOk="0">
                    <a:moveTo>
                      <a:pt x="241727" y="1"/>
                    </a:moveTo>
                    <a:lnTo>
                      <a:pt x="241087" y="161"/>
                    </a:lnTo>
                    <a:lnTo>
                      <a:pt x="240286" y="481"/>
                    </a:lnTo>
                    <a:lnTo>
                      <a:pt x="239166" y="1281"/>
                    </a:lnTo>
                    <a:lnTo>
                      <a:pt x="238045" y="2242"/>
                    </a:lnTo>
                    <a:lnTo>
                      <a:pt x="237405" y="2562"/>
                    </a:lnTo>
                    <a:lnTo>
                      <a:pt x="236924" y="2722"/>
                    </a:lnTo>
                    <a:lnTo>
                      <a:pt x="235644" y="3042"/>
                    </a:lnTo>
                    <a:lnTo>
                      <a:pt x="233883" y="3202"/>
                    </a:lnTo>
                    <a:lnTo>
                      <a:pt x="232122" y="3202"/>
                    </a:lnTo>
                    <a:lnTo>
                      <a:pt x="230841" y="3522"/>
                    </a:lnTo>
                    <a:lnTo>
                      <a:pt x="229721" y="3683"/>
                    </a:lnTo>
                    <a:lnTo>
                      <a:pt x="228760" y="4003"/>
                    </a:lnTo>
                    <a:lnTo>
                      <a:pt x="228280" y="4163"/>
                    </a:lnTo>
                    <a:lnTo>
                      <a:pt x="227960" y="4483"/>
                    </a:lnTo>
                    <a:lnTo>
                      <a:pt x="227800" y="4963"/>
                    </a:lnTo>
                    <a:lnTo>
                      <a:pt x="227640" y="5604"/>
                    </a:lnTo>
                    <a:lnTo>
                      <a:pt x="227640" y="6084"/>
                    </a:lnTo>
                    <a:lnTo>
                      <a:pt x="227319" y="6724"/>
                    </a:lnTo>
                    <a:lnTo>
                      <a:pt x="226999" y="7204"/>
                    </a:lnTo>
                    <a:lnTo>
                      <a:pt x="226519" y="7525"/>
                    </a:lnTo>
                    <a:lnTo>
                      <a:pt x="226039" y="7845"/>
                    </a:lnTo>
                    <a:lnTo>
                      <a:pt x="225398" y="8005"/>
                    </a:lnTo>
                    <a:lnTo>
                      <a:pt x="223958" y="8005"/>
                    </a:lnTo>
                    <a:lnTo>
                      <a:pt x="221716" y="7685"/>
                    </a:lnTo>
                    <a:lnTo>
                      <a:pt x="218675" y="7525"/>
                    </a:lnTo>
                    <a:lnTo>
                      <a:pt x="215313" y="7365"/>
                    </a:lnTo>
                    <a:lnTo>
                      <a:pt x="212271" y="6884"/>
                    </a:lnTo>
                    <a:lnTo>
                      <a:pt x="209870" y="6564"/>
                    </a:lnTo>
                    <a:lnTo>
                      <a:pt x="208109" y="6244"/>
                    </a:lnTo>
                    <a:lnTo>
                      <a:pt x="206508" y="5924"/>
                    </a:lnTo>
                    <a:lnTo>
                      <a:pt x="205868" y="5604"/>
                    </a:lnTo>
                    <a:lnTo>
                      <a:pt x="205388" y="5123"/>
                    </a:lnTo>
                    <a:lnTo>
                      <a:pt x="204908" y="4803"/>
                    </a:lnTo>
                    <a:lnTo>
                      <a:pt x="204267" y="4643"/>
                    </a:lnTo>
                    <a:lnTo>
                      <a:pt x="202987" y="4643"/>
                    </a:lnTo>
                    <a:lnTo>
                      <a:pt x="201706" y="4963"/>
                    </a:lnTo>
                    <a:lnTo>
                      <a:pt x="200585" y="5123"/>
                    </a:lnTo>
                    <a:lnTo>
                      <a:pt x="199145" y="5443"/>
                    </a:lnTo>
                    <a:lnTo>
                      <a:pt x="197384" y="5764"/>
                    </a:lnTo>
                    <a:lnTo>
                      <a:pt x="195623" y="6564"/>
                    </a:lnTo>
                    <a:lnTo>
                      <a:pt x="194982" y="6884"/>
                    </a:lnTo>
                    <a:lnTo>
                      <a:pt x="194502" y="7204"/>
                    </a:lnTo>
                    <a:lnTo>
                      <a:pt x="194182" y="7365"/>
                    </a:lnTo>
                    <a:lnTo>
                      <a:pt x="193382" y="7365"/>
                    </a:lnTo>
                    <a:lnTo>
                      <a:pt x="192261" y="6564"/>
                    </a:lnTo>
                    <a:lnTo>
                      <a:pt x="191621" y="6244"/>
                    </a:lnTo>
                    <a:lnTo>
                      <a:pt x="190980" y="5924"/>
                    </a:lnTo>
                    <a:lnTo>
                      <a:pt x="190820" y="5924"/>
                    </a:lnTo>
                    <a:lnTo>
                      <a:pt x="190660" y="6084"/>
                    </a:lnTo>
                    <a:lnTo>
                      <a:pt x="190500" y="6244"/>
                    </a:lnTo>
                    <a:lnTo>
                      <a:pt x="190340" y="6564"/>
                    </a:lnTo>
                    <a:lnTo>
                      <a:pt x="190020" y="7845"/>
                    </a:lnTo>
                    <a:lnTo>
                      <a:pt x="189860" y="8805"/>
                    </a:lnTo>
                    <a:lnTo>
                      <a:pt x="189860" y="9766"/>
                    </a:lnTo>
                    <a:lnTo>
                      <a:pt x="190020" y="10406"/>
                    </a:lnTo>
                    <a:lnTo>
                      <a:pt x="190340" y="11046"/>
                    </a:lnTo>
                    <a:lnTo>
                      <a:pt x="190820" y="11527"/>
                    </a:lnTo>
                    <a:lnTo>
                      <a:pt x="191300" y="11847"/>
                    </a:lnTo>
                    <a:lnTo>
                      <a:pt x="192101" y="12007"/>
                    </a:lnTo>
                    <a:lnTo>
                      <a:pt x="193382" y="12327"/>
                    </a:lnTo>
                    <a:lnTo>
                      <a:pt x="194342" y="12807"/>
                    </a:lnTo>
                    <a:lnTo>
                      <a:pt x="195463" y="12807"/>
                    </a:lnTo>
                    <a:lnTo>
                      <a:pt x="196263" y="12647"/>
                    </a:lnTo>
                    <a:lnTo>
                      <a:pt x="197224" y="12327"/>
                    </a:lnTo>
                    <a:lnTo>
                      <a:pt x="198024" y="12007"/>
                    </a:lnTo>
                    <a:lnTo>
                      <a:pt x="198664" y="11527"/>
                    </a:lnTo>
                    <a:lnTo>
                      <a:pt x="199625" y="10726"/>
                    </a:lnTo>
                    <a:lnTo>
                      <a:pt x="200105" y="10566"/>
                    </a:lnTo>
                    <a:lnTo>
                      <a:pt x="200425" y="10406"/>
                    </a:lnTo>
                    <a:lnTo>
                      <a:pt x="200905" y="10406"/>
                    </a:lnTo>
                    <a:lnTo>
                      <a:pt x="201546" y="10726"/>
                    </a:lnTo>
                    <a:lnTo>
                      <a:pt x="202346" y="10886"/>
                    </a:lnTo>
                    <a:lnTo>
                      <a:pt x="202826" y="10886"/>
                    </a:lnTo>
                    <a:lnTo>
                      <a:pt x="203147" y="10726"/>
                    </a:lnTo>
                    <a:lnTo>
                      <a:pt x="203467" y="10566"/>
                    </a:lnTo>
                    <a:lnTo>
                      <a:pt x="203627" y="10406"/>
                    </a:lnTo>
                    <a:lnTo>
                      <a:pt x="203627" y="10566"/>
                    </a:lnTo>
                    <a:lnTo>
                      <a:pt x="203627" y="11687"/>
                    </a:lnTo>
                    <a:lnTo>
                      <a:pt x="203467" y="12647"/>
                    </a:lnTo>
                    <a:lnTo>
                      <a:pt x="203147" y="13448"/>
                    </a:lnTo>
                    <a:lnTo>
                      <a:pt x="202666" y="14088"/>
                    </a:lnTo>
                    <a:lnTo>
                      <a:pt x="202026" y="14568"/>
                    </a:lnTo>
                    <a:lnTo>
                      <a:pt x="200745" y="15209"/>
                    </a:lnTo>
                    <a:lnTo>
                      <a:pt x="200265" y="15529"/>
                    </a:lnTo>
                    <a:lnTo>
                      <a:pt x="196103" y="15689"/>
                    </a:lnTo>
                    <a:lnTo>
                      <a:pt x="193221" y="15849"/>
                    </a:lnTo>
                    <a:lnTo>
                      <a:pt x="191941" y="15689"/>
                    </a:lnTo>
                    <a:lnTo>
                      <a:pt x="191300" y="15529"/>
                    </a:lnTo>
                    <a:lnTo>
                      <a:pt x="190820" y="15209"/>
                    </a:lnTo>
                    <a:lnTo>
                      <a:pt x="190660" y="15529"/>
                    </a:lnTo>
                    <a:lnTo>
                      <a:pt x="190180" y="16009"/>
                    </a:lnTo>
                    <a:lnTo>
                      <a:pt x="189700" y="16169"/>
                    </a:lnTo>
                    <a:lnTo>
                      <a:pt x="188899" y="16489"/>
                    </a:lnTo>
                    <a:lnTo>
                      <a:pt x="186498" y="17130"/>
                    </a:lnTo>
                    <a:lnTo>
                      <a:pt x="184097" y="17130"/>
                    </a:lnTo>
                    <a:lnTo>
                      <a:pt x="182976" y="17290"/>
                    </a:lnTo>
                    <a:lnTo>
                      <a:pt x="181535" y="17770"/>
                    </a:lnTo>
                    <a:lnTo>
                      <a:pt x="177853" y="18730"/>
                    </a:lnTo>
                    <a:lnTo>
                      <a:pt x="175932" y="19051"/>
                    </a:lnTo>
                    <a:lnTo>
                      <a:pt x="174171" y="19371"/>
                    </a:lnTo>
                    <a:lnTo>
                      <a:pt x="172411" y="19371"/>
                    </a:lnTo>
                    <a:lnTo>
                      <a:pt x="171770" y="19211"/>
                    </a:lnTo>
                    <a:lnTo>
                      <a:pt x="171130" y="18891"/>
                    </a:lnTo>
                    <a:lnTo>
                      <a:pt x="170009" y="18410"/>
                    </a:lnTo>
                    <a:lnTo>
                      <a:pt x="168729" y="18090"/>
                    </a:lnTo>
                    <a:lnTo>
                      <a:pt x="167608" y="18090"/>
                    </a:lnTo>
                    <a:lnTo>
                      <a:pt x="166647" y="18250"/>
                    </a:lnTo>
                    <a:lnTo>
                      <a:pt x="165687" y="18410"/>
                    </a:lnTo>
                    <a:lnTo>
                      <a:pt x="164887" y="18891"/>
                    </a:lnTo>
                    <a:lnTo>
                      <a:pt x="164246" y="19211"/>
                    </a:lnTo>
                    <a:lnTo>
                      <a:pt x="163926" y="19531"/>
                    </a:lnTo>
                    <a:lnTo>
                      <a:pt x="163286" y="20812"/>
                    </a:lnTo>
                    <a:lnTo>
                      <a:pt x="163126" y="21612"/>
                    </a:lnTo>
                    <a:lnTo>
                      <a:pt x="162966" y="22252"/>
                    </a:lnTo>
                    <a:lnTo>
                      <a:pt x="162966" y="23053"/>
                    </a:lnTo>
                    <a:lnTo>
                      <a:pt x="163286" y="23533"/>
                    </a:lnTo>
                    <a:lnTo>
                      <a:pt x="163446" y="23693"/>
                    </a:lnTo>
                    <a:lnTo>
                      <a:pt x="163766" y="23853"/>
                    </a:lnTo>
                    <a:lnTo>
                      <a:pt x="164566" y="23693"/>
                    </a:lnTo>
                    <a:lnTo>
                      <a:pt x="166968" y="23053"/>
                    </a:lnTo>
                    <a:lnTo>
                      <a:pt x="169689" y="22092"/>
                    </a:lnTo>
                    <a:lnTo>
                      <a:pt x="172090" y="21452"/>
                    </a:lnTo>
                    <a:lnTo>
                      <a:pt x="172891" y="21292"/>
                    </a:lnTo>
                    <a:lnTo>
                      <a:pt x="173531" y="21292"/>
                    </a:lnTo>
                    <a:lnTo>
                      <a:pt x="174652" y="21452"/>
                    </a:lnTo>
                    <a:lnTo>
                      <a:pt x="176413" y="21612"/>
                    </a:lnTo>
                    <a:lnTo>
                      <a:pt x="178174" y="21452"/>
                    </a:lnTo>
                    <a:lnTo>
                      <a:pt x="179294" y="21292"/>
                    </a:lnTo>
                    <a:lnTo>
                      <a:pt x="183456" y="20011"/>
                    </a:lnTo>
                    <a:lnTo>
                      <a:pt x="183136" y="22733"/>
                    </a:lnTo>
                    <a:lnTo>
                      <a:pt x="187618" y="23053"/>
                    </a:lnTo>
                    <a:lnTo>
                      <a:pt x="187618" y="23373"/>
                    </a:lnTo>
                    <a:lnTo>
                      <a:pt x="187779" y="23693"/>
                    </a:lnTo>
                    <a:lnTo>
                      <a:pt x="187618" y="24013"/>
                    </a:lnTo>
                    <a:lnTo>
                      <a:pt x="187458" y="24493"/>
                    </a:lnTo>
                    <a:lnTo>
                      <a:pt x="187138" y="24974"/>
                    </a:lnTo>
                    <a:lnTo>
                      <a:pt x="186498" y="25294"/>
                    </a:lnTo>
                    <a:lnTo>
                      <a:pt x="185537" y="25774"/>
                    </a:lnTo>
                    <a:lnTo>
                      <a:pt x="180095" y="27375"/>
                    </a:lnTo>
                    <a:lnTo>
                      <a:pt x="178814" y="27855"/>
                    </a:lnTo>
                    <a:lnTo>
                      <a:pt x="177853" y="28175"/>
                    </a:lnTo>
                    <a:lnTo>
                      <a:pt x="177213" y="28656"/>
                    </a:lnTo>
                    <a:lnTo>
                      <a:pt x="177053" y="28976"/>
                    </a:lnTo>
                    <a:lnTo>
                      <a:pt x="176893" y="29136"/>
                    </a:lnTo>
                    <a:lnTo>
                      <a:pt x="176893" y="29616"/>
                    </a:lnTo>
                    <a:lnTo>
                      <a:pt x="176733" y="29936"/>
                    </a:lnTo>
                    <a:lnTo>
                      <a:pt x="176413" y="30257"/>
                    </a:lnTo>
                    <a:lnTo>
                      <a:pt x="175932" y="30417"/>
                    </a:lnTo>
                    <a:lnTo>
                      <a:pt x="174652" y="30577"/>
                    </a:lnTo>
                    <a:lnTo>
                      <a:pt x="172891" y="30577"/>
                    </a:lnTo>
                    <a:lnTo>
                      <a:pt x="171770" y="30417"/>
                    </a:lnTo>
                    <a:lnTo>
                      <a:pt x="170490" y="30096"/>
                    </a:lnTo>
                    <a:lnTo>
                      <a:pt x="168088" y="28976"/>
                    </a:lnTo>
                    <a:lnTo>
                      <a:pt x="166808" y="28496"/>
                    </a:lnTo>
                    <a:lnTo>
                      <a:pt x="165687" y="28336"/>
                    </a:lnTo>
                    <a:lnTo>
                      <a:pt x="164566" y="28336"/>
                    </a:lnTo>
                    <a:lnTo>
                      <a:pt x="164086" y="28496"/>
                    </a:lnTo>
                    <a:lnTo>
                      <a:pt x="163606" y="28816"/>
                    </a:lnTo>
                    <a:lnTo>
                      <a:pt x="162645" y="29456"/>
                    </a:lnTo>
                    <a:lnTo>
                      <a:pt x="162005" y="29936"/>
                    </a:lnTo>
                    <a:lnTo>
                      <a:pt x="161205" y="30096"/>
                    </a:lnTo>
                    <a:lnTo>
                      <a:pt x="160564" y="30257"/>
                    </a:lnTo>
                    <a:lnTo>
                      <a:pt x="160084" y="30257"/>
                    </a:lnTo>
                    <a:lnTo>
                      <a:pt x="159444" y="30096"/>
                    </a:lnTo>
                    <a:lnTo>
                      <a:pt x="158483" y="29616"/>
                    </a:lnTo>
                    <a:lnTo>
                      <a:pt x="157523" y="28976"/>
                    </a:lnTo>
                    <a:lnTo>
                      <a:pt x="156882" y="28656"/>
                    </a:lnTo>
                    <a:lnTo>
                      <a:pt x="156562" y="28496"/>
                    </a:lnTo>
                    <a:lnTo>
                      <a:pt x="156082" y="28656"/>
                    </a:lnTo>
                    <a:lnTo>
                      <a:pt x="155442" y="28816"/>
                    </a:lnTo>
                    <a:lnTo>
                      <a:pt x="154641" y="29136"/>
                    </a:lnTo>
                    <a:lnTo>
                      <a:pt x="153681" y="29776"/>
                    </a:lnTo>
                    <a:lnTo>
                      <a:pt x="152880" y="30577"/>
                    </a:lnTo>
                    <a:lnTo>
                      <a:pt x="151440" y="32178"/>
                    </a:lnTo>
                    <a:lnTo>
                      <a:pt x="150319" y="33938"/>
                    </a:lnTo>
                    <a:lnTo>
                      <a:pt x="149839" y="35059"/>
                    </a:lnTo>
                    <a:lnTo>
                      <a:pt x="149839" y="35379"/>
                    </a:lnTo>
                    <a:lnTo>
                      <a:pt x="149839" y="35699"/>
                    </a:lnTo>
                    <a:lnTo>
                      <a:pt x="150159" y="36020"/>
                    </a:lnTo>
                    <a:lnTo>
                      <a:pt x="150479" y="36180"/>
                    </a:lnTo>
                    <a:lnTo>
                      <a:pt x="150959" y="36340"/>
                    </a:lnTo>
                    <a:lnTo>
                      <a:pt x="152240" y="36340"/>
                    </a:lnTo>
                    <a:lnTo>
                      <a:pt x="152880" y="36020"/>
                    </a:lnTo>
                    <a:lnTo>
                      <a:pt x="154161" y="35539"/>
                    </a:lnTo>
                    <a:lnTo>
                      <a:pt x="154961" y="35059"/>
                    </a:lnTo>
                    <a:lnTo>
                      <a:pt x="156402" y="33938"/>
                    </a:lnTo>
                    <a:lnTo>
                      <a:pt x="156562" y="33938"/>
                    </a:lnTo>
                    <a:lnTo>
                      <a:pt x="156562" y="34099"/>
                    </a:lnTo>
                    <a:lnTo>
                      <a:pt x="156242" y="35219"/>
                    </a:lnTo>
                    <a:lnTo>
                      <a:pt x="155762" y="36660"/>
                    </a:lnTo>
                    <a:lnTo>
                      <a:pt x="155602" y="37300"/>
                    </a:lnTo>
                    <a:lnTo>
                      <a:pt x="155602" y="37780"/>
                    </a:lnTo>
                    <a:lnTo>
                      <a:pt x="156082" y="38581"/>
                    </a:lnTo>
                    <a:lnTo>
                      <a:pt x="156722" y="39221"/>
                    </a:lnTo>
                    <a:lnTo>
                      <a:pt x="157683" y="39701"/>
                    </a:lnTo>
                    <a:lnTo>
                      <a:pt x="158323" y="39862"/>
                    </a:lnTo>
                    <a:lnTo>
                      <a:pt x="159124" y="39862"/>
                    </a:lnTo>
                    <a:lnTo>
                      <a:pt x="159924" y="39701"/>
                    </a:lnTo>
                    <a:lnTo>
                      <a:pt x="160564" y="39701"/>
                    </a:lnTo>
                    <a:lnTo>
                      <a:pt x="161685" y="39221"/>
                    </a:lnTo>
                    <a:lnTo>
                      <a:pt x="162645" y="38741"/>
                    </a:lnTo>
                    <a:lnTo>
                      <a:pt x="162805" y="38421"/>
                    </a:lnTo>
                    <a:lnTo>
                      <a:pt x="163606" y="42903"/>
                    </a:lnTo>
                    <a:lnTo>
                      <a:pt x="163286" y="43383"/>
                    </a:lnTo>
                    <a:lnTo>
                      <a:pt x="162966" y="43704"/>
                    </a:lnTo>
                    <a:lnTo>
                      <a:pt x="162966" y="44184"/>
                    </a:lnTo>
                    <a:lnTo>
                      <a:pt x="162966" y="44664"/>
                    </a:lnTo>
                    <a:lnTo>
                      <a:pt x="163446" y="45304"/>
                    </a:lnTo>
                    <a:lnTo>
                      <a:pt x="164246" y="45625"/>
                    </a:lnTo>
                    <a:lnTo>
                      <a:pt x="165687" y="45945"/>
                    </a:lnTo>
                    <a:lnTo>
                      <a:pt x="167768" y="46265"/>
                    </a:lnTo>
                    <a:lnTo>
                      <a:pt x="168408" y="46425"/>
                    </a:lnTo>
                    <a:lnTo>
                      <a:pt x="170009" y="46745"/>
                    </a:lnTo>
                    <a:lnTo>
                      <a:pt x="172090" y="47385"/>
                    </a:lnTo>
                    <a:lnTo>
                      <a:pt x="172891" y="47866"/>
                    </a:lnTo>
                    <a:lnTo>
                      <a:pt x="173691" y="48346"/>
                    </a:lnTo>
                    <a:lnTo>
                      <a:pt x="174171" y="48826"/>
                    </a:lnTo>
                    <a:lnTo>
                      <a:pt x="174492" y="49307"/>
                    </a:lnTo>
                    <a:lnTo>
                      <a:pt x="174492" y="49787"/>
                    </a:lnTo>
                    <a:lnTo>
                      <a:pt x="174171" y="50107"/>
                    </a:lnTo>
                    <a:lnTo>
                      <a:pt x="173211" y="50907"/>
                    </a:lnTo>
                    <a:lnTo>
                      <a:pt x="172891" y="51228"/>
                    </a:lnTo>
                    <a:lnTo>
                      <a:pt x="172411" y="51388"/>
                    </a:lnTo>
                    <a:lnTo>
                      <a:pt x="171770" y="51548"/>
                    </a:lnTo>
                    <a:lnTo>
                      <a:pt x="171130" y="51388"/>
                    </a:lnTo>
                    <a:lnTo>
                      <a:pt x="170169" y="51228"/>
                    </a:lnTo>
                    <a:lnTo>
                      <a:pt x="169049" y="50747"/>
                    </a:lnTo>
                    <a:lnTo>
                      <a:pt x="166487" y="49787"/>
                    </a:lnTo>
                    <a:lnTo>
                      <a:pt x="164246" y="48666"/>
                    </a:lnTo>
                    <a:lnTo>
                      <a:pt x="163286" y="48346"/>
                    </a:lnTo>
                    <a:lnTo>
                      <a:pt x="162325" y="48026"/>
                    </a:lnTo>
                    <a:lnTo>
                      <a:pt x="161525" y="47866"/>
                    </a:lnTo>
                    <a:lnTo>
                      <a:pt x="160884" y="48026"/>
                    </a:lnTo>
                    <a:lnTo>
                      <a:pt x="158483" y="48986"/>
                    </a:lnTo>
                    <a:lnTo>
                      <a:pt x="157523" y="49627"/>
                    </a:lnTo>
                    <a:lnTo>
                      <a:pt x="156722" y="50427"/>
                    </a:lnTo>
                    <a:lnTo>
                      <a:pt x="156242" y="50907"/>
                    </a:lnTo>
                    <a:lnTo>
                      <a:pt x="155442" y="51228"/>
                    </a:lnTo>
                    <a:lnTo>
                      <a:pt x="153521" y="51868"/>
                    </a:lnTo>
                    <a:lnTo>
                      <a:pt x="151279" y="52508"/>
                    </a:lnTo>
                    <a:lnTo>
                      <a:pt x="150319" y="52988"/>
                    </a:lnTo>
                    <a:lnTo>
                      <a:pt x="149518" y="53629"/>
                    </a:lnTo>
                    <a:lnTo>
                      <a:pt x="148878" y="53949"/>
                    </a:lnTo>
                    <a:lnTo>
                      <a:pt x="148238" y="53949"/>
                    </a:lnTo>
                    <a:lnTo>
                      <a:pt x="147918" y="53789"/>
                    </a:lnTo>
                    <a:lnTo>
                      <a:pt x="147597" y="53629"/>
                    </a:lnTo>
                    <a:lnTo>
                      <a:pt x="147437" y="53469"/>
                    </a:lnTo>
                    <a:lnTo>
                      <a:pt x="147277" y="53629"/>
                    </a:lnTo>
                    <a:lnTo>
                      <a:pt x="147437" y="55230"/>
                    </a:lnTo>
                    <a:lnTo>
                      <a:pt x="147437" y="56510"/>
                    </a:lnTo>
                    <a:lnTo>
                      <a:pt x="147277" y="57471"/>
                    </a:lnTo>
                    <a:lnTo>
                      <a:pt x="146957" y="58111"/>
                    </a:lnTo>
                    <a:lnTo>
                      <a:pt x="146637" y="58431"/>
                    </a:lnTo>
                    <a:lnTo>
                      <a:pt x="146477" y="58751"/>
                    </a:lnTo>
                    <a:lnTo>
                      <a:pt x="146637" y="58912"/>
                    </a:lnTo>
                    <a:lnTo>
                      <a:pt x="147758" y="59072"/>
                    </a:lnTo>
                    <a:lnTo>
                      <a:pt x="148878" y="59072"/>
                    </a:lnTo>
                    <a:lnTo>
                      <a:pt x="149839" y="58912"/>
                    </a:lnTo>
                    <a:lnTo>
                      <a:pt x="151440" y="58591"/>
                    </a:lnTo>
                    <a:lnTo>
                      <a:pt x="151920" y="58431"/>
                    </a:lnTo>
                    <a:lnTo>
                      <a:pt x="151920" y="58591"/>
                    </a:lnTo>
                    <a:lnTo>
                      <a:pt x="150479" y="59392"/>
                    </a:lnTo>
                    <a:lnTo>
                      <a:pt x="148238" y="60672"/>
                    </a:lnTo>
                    <a:lnTo>
                      <a:pt x="146477" y="61313"/>
                    </a:lnTo>
                    <a:lnTo>
                      <a:pt x="144876" y="61633"/>
                    </a:lnTo>
                    <a:lnTo>
                      <a:pt x="143275" y="61473"/>
                    </a:lnTo>
                    <a:lnTo>
                      <a:pt x="142635" y="61313"/>
                    </a:lnTo>
                    <a:lnTo>
                      <a:pt x="141834" y="60993"/>
                    </a:lnTo>
                    <a:lnTo>
                      <a:pt x="140554" y="60352"/>
                    </a:lnTo>
                    <a:lnTo>
                      <a:pt x="140074" y="60192"/>
                    </a:lnTo>
                    <a:lnTo>
                      <a:pt x="139433" y="59872"/>
                    </a:lnTo>
                    <a:lnTo>
                      <a:pt x="138793" y="59872"/>
                    </a:lnTo>
                    <a:lnTo>
                      <a:pt x="138153" y="60032"/>
                    </a:lnTo>
                    <a:lnTo>
                      <a:pt x="136232" y="60833"/>
                    </a:lnTo>
                    <a:lnTo>
                      <a:pt x="135271" y="61313"/>
                    </a:lnTo>
                    <a:lnTo>
                      <a:pt x="133990" y="62433"/>
                    </a:lnTo>
                    <a:lnTo>
                      <a:pt x="133190" y="63074"/>
                    </a:lnTo>
                    <a:lnTo>
                      <a:pt x="132229" y="63394"/>
                    </a:lnTo>
                    <a:lnTo>
                      <a:pt x="131269" y="63554"/>
                    </a:lnTo>
                    <a:lnTo>
                      <a:pt x="130308" y="63394"/>
                    </a:lnTo>
                    <a:lnTo>
                      <a:pt x="129188" y="63234"/>
                    </a:lnTo>
                    <a:lnTo>
                      <a:pt x="128227" y="62914"/>
                    </a:lnTo>
                    <a:lnTo>
                      <a:pt x="126466" y="62113"/>
                    </a:lnTo>
                    <a:lnTo>
                      <a:pt x="125186" y="61633"/>
                    </a:lnTo>
                    <a:lnTo>
                      <a:pt x="124705" y="61473"/>
                    </a:lnTo>
                    <a:lnTo>
                      <a:pt x="123745" y="61473"/>
                    </a:lnTo>
                    <a:lnTo>
                      <a:pt x="123265" y="61633"/>
                    </a:lnTo>
                    <a:lnTo>
                      <a:pt x="121664" y="62433"/>
                    </a:lnTo>
                    <a:lnTo>
                      <a:pt x="120223" y="63234"/>
                    </a:lnTo>
                    <a:lnTo>
                      <a:pt x="119423" y="63234"/>
                    </a:lnTo>
                    <a:lnTo>
                      <a:pt x="119263" y="63074"/>
                    </a:lnTo>
                    <a:lnTo>
                      <a:pt x="119103" y="62754"/>
                    </a:lnTo>
                    <a:lnTo>
                      <a:pt x="118942" y="61793"/>
                    </a:lnTo>
                    <a:lnTo>
                      <a:pt x="118942" y="60352"/>
                    </a:lnTo>
                    <a:lnTo>
                      <a:pt x="118942" y="59072"/>
                    </a:lnTo>
                    <a:lnTo>
                      <a:pt x="118782" y="58431"/>
                    </a:lnTo>
                    <a:lnTo>
                      <a:pt x="118462" y="57791"/>
                    </a:lnTo>
                    <a:lnTo>
                      <a:pt x="117982" y="57311"/>
                    </a:lnTo>
                    <a:lnTo>
                      <a:pt x="117182" y="56991"/>
                    </a:lnTo>
                    <a:lnTo>
                      <a:pt x="116541" y="56670"/>
                    </a:lnTo>
                    <a:lnTo>
                      <a:pt x="116061" y="56350"/>
                    </a:lnTo>
                    <a:lnTo>
                      <a:pt x="115581" y="56030"/>
                    </a:lnTo>
                    <a:lnTo>
                      <a:pt x="115261" y="55550"/>
                    </a:lnTo>
                    <a:lnTo>
                      <a:pt x="114940" y="54749"/>
                    </a:lnTo>
                    <a:lnTo>
                      <a:pt x="114780" y="53949"/>
                    </a:lnTo>
                    <a:lnTo>
                      <a:pt x="114940" y="53469"/>
                    </a:lnTo>
                    <a:lnTo>
                      <a:pt x="115100" y="53309"/>
                    </a:lnTo>
                    <a:lnTo>
                      <a:pt x="115581" y="52668"/>
                    </a:lnTo>
                    <a:lnTo>
                      <a:pt x="116381" y="52028"/>
                    </a:lnTo>
                    <a:lnTo>
                      <a:pt x="117182" y="51228"/>
                    </a:lnTo>
                    <a:lnTo>
                      <a:pt x="118142" y="50267"/>
                    </a:lnTo>
                    <a:lnTo>
                      <a:pt x="118302" y="49787"/>
                    </a:lnTo>
                    <a:lnTo>
                      <a:pt x="118462" y="49467"/>
                    </a:lnTo>
                    <a:lnTo>
                      <a:pt x="118302" y="49146"/>
                    </a:lnTo>
                    <a:lnTo>
                      <a:pt x="118142" y="48826"/>
                    </a:lnTo>
                    <a:lnTo>
                      <a:pt x="117822" y="48506"/>
                    </a:lnTo>
                    <a:lnTo>
                      <a:pt x="117182" y="48026"/>
                    </a:lnTo>
                    <a:lnTo>
                      <a:pt x="115581" y="47225"/>
                    </a:lnTo>
                    <a:lnTo>
                      <a:pt x="113500" y="46425"/>
                    </a:lnTo>
                    <a:lnTo>
                      <a:pt x="111098" y="45625"/>
                    </a:lnTo>
                    <a:lnTo>
                      <a:pt x="108057" y="49787"/>
                    </a:lnTo>
                    <a:lnTo>
                      <a:pt x="107737" y="50427"/>
                    </a:lnTo>
                    <a:lnTo>
                      <a:pt x="106776" y="51708"/>
                    </a:lnTo>
                    <a:lnTo>
                      <a:pt x="106296" y="52348"/>
                    </a:lnTo>
                    <a:lnTo>
                      <a:pt x="105495" y="52828"/>
                    </a:lnTo>
                    <a:lnTo>
                      <a:pt x="104695" y="52988"/>
                    </a:lnTo>
                    <a:lnTo>
                      <a:pt x="104375" y="52988"/>
                    </a:lnTo>
                    <a:lnTo>
                      <a:pt x="103895" y="52828"/>
                    </a:lnTo>
                    <a:lnTo>
                      <a:pt x="102294" y="52188"/>
                    </a:lnTo>
                    <a:lnTo>
                      <a:pt x="101333" y="51708"/>
                    </a:lnTo>
                    <a:lnTo>
                      <a:pt x="100373" y="51067"/>
                    </a:lnTo>
                    <a:lnTo>
                      <a:pt x="99412" y="49787"/>
                    </a:lnTo>
                    <a:lnTo>
                      <a:pt x="98772" y="49146"/>
                    </a:lnTo>
                    <a:lnTo>
                      <a:pt x="98132" y="48666"/>
                    </a:lnTo>
                    <a:lnTo>
                      <a:pt x="97491" y="48506"/>
                    </a:lnTo>
                    <a:lnTo>
                      <a:pt x="95890" y="48506"/>
                    </a:lnTo>
                    <a:lnTo>
                      <a:pt x="95250" y="48826"/>
                    </a:lnTo>
                    <a:lnTo>
                      <a:pt x="94450" y="49146"/>
                    </a:lnTo>
                    <a:lnTo>
                      <a:pt x="93969" y="49467"/>
                    </a:lnTo>
                    <a:lnTo>
                      <a:pt x="93489" y="49627"/>
                    </a:lnTo>
                    <a:lnTo>
                      <a:pt x="93009" y="49627"/>
                    </a:lnTo>
                    <a:lnTo>
                      <a:pt x="92208" y="49467"/>
                    </a:lnTo>
                    <a:lnTo>
                      <a:pt x="92048" y="49307"/>
                    </a:lnTo>
                    <a:lnTo>
                      <a:pt x="92048" y="49467"/>
                    </a:lnTo>
                    <a:lnTo>
                      <a:pt x="92529" y="50427"/>
                    </a:lnTo>
                    <a:lnTo>
                      <a:pt x="93169" y="51228"/>
                    </a:lnTo>
                    <a:lnTo>
                      <a:pt x="93809" y="51868"/>
                    </a:lnTo>
                    <a:lnTo>
                      <a:pt x="94450" y="52348"/>
                    </a:lnTo>
                    <a:lnTo>
                      <a:pt x="95090" y="52668"/>
                    </a:lnTo>
                    <a:lnTo>
                      <a:pt x="96211" y="53309"/>
                    </a:lnTo>
                    <a:lnTo>
                      <a:pt x="96691" y="53629"/>
                    </a:lnTo>
                    <a:lnTo>
                      <a:pt x="97011" y="53949"/>
                    </a:lnTo>
                    <a:lnTo>
                      <a:pt x="97491" y="54269"/>
                    </a:lnTo>
                    <a:lnTo>
                      <a:pt x="97971" y="54429"/>
                    </a:lnTo>
                    <a:lnTo>
                      <a:pt x="99412" y="54589"/>
                    </a:lnTo>
                    <a:lnTo>
                      <a:pt x="99892" y="54749"/>
                    </a:lnTo>
                    <a:lnTo>
                      <a:pt x="100213" y="54909"/>
                    </a:lnTo>
                    <a:lnTo>
                      <a:pt x="100053" y="55390"/>
                    </a:lnTo>
                    <a:lnTo>
                      <a:pt x="99412" y="56030"/>
                    </a:lnTo>
                    <a:lnTo>
                      <a:pt x="98452" y="56670"/>
                    </a:lnTo>
                    <a:lnTo>
                      <a:pt x="97651" y="57151"/>
                    </a:lnTo>
                    <a:lnTo>
                      <a:pt x="96050" y="57951"/>
                    </a:lnTo>
                    <a:lnTo>
                      <a:pt x="95090" y="58271"/>
                    </a:lnTo>
                    <a:lnTo>
                      <a:pt x="94610" y="58431"/>
                    </a:lnTo>
                    <a:lnTo>
                      <a:pt x="94289" y="58111"/>
                    </a:lnTo>
                    <a:lnTo>
                      <a:pt x="93329" y="57631"/>
                    </a:lnTo>
                    <a:lnTo>
                      <a:pt x="92689" y="57471"/>
                    </a:lnTo>
                    <a:lnTo>
                      <a:pt x="92048" y="57471"/>
                    </a:lnTo>
                    <a:lnTo>
                      <a:pt x="91248" y="57791"/>
                    </a:lnTo>
                    <a:lnTo>
                      <a:pt x="90447" y="58431"/>
                    </a:lnTo>
                    <a:lnTo>
                      <a:pt x="89967" y="59072"/>
                    </a:lnTo>
                    <a:lnTo>
                      <a:pt x="89807" y="59552"/>
                    </a:lnTo>
                    <a:lnTo>
                      <a:pt x="89807" y="60192"/>
                    </a:lnTo>
                    <a:lnTo>
                      <a:pt x="89487" y="60352"/>
                    </a:lnTo>
                    <a:lnTo>
                      <a:pt x="89007" y="60512"/>
                    </a:lnTo>
                    <a:lnTo>
                      <a:pt x="86445" y="60833"/>
                    </a:lnTo>
                    <a:lnTo>
                      <a:pt x="83084" y="60833"/>
                    </a:lnTo>
                    <a:lnTo>
                      <a:pt x="81963" y="60672"/>
                    </a:lnTo>
                    <a:lnTo>
                      <a:pt x="81003" y="60352"/>
                    </a:lnTo>
                    <a:lnTo>
                      <a:pt x="79242" y="59872"/>
                    </a:lnTo>
                    <a:lnTo>
                      <a:pt x="76840" y="59072"/>
                    </a:lnTo>
                    <a:lnTo>
                      <a:pt x="75400" y="58431"/>
                    </a:lnTo>
                    <a:lnTo>
                      <a:pt x="74119" y="57791"/>
                    </a:lnTo>
                    <a:lnTo>
                      <a:pt x="73158" y="56830"/>
                    </a:lnTo>
                    <a:lnTo>
                      <a:pt x="72038" y="55870"/>
                    </a:lnTo>
                    <a:lnTo>
                      <a:pt x="71237" y="54909"/>
                    </a:lnTo>
                    <a:lnTo>
                      <a:pt x="70277" y="53949"/>
                    </a:lnTo>
                    <a:lnTo>
                      <a:pt x="69316" y="53309"/>
                    </a:lnTo>
                    <a:lnTo>
                      <a:pt x="68196" y="52828"/>
                    </a:lnTo>
                    <a:lnTo>
                      <a:pt x="67075" y="52828"/>
                    </a:lnTo>
                    <a:lnTo>
                      <a:pt x="66115" y="52988"/>
                    </a:lnTo>
                    <a:lnTo>
                      <a:pt x="65314" y="53309"/>
                    </a:lnTo>
                    <a:lnTo>
                      <a:pt x="64514" y="53629"/>
                    </a:lnTo>
                    <a:lnTo>
                      <a:pt x="63713" y="53949"/>
                    </a:lnTo>
                    <a:lnTo>
                      <a:pt x="63073" y="54109"/>
                    </a:lnTo>
                    <a:lnTo>
                      <a:pt x="62273" y="53949"/>
                    </a:lnTo>
                    <a:lnTo>
                      <a:pt x="61312" y="53629"/>
                    </a:lnTo>
                    <a:lnTo>
                      <a:pt x="60832" y="53309"/>
                    </a:lnTo>
                    <a:lnTo>
                      <a:pt x="60352" y="53149"/>
                    </a:lnTo>
                    <a:lnTo>
                      <a:pt x="59871" y="53149"/>
                    </a:lnTo>
                    <a:lnTo>
                      <a:pt x="59391" y="53309"/>
                    </a:lnTo>
                    <a:lnTo>
                      <a:pt x="58271" y="53789"/>
                    </a:lnTo>
                    <a:lnTo>
                      <a:pt x="57310" y="54749"/>
                    </a:lnTo>
                    <a:lnTo>
                      <a:pt x="56670" y="55710"/>
                    </a:lnTo>
                    <a:lnTo>
                      <a:pt x="56029" y="56991"/>
                    </a:lnTo>
                    <a:lnTo>
                      <a:pt x="56029" y="57631"/>
                    </a:lnTo>
                    <a:lnTo>
                      <a:pt x="55869" y="58111"/>
                    </a:lnTo>
                    <a:lnTo>
                      <a:pt x="56029" y="58751"/>
                    </a:lnTo>
                    <a:lnTo>
                      <a:pt x="56189" y="59392"/>
                    </a:lnTo>
                    <a:lnTo>
                      <a:pt x="56510" y="59872"/>
                    </a:lnTo>
                    <a:lnTo>
                      <a:pt x="56830" y="60192"/>
                    </a:lnTo>
                    <a:lnTo>
                      <a:pt x="57150" y="60352"/>
                    </a:lnTo>
                    <a:lnTo>
                      <a:pt x="57470" y="60512"/>
                    </a:lnTo>
                    <a:lnTo>
                      <a:pt x="58431" y="60512"/>
                    </a:lnTo>
                    <a:lnTo>
                      <a:pt x="59231" y="60352"/>
                    </a:lnTo>
                    <a:lnTo>
                      <a:pt x="60352" y="60352"/>
                    </a:lnTo>
                    <a:lnTo>
                      <a:pt x="60672" y="60512"/>
                    </a:lnTo>
                    <a:lnTo>
                      <a:pt x="60832" y="60833"/>
                    </a:lnTo>
                    <a:lnTo>
                      <a:pt x="61152" y="61313"/>
                    </a:lnTo>
                    <a:lnTo>
                      <a:pt x="61312" y="61953"/>
                    </a:lnTo>
                    <a:lnTo>
                      <a:pt x="61312" y="62754"/>
                    </a:lnTo>
                    <a:lnTo>
                      <a:pt x="61632" y="65955"/>
                    </a:lnTo>
                    <a:lnTo>
                      <a:pt x="62113" y="68196"/>
                    </a:lnTo>
                    <a:lnTo>
                      <a:pt x="62273" y="68997"/>
                    </a:lnTo>
                    <a:lnTo>
                      <a:pt x="62753" y="69797"/>
                    </a:lnTo>
                    <a:lnTo>
                      <a:pt x="63233" y="70438"/>
                    </a:lnTo>
                    <a:lnTo>
                      <a:pt x="63713" y="71078"/>
                    </a:lnTo>
                    <a:lnTo>
                      <a:pt x="64674" y="72038"/>
                    </a:lnTo>
                    <a:lnTo>
                      <a:pt x="64834" y="72519"/>
                    </a:lnTo>
                    <a:lnTo>
                      <a:pt x="64994" y="72839"/>
                    </a:lnTo>
                    <a:lnTo>
                      <a:pt x="64834" y="73959"/>
                    </a:lnTo>
                    <a:lnTo>
                      <a:pt x="64514" y="75560"/>
                    </a:lnTo>
                    <a:lnTo>
                      <a:pt x="64034" y="77321"/>
                    </a:lnTo>
                    <a:lnTo>
                      <a:pt x="64034" y="77962"/>
                    </a:lnTo>
                    <a:lnTo>
                      <a:pt x="64194" y="78442"/>
                    </a:lnTo>
                    <a:lnTo>
                      <a:pt x="64514" y="78922"/>
                    </a:lnTo>
                    <a:lnTo>
                      <a:pt x="64994" y="79242"/>
                    </a:lnTo>
                    <a:lnTo>
                      <a:pt x="65955" y="79402"/>
                    </a:lnTo>
                    <a:lnTo>
                      <a:pt x="67235" y="79562"/>
                    </a:lnTo>
                    <a:lnTo>
                      <a:pt x="68356" y="79562"/>
                    </a:lnTo>
                    <a:lnTo>
                      <a:pt x="68676" y="79402"/>
                    </a:lnTo>
                    <a:lnTo>
                      <a:pt x="68996" y="79242"/>
                    </a:lnTo>
                    <a:lnTo>
                      <a:pt x="69156" y="78762"/>
                    </a:lnTo>
                    <a:lnTo>
                      <a:pt x="69316" y="78442"/>
                    </a:lnTo>
                    <a:lnTo>
                      <a:pt x="69476" y="78122"/>
                    </a:lnTo>
                    <a:lnTo>
                      <a:pt x="69637" y="78282"/>
                    </a:lnTo>
                    <a:lnTo>
                      <a:pt x="70917" y="80043"/>
                    </a:lnTo>
                    <a:lnTo>
                      <a:pt x="71878" y="81323"/>
                    </a:lnTo>
                    <a:lnTo>
                      <a:pt x="72518" y="82444"/>
                    </a:lnTo>
                    <a:lnTo>
                      <a:pt x="72838" y="83404"/>
                    </a:lnTo>
                    <a:lnTo>
                      <a:pt x="72838" y="83725"/>
                    </a:lnTo>
                    <a:lnTo>
                      <a:pt x="72678" y="83885"/>
                    </a:lnTo>
                    <a:lnTo>
                      <a:pt x="72518" y="84045"/>
                    </a:lnTo>
                    <a:lnTo>
                      <a:pt x="72198" y="84205"/>
                    </a:lnTo>
                    <a:lnTo>
                      <a:pt x="71397" y="84365"/>
                    </a:lnTo>
                    <a:lnTo>
                      <a:pt x="70117" y="84205"/>
                    </a:lnTo>
                    <a:lnTo>
                      <a:pt x="68516" y="83725"/>
                    </a:lnTo>
                    <a:lnTo>
                      <a:pt x="65154" y="82764"/>
                    </a:lnTo>
                    <a:lnTo>
                      <a:pt x="62273" y="81483"/>
                    </a:lnTo>
                    <a:lnTo>
                      <a:pt x="61152" y="80843"/>
                    </a:lnTo>
                    <a:lnTo>
                      <a:pt x="60032" y="80203"/>
                    </a:lnTo>
                    <a:lnTo>
                      <a:pt x="59231" y="79402"/>
                    </a:lnTo>
                    <a:lnTo>
                      <a:pt x="58591" y="78602"/>
                    </a:lnTo>
                    <a:lnTo>
                      <a:pt x="58271" y="77641"/>
                    </a:lnTo>
                    <a:lnTo>
                      <a:pt x="58111" y="76841"/>
                    </a:lnTo>
                    <a:lnTo>
                      <a:pt x="57790" y="75240"/>
                    </a:lnTo>
                    <a:lnTo>
                      <a:pt x="57630" y="74440"/>
                    </a:lnTo>
                    <a:lnTo>
                      <a:pt x="57310" y="73799"/>
                    </a:lnTo>
                    <a:lnTo>
                      <a:pt x="56510" y="73159"/>
                    </a:lnTo>
                    <a:lnTo>
                      <a:pt x="55549" y="72839"/>
                    </a:lnTo>
                    <a:lnTo>
                      <a:pt x="53308" y="72199"/>
                    </a:lnTo>
                    <a:lnTo>
                      <a:pt x="51707" y="72038"/>
                    </a:lnTo>
                    <a:lnTo>
                      <a:pt x="50426" y="72038"/>
                    </a:lnTo>
                    <a:lnTo>
                      <a:pt x="49946" y="71878"/>
                    </a:lnTo>
                    <a:lnTo>
                      <a:pt x="48666" y="71238"/>
                    </a:lnTo>
                    <a:lnTo>
                      <a:pt x="47865" y="70758"/>
                    </a:lnTo>
                    <a:lnTo>
                      <a:pt x="47065" y="70117"/>
                    </a:lnTo>
                    <a:lnTo>
                      <a:pt x="46264" y="69317"/>
                    </a:lnTo>
                    <a:lnTo>
                      <a:pt x="45624" y="68356"/>
                    </a:lnTo>
                    <a:lnTo>
                      <a:pt x="44343" y="66596"/>
                    </a:lnTo>
                    <a:lnTo>
                      <a:pt x="43703" y="65955"/>
                    </a:lnTo>
                    <a:lnTo>
                      <a:pt x="43063" y="65635"/>
                    </a:lnTo>
                    <a:lnTo>
                      <a:pt x="42262" y="65315"/>
                    </a:lnTo>
                    <a:lnTo>
                      <a:pt x="41462" y="64995"/>
                    </a:lnTo>
                    <a:lnTo>
                      <a:pt x="40341" y="64835"/>
                    </a:lnTo>
                    <a:lnTo>
                      <a:pt x="39061" y="64835"/>
                    </a:lnTo>
                    <a:lnTo>
                      <a:pt x="37780" y="64995"/>
                    </a:lnTo>
                    <a:lnTo>
                      <a:pt x="36499" y="65155"/>
                    </a:lnTo>
                    <a:lnTo>
                      <a:pt x="34418" y="65795"/>
                    </a:lnTo>
                    <a:lnTo>
                      <a:pt x="33297" y="66115"/>
                    </a:lnTo>
                    <a:lnTo>
                      <a:pt x="32017" y="66115"/>
                    </a:lnTo>
                    <a:lnTo>
                      <a:pt x="30736" y="65955"/>
                    </a:lnTo>
                    <a:lnTo>
                      <a:pt x="29135" y="65635"/>
                    </a:lnTo>
                    <a:lnTo>
                      <a:pt x="26094" y="64514"/>
                    </a:lnTo>
                    <a:lnTo>
                      <a:pt x="23372" y="63874"/>
                    </a:lnTo>
                    <a:lnTo>
                      <a:pt x="20971" y="63074"/>
                    </a:lnTo>
                    <a:lnTo>
                      <a:pt x="19850" y="62433"/>
                    </a:lnTo>
                    <a:lnTo>
                      <a:pt x="18890" y="61793"/>
                    </a:lnTo>
                    <a:lnTo>
                      <a:pt x="17929" y="61153"/>
                    </a:lnTo>
                    <a:lnTo>
                      <a:pt x="17129" y="60993"/>
                    </a:lnTo>
                    <a:lnTo>
                      <a:pt x="16649" y="60993"/>
                    </a:lnTo>
                    <a:lnTo>
                      <a:pt x="16008" y="61153"/>
                    </a:lnTo>
                    <a:lnTo>
                      <a:pt x="14888" y="61793"/>
                    </a:lnTo>
                    <a:lnTo>
                      <a:pt x="14087" y="62113"/>
                    </a:lnTo>
                    <a:lnTo>
                      <a:pt x="12967" y="62433"/>
                    </a:lnTo>
                    <a:lnTo>
                      <a:pt x="11206" y="62914"/>
                    </a:lnTo>
                    <a:lnTo>
                      <a:pt x="9925" y="62914"/>
                    </a:lnTo>
                    <a:lnTo>
                      <a:pt x="9445" y="62754"/>
                    </a:lnTo>
                    <a:lnTo>
                      <a:pt x="8965" y="62433"/>
                    </a:lnTo>
                    <a:lnTo>
                      <a:pt x="7844" y="61153"/>
                    </a:lnTo>
                    <a:lnTo>
                      <a:pt x="7204" y="60352"/>
                    </a:lnTo>
                    <a:lnTo>
                      <a:pt x="6563" y="59712"/>
                    </a:lnTo>
                    <a:lnTo>
                      <a:pt x="5283" y="58751"/>
                    </a:lnTo>
                    <a:lnTo>
                      <a:pt x="4482" y="58431"/>
                    </a:lnTo>
                    <a:lnTo>
                      <a:pt x="4002" y="58431"/>
                    </a:lnTo>
                    <a:lnTo>
                      <a:pt x="0" y="59072"/>
                    </a:lnTo>
                    <a:lnTo>
                      <a:pt x="480" y="59392"/>
                    </a:lnTo>
                    <a:lnTo>
                      <a:pt x="1441" y="60352"/>
                    </a:lnTo>
                    <a:lnTo>
                      <a:pt x="2561" y="61633"/>
                    </a:lnTo>
                    <a:lnTo>
                      <a:pt x="2882" y="62273"/>
                    </a:lnTo>
                    <a:lnTo>
                      <a:pt x="3042" y="62754"/>
                    </a:lnTo>
                    <a:lnTo>
                      <a:pt x="2882" y="63394"/>
                    </a:lnTo>
                    <a:lnTo>
                      <a:pt x="2561" y="63874"/>
                    </a:lnTo>
                    <a:lnTo>
                      <a:pt x="1761" y="64675"/>
                    </a:lnTo>
                    <a:lnTo>
                      <a:pt x="1441" y="65315"/>
                    </a:lnTo>
                    <a:lnTo>
                      <a:pt x="1121" y="65795"/>
                    </a:lnTo>
                    <a:lnTo>
                      <a:pt x="1281" y="66275"/>
                    </a:lnTo>
                    <a:lnTo>
                      <a:pt x="1761" y="66916"/>
                    </a:lnTo>
                    <a:lnTo>
                      <a:pt x="2401" y="67556"/>
                    </a:lnTo>
                    <a:lnTo>
                      <a:pt x="3042" y="67876"/>
                    </a:lnTo>
                    <a:lnTo>
                      <a:pt x="3842" y="68196"/>
                    </a:lnTo>
                    <a:lnTo>
                      <a:pt x="4482" y="68356"/>
                    </a:lnTo>
                    <a:lnTo>
                      <a:pt x="5923" y="68677"/>
                    </a:lnTo>
                    <a:lnTo>
                      <a:pt x="7204" y="68677"/>
                    </a:lnTo>
                    <a:lnTo>
                      <a:pt x="8484" y="68517"/>
                    </a:lnTo>
                    <a:lnTo>
                      <a:pt x="10245" y="68356"/>
                    </a:lnTo>
                    <a:lnTo>
                      <a:pt x="11206" y="68356"/>
                    </a:lnTo>
                    <a:lnTo>
                      <a:pt x="12166" y="68517"/>
                    </a:lnTo>
                    <a:lnTo>
                      <a:pt x="12967" y="68837"/>
                    </a:lnTo>
                    <a:lnTo>
                      <a:pt x="13607" y="69317"/>
                    </a:lnTo>
                    <a:lnTo>
                      <a:pt x="15048" y="70598"/>
                    </a:lnTo>
                    <a:lnTo>
                      <a:pt x="16809" y="71878"/>
                    </a:lnTo>
                    <a:lnTo>
                      <a:pt x="18730" y="72839"/>
                    </a:lnTo>
                    <a:lnTo>
                      <a:pt x="20811" y="73799"/>
                    </a:lnTo>
                    <a:lnTo>
                      <a:pt x="23052" y="74760"/>
                    </a:lnTo>
                    <a:lnTo>
                      <a:pt x="23853" y="75240"/>
                    </a:lnTo>
                    <a:lnTo>
                      <a:pt x="24653" y="75720"/>
                    </a:lnTo>
                    <a:lnTo>
                      <a:pt x="25133" y="76361"/>
                    </a:lnTo>
                    <a:lnTo>
                      <a:pt x="25453" y="77001"/>
                    </a:lnTo>
                    <a:lnTo>
                      <a:pt x="25613" y="77641"/>
                    </a:lnTo>
                    <a:lnTo>
                      <a:pt x="25293" y="78282"/>
                    </a:lnTo>
                    <a:lnTo>
                      <a:pt x="24493" y="79562"/>
                    </a:lnTo>
                    <a:lnTo>
                      <a:pt x="24013" y="80203"/>
                    </a:lnTo>
                    <a:lnTo>
                      <a:pt x="23692" y="81003"/>
                    </a:lnTo>
                    <a:lnTo>
                      <a:pt x="23692" y="81643"/>
                    </a:lnTo>
                    <a:lnTo>
                      <a:pt x="23692" y="82284"/>
                    </a:lnTo>
                    <a:lnTo>
                      <a:pt x="24173" y="82924"/>
                    </a:lnTo>
                    <a:lnTo>
                      <a:pt x="24973" y="83404"/>
                    </a:lnTo>
                    <a:lnTo>
                      <a:pt x="25934" y="83725"/>
                    </a:lnTo>
                    <a:lnTo>
                      <a:pt x="26734" y="83885"/>
                    </a:lnTo>
                    <a:lnTo>
                      <a:pt x="28175" y="83885"/>
                    </a:lnTo>
                    <a:lnTo>
                      <a:pt x="29295" y="83725"/>
                    </a:lnTo>
                    <a:lnTo>
                      <a:pt x="29936" y="83885"/>
                    </a:lnTo>
                    <a:lnTo>
                      <a:pt x="30416" y="84045"/>
                    </a:lnTo>
                    <a:lnTo>
                      <a:pt x="31056" y="84365"/>
                    </a:lnTo>
                    <a:lnTo>
                      <a:pt x="31537" y="84525"/>
                    </a:lnTo>
                    <a:lnTo>
                      <a:pt x="32497" y="84365"/>
                    </a:lnTo>
                    <a:lnTo>
                      <a:pt x="33938" y="84045"/>
                    </a:lnTo>
                    <a:lnTo>
                      <a:pt x="36339" y="84045"/>
                    </a:lnTo>
                    <a:lnTo>
                      <a:pt x="39541" y="84525"/>
                    </a:lnTo>
                    <a:lnTo>
                      <a:pt x="41142" y="84845"/>
                    </a:lnTo>
                    <a:lnTo>
                      <a:pt x="42742" y="85325"/>
                    </a:lnTo>
                    <a:lnTo>
                      <a:pt x="44183" y="85966"/>
                    </a:lnTo>
                    <a:lnTo>
                      <a:pt x="45304" y="86606"/>
                    </a:lnTo>
                    <a:lnTo>
                      <a:pt x="46104" y="87406"/>
                    </a:lnTo>
                    <a:lnTo>
                      <a:pt x="46424" y="87727"/>
                    </a:lnTo>
                    <a:lnTo>
                      <a:pt x="46584" y="88207"/>
                    </a:lnTo>
                    <a:lnTo>
                      <a:pt x="46745" y="89007"/>
                    </a:lnTo>
                    <a:lnTo>
                      <a:pt x="46584" y="89648"/>
                    </a:lnTo>
                    <a:lnTo>
                      <a:pt x="46104" y="90288"/>
                    </a:lnTo>
                    <a:lnTo>
                      <a:pt x="45784" y="90768"/>
                    </a:lnTo>
                    <a:lnTo>
                      <a:pt x="45464" y="91249"/>
                    </a:lnTo>
                    <a:lnTo>
                      <a:pt x="45464" y="91889"/>
                    </a:lnTo>
                    <a:lnTo>
                      <a:pt x="45624" y="92529"/>
                    </a:lnTo>
                    <a:lnTo>
                      <a:pt x="46264" y="93330"/>
                    </a:lnTo>
                    <a:lnTo>
                      <a:pt x="50266" y="97172"/>
                    </a:lnTo>
                    <a:lnTo>
                      <a:pt x="52187" y="98933"/>
                    </a:lnTo>
                    <a:lnTo>
                      <a:pt x="53148" y="99413"/>
                    </a:lnTo>
                    <a:lnTo>
                      <a:pt x="53788" y="99893"/>
                    </a:lnTo>
                    <a:lnTo>
                      <a:pt x="54429" y="100053"/>
                    </a:lnTo>
                    <a:lnTo>
                      <a:pt x="54909" y="99893"/>
                    </a:lnTo>
                    <a:lnTo>
                      <a:pt x="55709" y="99413"/>
                    </a:lnTo>
                    <a:lnTo>
                      <a:pt x="56189" y="99253"/>
                    </a:lnTo>
                    <a:lnTo>
                      <a:pt x="56670" y="99253"/>
                    </a:lnTo>
                    <a:lnTo>
                      <a:pt x="57150" y="99413"/>
                    </a:lnTo>
                    <a:lnTo>
                      <a:pt x="57950" y="99893"/>
                    </a:lnTo>
                    <a:lnTo>
                      <a:pt x="58431" y="100533"/>
                    </a:lnTo>
                    <a:lnTo>
                      <a:pt x="58751" y="101174"/>
                    </a:lnTo>
                    <a:lnTo>
                      <a:pt x="58751" y="101654"/>
                    </a:lnTo>
                    <a:lnTo>
                      <a:pt x="58591" y="102454"/>
                    </a:lnTo>
                    <a:lnTo>
                      <a:pt x="58271" y="103895"/>
                    </a:lnTo>
                    <a:lnTo>
                      <a:pt x="58111" y="104696"/>
                    </a:lnTo>
                    <a:lnTo>
                      <a:pt x="58271" y="105656"/>
                    </a:lnTo>
                    <a:lnTo>
                      <a:pt x="58591" y="107417"/>
                    </a:lnTo>
                    <a:lnTo>
                      <a:pt x="58751" y="108217"/>
                    </a:lnTo>
                    <a:lnTo>
                      <a:pt x="58911" y="108698"/>
                    </a:lnTo>
                    <a:lnTo>
                      <a:pt x="59231" y="109178"/>
                    </a:lnTo>
                    <a:lnTo>
                      <a:pt x="59871" y="109338"/>
                    </a:lnTo>
                    <a:lnTo>
                      <a:pt x="60672" y="109498"/>
                    </a:lnTo>
                    <a:lnTo>
                      <a:pt x="61632" y="109498"/>
                    </a:lnTo>
                    <a:lnTo>
                      <a:pt x="62753" y="109338"/>
                    </a:lnTo>
                    <a:lnTo>
                      <a:pt x="63393" y="109018"/>
                    </a:lnTo>
                    <a:lnTo>
                      <a:pt x="63713" y="108698"/>
                    </a:lnTo>
                    <a:lnTo>
                      <a:pt x="63874" y="108538"/>
                    </a:lnTo>
                    <a:lnTo>
                      <a:pt x="64194" y="108217"/>
                    </a:lnTo>
                    <a:lnTo>
                      <a:pt x="64514" y="107897"/>
                    </a:lnTo>
                    <a:lnTo>
                      <a:pt x="65154" y="107737"/>
                    </a:lnTo>
                    <a:lnTo>
                      <a:pt x="69476" y="107737"/>
                    </a:lnTo>
                    <a:lnTo>
                      <a:pt x="69476" y="108057"/>
                    </a:lnTo>
                    <a:lnTo>
                      <a:pt x="68836" y="109178"/>
                    </a:lnTo>
                    <a:lnTo>
                      <a:pt x="68356" y="109658"/>
                    </a:lnTo>
                    <a:lnTo>
                      <a:pt x="67876" y="109978"/>
                    </a:lnTo>
                    <a:lnTo>
                      <a:pt x="67075" y="109978"/>
                    </a:lnTo>
                    <a:lnTo>
                      <a:pt x="66915" y="110138"/>
                    </a:lnTo>
                    <a:lnTo>
                      <a:pt x="67555" y="111099"/>
                    </a:lnTo>
                    <a:lnTo>
                      <a:pt x="67876" y="111579"/>
                    </a:lnTo>
                    <a:lnTo>
                      <a:pt x="68196" y="112059"/>
                    </a:lnTo>
                    <a:lnTo>
                      <a:pt x="69316" y="112700"/>
                    </a:lnTo>
                    <a:lnTo>
                      <a:pt x="71878" y="114141"/>
                    </a:lnTo>
                    <a:lnTo>
                      <a:pt x="73318" y="114941"/>
                    </a:lnTo>
                    <a:lnTo>
                      <a:pt x="74599" y="115741"/>
                    </a:lnTo>
                    <a:lnTo>
                      <a:pt x="75560" y="116542"/>
                    </a:lnTo>
                    <a:lnTo>
                      <a:pt x="75880" y="117182"/>
                    </a:lnTo>
                    <a:lnTo>
                      <a:pt x="76040" y="117662"/>
                    </a:lnTo>
                    <a:lnTo>
                      <a:pt x="76200" y="118303"/>
                    </a:lnTo>
                    <a:lnTo>
                      <a:pt x="76360" y="118783"/>
                    </a:lnTo>
                    <a:lnTo>
                      <a:pt x="76200" y="120064"/>
                    </a:lnTo>
                    <a:lnTo>
                      <a:pt x="75720" y="122305"/>
                    </a:lnTo>
                    <a:lnTo>
                      <a:pt x="75720" y="123265"/>
                    </a:lnTo>
                    <a:lnTo>
                      <a:pt x="75720" y="123585"/>
                    </a:lnTo>
                    <a:lnTo>
                      <a:pt x="75880" y="124066"/>
                    </a:lnTo>
                    <a:lnTo>
                      <a:pt x="76200" y="124386"/>
                    </a:lnTo>
                    <a:lnTo>
                      <a:pt x="76680" y="124706"/>
                    </a:lnTo>
                    <a:lnTo>
                      <a:pt x="77321" y="125026"/>
                    </a:lnTo>
                    <a:lnTo>
                      <a:pt x="78121" y="125186"/>
                    </a:lnTo>
                    <a:lnTo>
                      <a:pt x="81003" y="125987"/>
                    </a:lnTo>
                    <a:lnTo>
                      <a:pt x="82763" y="126627"/>
                    </a:lnTo>
                    <a:lnTo>
                      <a:pt x="84204" y="127107"/>
                    </a:lnTo>
                    <a:lnTo>
                      <a:pt x="85645" y="127588"/>
                    </a:lnTo>
                    <a:lnTo>
                      <a:pt x="86605" y="128068"/>
                    </a:lnTo>
                    <a:lnTo>
                      <a:pt x="87246" y="128548"/>
                    </a:lnTo>
                    <a:lnTo>
                      <a:pt x="88687" y="129829"/>
                    </a:lnTo>
                    <a:lnTo>
                      <a:pt x="89327" y="130469"/>
                    </a:lnTo>
                    <a:lnTo>
                      <a:pt x="89967" y="130949"/>
                    </a:lnTo>
                    <a:lnTo>
                      <a:pt x="90768" y="131269"/>
                    </a:lnTo>
                    <a:lnTo>
                      <a:pt x="91568" y="131430"/>
                    </a:lnTo>
                    <a:lnTo>
                      <a:pt x="93969" y="131430"/>
                    </a:lnTo>
                    <a:lnTo>
                      <a:pt x="95570" y="131269"/>
                    </a:lnTo>
                    <a:lnTo>
                      <a:pt x="96851" y="131269"/>
                    </a:lnTo>
                    <a:lnTo>
                      <a:pt x="97331" y="131430"/>
                    </a:lnTo>
                    <a:lnTo>
                      <a:pt x="97811" y="131590"/>
                    </a:lnTo>
                    <a:lnTo>
                      <a:pt x="98292" y="131910"/>
                    </a:lnTo>
                    <a:lnTo>
                      <a:pt x="98772" y="132390"/>
                    </a:lnTo>
                    <a:lnTo>
                      <a:pt x="99092" y="133030"/>
                    </a:lnTo>
                    <a:lnTo>
                      <a:pt x="99732" y="133351"/>
                    </a:lnTo>
                    <a:lnTo>
                      <a:pt x="100693" y="133991"/>
                    </a:lnTo>
                    <a:lnTo>
                      <a:pt x="101493" y="134151"/>
                    </a:lnTo>
                    <a:lnTo>
                      <a:pt x="101813" y="134151"/>
                    </a:lnTo>
                    <a:lnTo>
                      <a:pt x="108377" y="133191"/>
                    </a:lnTo>
                    <a:lnTo>
                      <a:pt x="100053" y="123906"/>
                    </a:lnTo>
                    <a:lnTo>
                      <a:pt x="102454" y="121504"/>
                    </a:lnTo>
                    <a:lnTo>
                      <a:pt x="100853" y="117342"/>
                    </a:lnTo>
                    <a:lnTo>
                      <a:pt x="101974" y="117342"/>
                    </a:lnTo>
                    <a:lnTo>
                      <a:pt x="102774" y="117502"/>
                    </a:lnTo>
                    <a:lnTo>
                      <a:pt x="103574" y="117662"/>
                    </a:lnTo>
                    <a:lnTo>
                      <a:pt x="104375" y="118143"/>
                    </a:lnTo>
                    <a:lnTo>
                      <a:pt x="105175" y="118943"/>
                    </a:lnTo>
                    <a:lnTo>
                      <a:pt x="105976" y="120064"/>
                    </a:lnTo>
                    <a:lnTo>
                      <a:pt x="107096" y="122305"/>
                    </a:lnTo>
                    <a:lnTo>
                      <a:pt x="107576" y="123265"/>
                    </a:lnTo>
                    <a:lnTo>
                      <a:pt x="108057" y="124066"/>
                    </a:lnTo>
                    <a:lnTo>
                      <a:pt x="108537" y="124546"/>
                    </a:lnTo>
                    <a:lnTo>
                      <a:pt x="109177" y="124866"/>
                    </a:lnTo>
                    <a:lnTo>
                      <a:pt x="109978" y="125026"/>
                    </a:lnTo>
                    <a:lnTo>
                      <a:pt x="111098" y="124866"/>
                    </a:lnTo>
                    <a:lnTo>
                      <a:pt x="111579" y="124706"/>
                    </a:lnTo>
                    <a:lnTo>
                      <a:pt x="112059" y="124546"/>
                    </a:lnTo>
                    <a:lnTo>
                      <a:pt x="112539" y="123906"/>
                    </a:lnTo>
                    <a:lnTo>
                      <a:pt x="112859" y="123105"/>
                    </a:lnTo>
                    <a:lnTo>
                      <a:pt x="113019" y="122305"/>
                    </a:lnTo>
                    <a:lnTo>
                      <a:pt x="113339" y="121664"/>
                    </a:lnTo>
                    <a:lnTo>
                      <a:pt x="113500" y="121344"/>
                    </a:lnTo>
                    <a:lnTo>
                      <a:pt x="113980" y="121344"/>
                    </a:lnTo>
                    <a:lnTo>
                      <a:pt x="114780" y="121825"/>
                    </a:lnTo>
                    <a:lnTo>
                      <a:pt x="115581" y="122465"/>
                    </a:lnTo>
                    <a:lnTo>
                      <a:pt x="115741" y="122785"/>
                    </a:lnTo>
                    <a:lnTo>
                      <a:pt x="115741" y="123105"/>
                    </a:lnTo>
                    <a:lnTo>
                      <a:pt x="115581" y="123585"/>
                    </a:lnTo>
                    <a:lnTo>
                      <a:pt x="115261" y="123906"/>
                    </a:lnTo>
                    <a:lnTo>
                      <a:pt x="114940" y="124386"/>
                    </a:lnTo>
                    <a:lnTo>
                      <a:pt x="114940" y="124546"/>
                    </a:lnTo>
                    <a:lnTo>
                      <a:pt x="114940" y="124706"/>
                    </a:lnTo>
                    <a:lnTo>
                      <a:pt x="115421" y="125026"/>
                    </a:lnTo>
                    <a:lnTo>
                      <a:pt x="116541" y="125506"/>
                    </a:lnTo>
                    <a:lnTo>
                      <a:pt x="118142" y="125987"/>
                    </a:lnTo>
                    <a:lnTo>
                      <a:pt x="120863" y="125987"/>
                    </a:lnTo>
                    <a:lnTo>
                      <a:pt x="121984" y="125827"/>
                    </a:lnTo>
                    <a:lnTo>
                      <a:pt x="123745" y="125186"/>
                    </a:lnTo>
                    <a:lnTo>
                      <a:pt x="124385" y="124866"/>
                    </a:lnTo>
                    <a:lnTo>
                      <a:pt x="124385" y="125186"/>
                    </a:lnTo>
                    <a:lnTo>
                      <a:pt x="124385" y="125506"/>
                    </a:lnTo>
                    <a:lnTo>
                      <a:pt x="124545" y="125987"/>
                    </a:lnTo>
                    <a:lnTo>
                      <a:pt x="124866" y="126467"/>
                    </a:lnTo>
                    <a:lnTo>
                      <a:pt x="125666" y="126947"/>
                    </a:lnTo>
                    <a:lnTo>
                      <a:pt x="126626" y="127267"/>
                    </a:lnTo>
                    <a:lnTo>
                      <a:pt x="128227" y="127588"/>
                    </a:lnTo>
                    <a:lnTo>
                      <a:pt x="129988" y="127748"/>
                    </a:lnTo>
                    <a:lnTo>
                      <a:pt x="131589" y="127908"/>
                    </a:lnTo>
                    <a:lnTo>
                      <a:pt x="134311" y="127748"/>
                    </a:lnTo>
                    <a:lnTo>
                      <a:pt x="136071" y="127427"/>
                    </a:lnTo>
                    <a:lnTo>
                      <a:pt x="136872" y="127267"/>
                    </a:lnTo>
                    <a:lnTo>
                      <a:pt x="138153" y="127588"/>
                    </a:lnTo>
                    <a:lnTo>
                      <a:pt x="139593" y="127908"/>
                    </a:lnTo>
                    <a:lnTo>
                      <a:pt x="141995" y="127908"/>
                    </a:lnTo>
                    <a:lnTo>
                      <a:pt x="142795" y="127588"/>
                    </a:lnTo>
                    <a:lnTo>
                      <a:pt x="144236" y="126947"/>
                    </a:lnTo>
                    <a:lnTo>
                      <a:pt x="146797" y="125987"/>
                    </a:lnTo>
                    <a:lnTo>
                      <a:pt x="147437" y="125667"/>
                    </a:lnTo>
                    <a:lnTo>
                      <a:pt x="148078" y="125506"/>
                    </a:lnTo>
                    <a:lnTo>
                      <a:pt x="148718" y="125506"/>
                    </a:lnTo>
                    <a:lnTo>
                      <a:pt x="149038" y="125667"/>
                    </a:lnTo>
                    <a:lnTo>
                      <a:pt x="149518" y="125987"/>
                    </a:lnTo>
                    <a:lnTo>
                      <a:pt x="149839" y="126307"/>
                    </a:lnTo>
                    <a:lnTo>
                      <a:pt x="149999" y="126627"/>
                    </a:lnTo>
                    <a:lnTo>
                      <a:pt x="150319" y="126467"/>
                    </a:lnTo>
                    <a:lnTo>
                      <a:pt x="151279" y="124226"/>
                    </a:lnTo>
                    <a:lnTo>
                      <a:pt x="152560" y="120864"/>
                    </a:lnTo>
                    <a:lnTo>
                      <a:pt x="153040" y="119423"/>
                    </a:lnTo>
                    <a:lnTo>
                      <a:pt x="153200" y="118303"/>
                    </a:lnTo>
                    <a:lnTo>
                      <a:pt x="153361" y="117182"/>
                    </a:lnTo>
                    <a:lnTo>
                      <a:pt x="153200" y="116062"/>
                    </a:lnTo>
                    <a:lnTo>
                      <a:pt x="152880" y="115101"/>
                    </a:lnTo>
                    <a:lnTo>
                      <a:pt x="152240" y="113980"/>
                    </a:lnTo>
                    <a:lnTo>
                      <a:pt x="150479" y="111579"/>
                    </a:lnTo>
                    <a:lnTo>
                      <a:pt x="148718" y="109498"/>
                    </a:lnTo>
                    <a:lnTo>
                      <a:pt x="146797" y="107417"/>
                    </a:lnTo>
                    <a:lnTo>
                      <a:pt x="142795" y="107417"/>
                    </a:lnTo>
                    <a:lnTo>
                      <a:pt x="141514" y="107257"/>
                    </a:lnTo>
                    <a:lnTo>
                      <a:pt x="140554" y="106937"/>
                    </a:lnTo>
                    <a:lnTo>
                      <a:pt x="140234" y="106777"/>
                    </a:lnTo>
                    <a:lnTo>
                      <a:pt x="140074" y="106456"/>
                    </a:lnTo>
                    <a:lnTo>
                      <a:pt x="140074" y="106136"/>
                    </a:lnTo>
                    <a:lnTo>
                      <a:pt x="140234" y="105656"/>
                    </a:lnTo>
                    <a:lnTo>
                      <a:pt x="140874" y="104856"/>
                    </a:lnTo>
                    <a:lnTo>
                      <a:pt x="141674" y="104215"/>
                    </a:lnTo>
                    <a:lnTo>
                      <a:pt x="142315" y="103735"/>
                    </a:lnTo>
                    <a:lnTo>
                      <a:pt x="143115" y="103575"/>
                    </a:lnTo>
                    <a:lnTo>
                      <a:pt x="143755" y="103415"/>
                    </a:lnTo>
                    <a:lnTo>
                      <a:pt x="144556" y="103255"/>
                    </a:lnTo>
                    <a:lnTo>
                      <a:pt x="145196" y="103415"/>
                    </a:lnTo>
                    <a:lnTo>
                      <a:pt x="145676" y="103575"/>
                    </a:lnTo>
                    <a:lnTo>
                      <a:pt x="146797" y="104215"/>
                    </a:lnTo>
                    <a:lnTo>
                      <a:pt x="147918" y="105016"/>
                    </a:lnTo>
                    <a:lnTo>
                      <a:pt x="148398" y="105336"/>
                    </a:lnTo>
                    <a:lnTo>
                      <a:pt x="149038" y="105496"/>
                    </a:lnTo>
                    <a:lnTo>
                      <a:pt x="149839" y="105496"/>
                    </a:lnTo>
                    <a:lnTo>
                      <a:pt x="150479" y="105336"/>
                    </a:lnTo>
                    <a:lnTo>
                      <a:pt x="151440" y="105016"/>
                    </a:lnTo>
                    <a:lnTo>
                      <a:pt x="152240" y="104375"/>
                    </a:lnTo>
                    <a:lnTo>
                      <a:pt x="154161" y="103095"/>
                    </a:lnTo>
                    <a:lnTo>
                      <a:pt x="156402" y="101174"/>
                    </a:lnTo>
                    <a:lnTo>
                      <a:pt x="159124" y="97172"/>
                    </a:lnTo>
                    <a:lnTo>
                      <a:pt x="159124" y="96691"/>
                    </a:lnTo>
                    <a:lnTo>
                      <a:pt x="159604" y="95891"/>
                    </a:lnTo>
                    <a:lnTo>
                      <a:pt x="159924" y="95571"/>
                    </a:lnTo>
                    <a:lnTo>
                      <a:pt x="160404" y="95411"/>
                    </a:lnTo>
                    <a:lnTo>
                      <a:pt x="161045" y="95411"/>
                    </a:lnTo>
                    <a:lnTo>
                      <a:pt x="161845" y="95731"/>
                    </a:lnTo>
                    <a:lnTo>
                      <a:pt x="162805" y="96051"/>
                    </a:lnTo>
                    <a:lnTo>
                      <a:pt x="163606" y="96051"/>
                    </a:lnTo>
                    <a:lnTo>
                      <a:pt x="164566" y="95891"/>
                    </a:lnTo>
                    <a:lnTo>
                      <a:pt x="165367" y="95571"/>
                    </a:lnTo>
                    <a:lnTo>
                      <a:pt x="166487" y="94770"/>
                    </a:lnTo>
                    <a:lnTo>
                      <a:pt x="166968" y="94290"/>
                    </a:lnTo>
                    <a:lnTo>
                      <a:pt x="171770" y="91088"/>
                    </a:lnTo>
                    <a:lnTo>
                      <a:pt x="175452" y="88367"/>
                    </a:lnTo>
                    <a:lnTo>
                      <a:pt x="176893" y="87086"/>
                    </a:lnTo>
                    <a:lnTo>
                      <a:pt x="178013" y="86126"/>
                    </a:lnTo>
                    <a:lnTo>
                      <a:pt x="180095" y="84045"/>
                    </a:lnTo>
                    <a:lnTo>
                      <a:pt x="180095" y="83244"/>
                    </a:lnTo>
                    <a:lnTo>
                      <a:pt x="180255" y="81163"/>
                    </a:lnTo>
                    <a:lnTo>
                      <a:pt x="180575" y="79722"/>
                    </a:lnTo>
                    <a:lnTo>
                      <a:pt x="181055" y="78122"/>
                    </a:lnTo>
                    <a:lnTo>
                      <a:pt x="181855" y="76361"/>
                    </a:lnTo>
                    <a:lnTo>
                      <a:pt x="182816" y="74440"/>
                    </a:lnTo>
                    <a:lnTo>
                      <a:pt x="183616" y="73159"/>
                    </a:lnTo>
                    <a:lnTo>
                      <a:pt x="184577" y="72359"/>
                    </a:lnTo>
                    <a:lnTo>
                      <a:pt x="185377" y="71878"/>
                    </a:lnTo>
                    <a:lnTo>
                      <a:pt x="186338" y="71558"/>
                    </a:lnTo>
                    <a:lnTo>
                      <a:pt x="187939" y="71078"/>
                    </a:lnTo>
                    <a:lnTo>
                      <a:pt x="188899" y="70918"/>
                    </a:lnTo>
                    <a:lnTo>
                      <a:pt x="189700" y="70438"/>
                    </a:lnTo>
                    <a:lnTo>
                      <a:pt x="191300" y="68837"/>
                    </a:lnTo>
                    <a:lnTo>
                      <a:pt x="193061" y="67076"/>
                    </a:lnTo>
                    <a:lnTo>
                      <a:pt x="194022" y="66275"/>
                    </a:lnTo>
                    <a:lnTo>
                      <a:pt x="195142" y="65475"/>
                    </a:lnTo>
                    <a:lnTo>
                      <a:pt x="196263" y="64835"/>
                    </a:lnTo>
                    <a:lnTo>
                      <a:pt x="197544" y="64514"/>
                    </a:lnTo>
                    <a:lnTo>
                      <a:pt x="200425" y="63874"/>
                    </a:lnTo>
                    <a:lnTo>
                      <a:pt x="203627" y="63074"/>
                    </a:lnTo>
                    <a:lnTo>
                      <a:pt x="207149" y="62113"/>
                    </a:lnTo>
                    <a:lnTo>
                      <a:pt x="208429" y="56991"/>
                    </a:lnTo>
                    <a:lnTo>
                      <a:pt x="211151" y="54589"/>
                    </a:lnTo>
                    <a:lnTo>
                      <a:pt x="211471" y="53789"/>
                    </a:lnTo>
                    <a:lnTo>
                      <a:pt x="211791" y="52828"/>
                    </a:lnTo>
                    <a:lnTo>
                      <a:pt x="211791" y="51708"/>
                    </a:lnTo>
                    <a:lnTo>
                      <a:pt x="211951" y="50427"/>
                    </a:lnTo>
                    <a:lnTo>
                      <a:pt x="211631" y="49146"/>
                    </a:lnTo>
                    <a:lnTo>
                      <a:pt x="211151" y="47866"/>
                    </a:lnTo>
                    <a:lnTo>
                      <a:pt x="210671" y="47225"/>
                    </a:lnTo>
                    <a:lnTo>
                      <a:pt x="210190" y="46745"/>
                    </a:lnTo>
                    <a:lnTo>
                      <a:pt x="209070" y="45785"/>
                    </a:lnTo>
                    <a:lnTo>
                      <a:pt x="208109" y="45144"/>
                    </a:lnTo>
                    <a:lnTo>
                      <a:pt x="206668" y="44344"/>
                    </a:lnTo>
                    <a:lnTo>
                      <a:pt x="205548" y="43864"/>
                    </a:lnTo>
                    <a:lnTo>
                      <a:pt x="205228" y="43543"/>
                    </a:lnTo>
                    <a:lnTo>
                      <a:pt x="205068" y="43223"/>
                    </a:lnTo>
                    <a:lnTo>
                      <a:pt x="203947" y="40502"/>
                    </a:lnTo>
                    <a:lnTo>
                      <a:pt x="202987" y="38421"/>
                    </a:lnTo>
                    <a:lnTo>
                      <a:pt x="207789" y="41943"/>
                    </a:lnTo>
                    <a:lnTo>
                      <a:pt x="212592" y="42263"/>
                    </a:lnTo>
                    <a:lnTo>
                      <a:pt x="215313" y="45625"/>
                    </a:lnTo>
                    <a:lnTo>
                      <a:pt x="219795" y="46745"/>
                    </a:lnTo>
                    <a:lnTo>
                      <a:pt x="219795" y="46105"/>
                    </a:lnTo>
                    <a:lnTo>
                      <a:pt x="219795" y="44824"/>
                    </a:lnTo>
                    <a:lnTo>
                      <a:pt x="219955" y="43383"/>
                    </a:lnTo>
                    <a:lnTo>
                      <a:pt x="220116" y="42903"/>
                    </a:lnTo>
                    <a:lnTo>
                      <a:pt x="220436" y="42583"/>
                    </a:lnTo>
                    <a:lnTo>
                      <a:pt x="221556" y="42263"/>
                    </a:lnTo>
                    <a:lnTo>
                      <a:pt x="224438" y="42263"/>
                    </a:lnTo>
                    <a:lnTo>
                      <a:pt x="225078" y="42423"/>
                    </a:lnTo>
                    <a:lnTo>
                      <a:pt x="225558" y="42583"/>
                    </a:lnTo>
                    <a:lnTo>
                      <a:pt x="226039" y="42903"/>
                    </a:lnTo>
                    <a:lnTo>
                      <a:pt x="226519" y="43383"/>
                    </a:lnTo>
                    <a:lnTo>
                      <a:pt x="227319" y="44184"/>
                    </a:lnTo>
                    <a:lnTo>
                      <a:pt x="228280" y="45144"/>
                    </a:lnTo>
                    <a:lnTo>
                      <a:pt x="228760" y="45464"/>
                    </a:lnTo>
                    <a:lnTo>
                      <a:pt x="229400" y="45625"/>
                    </a:lnTo>
                    <a:lnTo>
                      <a:pt x="230041" y="45785"/>
                    </a:lnTo>
                    <a:lnTo>
                      <a:pt x="230841" y="45625"/>
                    </a:lnTo>
                    <a:lnTo>
                      <a:pt x="232442" y="45304"/>
                    </a:lnTo>
                    <a:lnTo>
                      <a:pt x="234043" y="44824"/>
                    </a:lnTo>
                    <a:lnTo>
                      <a:pt x="235163" y="44664"/>
                    </a:lnTo>
                    <a:lnTo>
                      <a:pt x="236604" y="44824"/>
                    </a:lnTo>
                    <a:lnTo>
                      <a:pt x="238525" y="45304"/>
                    </a:lnTo>
                    <a:lnTo>
                      <a:pt x="240126" y="45625"/>
                    </a:lnTo>
                    <a:lnTo>
                      <a:pt x="240926" y="45785"/>
                    </a:lnTo>
                    <a:lnTo>
                      <a:pt x="241407" y="45625"/>
                    </a:lnTo>
                    <a:lnTo>
                      <a:pt x="242207" y="45144"/>
                    </a:lnTo>
                    <a:lnTo>
                      <a:pt x="243168" y="44504"/>
                    </a:lnTo>
                    <a:lnTo>
                      <a:pt x="244128" y="44024"/>
                    </a:lnTo>
                    <a:lnTo>
                      <a:pt x="244608" y="43864"/>
                    </a:lnTo>
                    <a:lnTo>
                      <a:pt x="245249" y="44024"/>
                    </a:lnTo>
                    <a:lnTo>
                      <a:pt x="246209" y="44344"/>
                    </a:lnTo>
                    <a:lnTo>
                      <a:pt x="247330" y="45144"/>
                    </a:lnTo>
                    <a:lnTo>
                      <a:pt x="248611" y="45785"/>
                    </a:lnTo>
                    <a:lnTo>
                      <a:pt x="249251" y="45945"/>
                    </a:lnTo>
                    <a:lnTo>
                      <a:pt x="250532" y="45945"/>
                    </a:lnTo>
                    <a:lnTo>
                      <a:pt x="251012" y="45625"/>
                    </a:lnTo>
                    <a:lnTo>
                      <a:pt x="251812" y="44664"/>
                    </a:lnTo>
                    <a:lnTo>
                      <a:pt x="252292" y="44184"/>
                    </a:lnTo>
                    <a:lnTo>
                      <a:pt x="253093" y="44024"/>
                    </a:lnTo>
                    <a:lnTo>
                      <a:pt x="254213" y="44024"/>
                    </a:lnTo>
                    <a:lnTo>
                      <a:pt x="255814" y="44344"/>
                    </a:lnTo>
                    <a:lnTo>
                      <a:pt x="257735" y="44664"/>
                    </a:lnTo>
                    <a:lnTo>
                      <a:pt x="259336" y="44824"/>
                    </a:lnTo>
                    <a:lnTo>
                      <a:pt x="260777" y="44664"/>
                    </a:lnTo>
                    <a:lnTo>
                      <a:pt x="262058" y="44504"/>
                    </a:lnTo>
                    <a:lnTo>
                      <a:pt x="263018" y="44184"/>
                    </a:lnTo>
                    <a:lnTo>
                      <a:pt x="263819" y="43864"/>
                    </a:lnTo>
                    <a:lnTo>
                      <a:pt x="264459" y="43543"/>
                    </a:lnTo>
                    <a:lnTo>
                      <a:pt x="264779" y="43383"/>
                    </a:lnTo>
                    <a:lnTo>
                      <a:pt x="265579" y="42743"/>
                    </a:lnTo>
                    <a:lnTo>
                      <a:pt x="266060" y="42263"/>
                    </a:lnTo>
                    <a:lnTo>
                      <a:pt x="266220" y="41783"/>
                    </a:lnTo>
                    <a:lnTo>
                      <a:pt x="266380" y="40982"/>
                    </a:lnTo>
                    <a:lnTo>
                      <a:pt x="266060" y="40182"/>
                    </a:lnTo>
                    <a:lnTo>
                      <a:pt x="265579" y="39381"/>
                    </a:lnTo>
                    <a:lnTo>
                      <a:pt x="265099" y="38741"/>
                    </a:lnTo>
                    <a:lnTo>
                      <a:pt x="263658" y="37620"/>
                    </a:lnTo>
                    <a:lnTo>
                      <a:pt x="262378" y="36500"/>
                    </a:lnTo>
                    <a:lnTo>
                      <a:pt x="261737" y="35859"/>
                    </a:lnTo>
                    <a:lnTo>
                      <a:pt x="261257" y="35059"/>
                    </a:lnTo>
                    <a:lnTo>
                      <a:pt x="260617" y="33618"/>
                    </a:lnTo>
                    <a:lnTo>
                      <a:pt x="259816" y="32658"/>
                    </a:lnTo>
                    <a:lnTo>
                      <a:pt x="259176" y="32017"/>
                    </a:lnTo>
                    <a:lnTo>
                      <a:pt x="258216" y="30897"/>
                    </a:lnTo>
                    <a:lnTo>
                      <a:pt x="257255" y="29456"/>
                    </a:lnTo>
                    <a:lnTo>
                      <a:pt x="256455" y="28015"/>
                    </a:lnTo>
                    <a:lnTo>
                      <a:pt x="255974" y="27215"/>
                    </a:lnTo>
                    <a:lnTo>
                      <a:pt x="255494" y="26414"/>
                    </a:lnTo>
                    <a:lnTo>
                      <a:pt x="254694" y="25454"/>
                    </a:lnTo>
                    <a:lnTo>
                      <a:pt x="253733" y="24814"/>
                    </a:lnTo>
                    <a:lnTo>
                      <a:pt x="251812" y="23373"/>
                    </a:lnTo>
                    <a:lnTo>
                      <a:pt x="250211" y="22412"/>
                    </a:lnTo>
                    <a:lnTo>
                      <a:pt x="248611" y="21612"/>
                    </a:lnTo>
                    <a:lnTo>
                      <a:pt x="250532" y="21612"/>
                    </a:lnTo>
                    <a:lnTo>
                      <a:pt x="252132" y="21772"/>
                    </a:lnTo>
                    <a:lnTo>
                      <a:pt x="253413" y="21932"/>
                    </a:lnTo>
                    <a:lnTo>
                      <a:pt x="254374" y="22092"/>
                    </a:lnTo>
                    <a:lnTo>
                      <a:pt x="255814" y="22412"/>
                    </a:lnTo>
                    <a:lnTo>
                      <a:pt x="256455" y="22572"/>
                    </a:lnTo>
                    <a:lnTo>
                      <a:pt x="256775" y="22412"/>
                    </a:lnTo>
                    <a:lnTo>
                      <a:pt x="257095" y="21932"/>
                    </a:lnTo>
                    <a:lnTo>
                      <a:pt x="257255" y="21452"/>
                    </a:lnTo>
                    <a:lnTo>
                      <a:pt x="257255" y="20331"/>
                    </a:lnTo>
                    <a:lnTo>
                      <a:pt x="256935" y="19371"/>
                    </a:lnTo>
                    <a:lnTo>
                      <a:pt x="256775" y="18891"/>
                    </a:lnTo>
                    <a:lnTo>
                      <a:pt x="258055" y="19531"/>
                    </a:lnTo>
                    <a:lnTo>
                      <a:pt x="259656" y="19851"/>
                    </a:lnTo>
                    <a:lnTo>
                      <a:pt x="261577" y="20331"/>
                    </a:lnTo>
                    <a:lnTo>
                      <a:pt x="262858" y="20491"/>
                    </a:lnTo>
                    <a:lnTo>
                      <a:pt x="263979" y="20812"/>
                    </a:lnTo>
                    <a:lnTo>
                      <a:pt x="266220" y="21452"/>
                    </a:lnTo>
                    <a:lnTo>
                      <a:pt x="268141" y="22092"/>
                    </a:lnTo>
                    <a:lnTo>
                      <a:pt x="269101" y="22252"/>
                    </a:lnTo>
                    <a:lnTo>
                      <a:pt x="269902" y="22412"/>
                    </a:lnTo>
                    <a:lnTo>
                      <a:pt x="271022" y="22252"/>
                    </a:lnTo>
                    <a:lnTo>
                      <a:pt x="271823" y="21932"/>
                    </a:lnTo>
                    <a:lnTo>
                      <a:pt x="272783" y="21932"/>
                    </a:lnTo>
                    <a:lnTo>
                      <a:pt x="273424" y="22092"/>
                    </a:lnTo>
                    <a:lnTo>
                      <a:pt x="274384" y="22412"/>
                    </a:lnTo>
                    <a:lnTo>
                      <a:pt x="275345" y="22733"/>
                    </a:lnTo>
                    <a:lnTo>
                      <a:pt x="276145" y="23213"/>
                    </a:lnTo>
                    <a:lnTo>
                      <a:pt x="277426" y="24173"/>
                    </a:lnTo>
                    <a:lnTo>
                      <a:pt x="278546" y="24814"/>
                    </a:lnTo>
                    <a:lnTo>
                      <a:pt x="279187" y="24974"/>
                    </a:lnTo>
                    <a:lnTo>
                      <a:pt x="279827" y="25134"/>
                    </a:lnTo>
                    <a:lnTo>
                      <a:pt x="281428" y="24974"/>
                    </a:lnTo>
                    <a:lnTo>
                      <a:pt x="283349" y="24654"/>
                    </a:lnTo>
                    <a:lnTo>
                      <a:pt x="284149" y="24333"/>
                    </a:lnTo>
                    <a:lnTo>
                      <a:pt x="284950" y="24013"/>
                    </a:lnTo>
                    <a:lnTo>
                      <a:pt x="285430" y="23373"/>
                    </a:lnTo>
                    <a:lnTo>
                      <a:pt x="285590" y="22733"/>
                    </a:lnTo>
                    <a:lnTo>
                      <a:pt x="285590" y="21292"/>
                    </a:lnTo>
                    <a:lnTo>
                      <a:pt x="285270" y="20171"/>
                    </a:lnTo>
                    <a:lnTo>
                      <a:pt x="284790" y="19211"/>
                    </a:lnTo>
                    <a:lnTo>
                      <a:pt x="284149" y="18410"/>
                    </a:lnTo>
                    <a:lnTo>
                      <a:pt x="283509" y="17770"/>
                    </a:lnTo>
                    <a:lnTo>
                      <a:pt x="282708" y="17290"/>
                    </a:lnTo>
                    <a:lnTo>
                      <a:pt x="281588" y="16489"/>
                    </a:lnTo>
                    <a:lnTo>
                      <a:pt x="280147" y="16009"/>
                    </a:lnTo>
                    <a:lnTo>
                      <a:pt x="279347" y="15689"/>
                    </a:lnTo>
                    <a:lnTo>
                      <a:pt x="278706" y="15529"/>
                    </a:lnTo>
                    <a:lnTo>
                      <a:pt x="278386" y="15689"/>
                    </a:lnTo>
                    <a:lnTo>
                      <a:pt x="278066" y="15689"/>
                    </a:lnTo>
                    <a:lnTo>
                      <a:pt x="277906" y="15529"/>
                    </a:lnTo>
                    <a:lnTo>
                      <a:pt x="277426" y="14408"/>
                    </a:lnTo>
                    <a:lnTo>
                      <a:pt x="276945" y="13608"/>
                    </a:lnTo>
                    <a:lnTo>
                      <a:pt x="276305" y="12807"/>
                    </a:lnTo>
                    <a:lnTo>
                      <a:pt x="274864" y="11367"/>
                    </a:lnTo>
                    <a:lnTo>
                      <a:pt x="273584" y="10406"/>
                    </a:lnTo>
                    <a:lnTo>
                      <a:pt x="272943" y="9926"/>
                    </a:lnTo>
                    <a:lnTo>
                      <a:pt x="272463" y="8805"/>
                    </a:lnTo>
                    <a:lnTo>
                      <a:pt x="272303" y="7685"/>
                    </a:lnTo>
                    <a:lnTo>
                      <a:pt x="272143" y="5924"/>
                    </a:lnTo>
                    <a:lnTo>
                      <a:pt x="272143" y="4963"/>
                    </a:lnTo>
                    <a:lnTo>
                      <a:pt x="272303" y="4483"/>
                    </a:lnTo>
                    <a:lnTo>
                      <a:pt x="272303" y="4003"/>
                    </a:lnTo>
                    <a:lnTo>
                      <a:pt x="272303" y="3362"/>
                    </a:lnTo>
                    <a:lnTo>
                      <a:pt x="272143" y="2722"/>
                    </a:lnTo>
                    <a:lnTo>
                      <a:pt x="271663" y="2082"/>
                    </a:lnTo>
                    <a:lnTo>
                      <a:pt x="271022" y="1601"/>
                    </a:lnTo>
                    <a:lnTo>
                      <a:pt x="269742" y="1441"/>
                    </a:lnTo>
                    <a:lnTo>
                      <a:pt x="268141" y="1441"/>
                    </a:lnTo>
                    <a:lnTo>
                      <a:pt x="266380" y="1762"/>
                    </a:lnTo>
                    <a:lnTo>
                      <a:pt x="264939" y="2242"/>
                    </a:lnTo>
                    <a:lnTo>
                      <a:pt x="263819" y="2722"/>
                    </a:lnTo>
                    <a:lnTo>
                      <a:pt x="262858" y="3202"/>
                    </a:lnTo>
                    <a:lnTo>
                      <a:pt x="262058" y="3522"/>
                    </a:lnTo>
                    <a:lnTo>
                      <a:pt x="261417" y="3843"/>
                    </a:lnTo>
                    <a:lnTo>
                      <a:pt x="260617" y="4003"/>
                    </a:lnTo>
                    <a:lnTo>
                      <a:pt x="259976" y="3843"/>
                    </a:lnTo>
                    <a:lnTo>
                      <a:pt x="259336" y="3683"/>
                    </a:lnTo>
                    <a:lnTo>
                      <a:pt x="259336" y="3522"/>
                    </a:lnTo>
                    <a:lnTo>
                      <a:pt x="259496" y="3362"/>
                    </a:lnTo>
                    <a:lnTo>
                      <a:pt x="257895" y="3202"/>
                    </a:lnTo>
                    <a:lnTo>
                      <a:pt x="256615" y="2882"/>
                    </a:lnTo>
                    <a:lnTo>
                      <a:pt x="255334" y="2562"/>
                    </a:lnTo>
                    <a:lnTo>
                      <a:pt x="253573" y="1762"/>
                    </a:lnTo>
                    <a:lnTo>
                      <a:pt x="252933" y="1601"/>
                    </a:lnTo>
                    <a:lnTo>
                      <a:pt x="252292" y="1441"/>
                    </a:lnTo>
                    <a:lnTo>
                      <a:pt x="251812" y="1762"/>
                    </a:lnTo>
                    <a:lnTo>
                      <a:pt x="251332" y="2402"/>
                    </a:lnTo>
                    <a:lnTo>
                      <a:pt x="251012" y="3362"/>
                    </a:lnTo>
                    <a:lnTo>
                      <a:pt x="251012" y="4483"/>
                    </a:lnTo>
                    <a:lnTo>
                      <a:pt x="250852" y="6244"/>
                    </a:lnTo>
                    <a:lnTo>
                      <a:pt x="250692" y="7044"/>
                    </a:lnTo>
                    <a:lnTo>
                      <a:pt x="250532" y="7365"/>
                    </a:lnTo>
                    <a:lnTo>
                      <a:pt x="250211" y="7525"/>
                    </a:lnTo>
                    <a:lnTo>
                      <a:pt x="250051" y="7525"/>
                    </a:lnTo>
                    <a:lnTo>
                      <a:pt x="249251" y="7204"/>
                    </a:lnTo>
                    <a:lnTo>
                      <a:pt x="247650" y="6244"/>
                    </a:lnTo>
                    <a:lnTo>
                      <a:pt x="246369" y="5123"/>
                    </a:lnTo>
                    <a:lnTo>
                      <a:pt x="244448" y="3202"/>
                    </a:lnTo>
                    <a:lnTo>
                      <a:pt x="244128" y="2882"/>
                    </a:lnTo>
                    <a:lnTo>
                      <a:pt x="243008" y="2882"/>
                    </a:lnTo>
                    <a:lnTo>
                      <a:pt x="242527" y="3042"/>
                    </a:lnTo>
                    <a:lnTo>
                      <a:pt x="241727" y="3522"/>
                    </a:lnTo>
                    <a:lnTo>
                      <a:pt x="241407" y="3843"/>
                    </a:lnTo>
                    <a:lnTo>
                      <a:pt x="241727" y="3202"/>
                    </a:lnTo>
                    <a:lnTo>
                      <a:pt x="242367" y="1922"/>
                    </a:lnTo>
                    <a:lnTo>
                      <a:pt x="242527" y="1281"/>
                    </a:lnTo>
                    <a:lnTo>
                      <a:pt x="242527" y="641"/>
                    </a:lnTo>
                    <a:lnTo>
                      <a:pt x="242527" y="481"/>
                    </a:lnTo>
                    <a:lnTo>
                      <a:pt x="242367" y="161"/>
                    </a:lnTo>
                    <a:lnTo>
                      <a:pt x="242047" y="161"/>
                    </a:lnTo>
                    <a:lnTo>
                      <a:pt x="241727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54"/>
              <p:cNvSpPr/>
              <p:nvPr/>
            </p:nvSpPr>
            <p:spPr>
              <a:xfrm rot="-2237976">
                <a:off x="-4123727" y="2613268"/>
                <a:ext cx="2241258" cy="844396"/>
              </a:xfrm>
              <a:custGeom>
                <a:avLst/>
                <a:gdLst/>
                <a:ahLst/>
                <a:cxnLst/>
                <a:rect l="l" t="t" r="r" b="b"/>
                <a:pathLst>
                  <a:path w="148719" h="56030" extrusionOk="0">
                    <a:moveTo>
                      <a:pt x="90127" y="0"/>
                    </a:moveTo>
                    <a:lnTo>
                      <a:pt x="81963" y="1441"/>
                    </a:lnTo>
                    <a:lnTo>
                      <a:pt x="76040" y="2882"/>
                    </a:lnTo>
                    <a:lnTo>
                      <a:pt x="76360" y="6884"/>
                    </a:lnTo>
                    <a:lnTo>
                      <a:pt x="69156" y="6564"/>
                    </a:lnTo>
                    <a:lnTo>
                      <a:pt x="63073" y="3202"/>
                    </a:lnTo>
                    <a:lnTo>
                      <a:pt x="60672" y="5923"/>
                    </a:lnTo>
                    <a:lnTo>
                      <a:pt x="55229" y="6564"/>
                    </a:lnTo>
                    <a:lnTo>
                      <a:pt x="54429" y="11686"/>
                    </a:lnTo>
                    <a:lnTo>
                      <a:pt x="58591" y="14088"/>
                    </a:lnTo>
                    <a:lnTo>
                      <a:pt x="60032" y="17129"/>
                    </a:lnTo>
                    <a:lnTo>
                      <a:pt x="53148" y="17930"/>
                    </a:lnTo>
                    <a:lnTo>
                      <a:pt x="45144" y="16169"/>
                    </a:lnTo>
                    <a:lnTo>
                      <a:pt x="39381" y="15208"/>
                    </a:lnTo>
                    <a:lnTo>
                      <a:pt x="36019" y="17610"/>
                    </a:lnTo>
                    <a:lnTo>
                      <a:pt x="31537" y="16169"/>
                    </a:lnTo>
                    <a:lnTo>
                      <a:pt x="26734" y="16489"/>
                    </a:lnTo>
                    <a:lnTo>
                      <a:pt x="22892" y="11366"/>
                    </a:lnTo>
                    <a:lnTo>
                      <a:pt x="18730" y="12327"/>
                    </a:lnTo>
                    <a:lnTo>
                      <a:pt x="18090" y="15849"/>
                    </a:lnTo>
                    <a:lnTo>
                      <a:pt x="10886" y="11686"/>
                    </a:lnTo>
                    <a:lnTo>
                      <a:pt x="5443" y="13447"/>
                    </a:lnTo>
                    <a:lnTo>
                      <a:pt x="5123" y="19210"/>
                    </a:lnTo>
                    <a:lnTo>
                      <a:pt x="0" y="19531"/>
                    </a:lnTo>
                    <a:lnTo>
                      <a:pt x="480" y="19851"/>
                    </a:lnTo>
                    <a:lnTo>
                      <a:pt x="961" y="20331"/>
                    </a:lnTo>
                    <a:lnTo>
                      <a:pt x="2081" y="21772"/>
                    </a:lnTo>
                    <a:lnTo>
                      <a:pt x="3362" y="23693"/>
                    </a:lnTo>
                    <a:lnTo>
                      <a:pt x="4643" y="25934"/>
                    </a:lnTo>
                    <a:lnTo>
                      <a:pt x="6724" y="29776"/>
                    </a:lnTo>
                    <a:lnTo>
                      <a:pt x="7524" y="31537"/>
                    </a:lnTo>
                    <a:lnTo>
                      <a:pt x="28015" y="39221"/>
                    </a:lnTo>
                    <a:lnTo>
                      <a:pt x="39061" y="45304"/>
                    </a:lnTo>
                    <a:lnTo>
                      <a:pt x="44343" y="50267"/>
                    </a:lnTo>
                    <a:lnTo>
                      <a:pt x="48346" y="53789"/>
                    </a:lnTo>
                    <a:lnTo>
                      <a:pt x="49786" y="55069"/>
                    </a:lnTo>
                    <a:lnTo>
                      <a:pt x="50747" y="55549"/>
                    </a:lnTo>
                    <a:lnTo>
                      <a:pt x="52027" y="55710"/>
                    </a:lnTo>
                    <a:lnTo>
                      <a:pt x="54429" y="55870"/>
                    </a:lnTo>
                    <a:lnTo>
                      <a:pt x="61472" y="55870"/>
                    </a:lnTo>
                    <a:lnTo>
                      <a:pt x="72038" y="56030"/>
                    </a:lnTo>
                    <a:lnTo>
                      <a:pt x="74279" y="55389"/>
                    </a:lnTo>
                    <a:lnTo>
                      <a:pt x="78281" y="54269"/>
                    </a:lnTo>
                    <a:lnTo>
                      <a:pt x="84685" y="52188"/>
                    </a:lnTo>
                    <a:lnTo>
                      <a:pt x="85005" y="52028"/>
                    </a:lnTo>
                    <a:lnTo>
                      <a:pt x="85485" y="51547"/>
                    </a:lnTo>
                    <a:lnTo>
                      <a:pt x="86446" y="50747"/>
                    </a:lnTo>
                    <a:lnTo>
                      <a:pt x="87406" y="49786"/>
                    </a:lnTo>
                    <a:lnTo>
                      <a:pt x="87886" y="49626"/>
                    </a:lnTo>
                    <a:lnTo>
                      <a:pt x="88367" y="49466"/>
                    </a:lnTo>
                    <a:lnTo>
                      <a:pt x="99412" y="49786"/>
                    </a:lnTo>
                    <a:lnTo>
                      <a:pt x="99893" y="49626"/>
                    </a:lnTo>
                    <a:lnTo>
                      <a:pt x="100853" y="49146"/>
                    </a:lnTo>
                    <a:lnTo>
                      <a:pt x="102934" y="47865"/>
                    </a:lnTo>
                    <a:lnTo>
                      <a:pt x="105496" y="45944"/>
                    </a:lnTo>
                    <a:lnTo>
                      <a:pt x="112379" y="48025"/>
                    </a:lnTo>
                    <a:lnTo>
                      <a:pt x="112539" y="48346"/>
                    </a:lnTo>
                    <a:lnTo>
                      <a:pt x="113019" y="49146"/>
                    </a:lnTo>
                    <a:lnTo>
                      <a:pt x="113660" y="50107"/>
                    </a:lnTo>
                    <a:lnTo>
                      <a:pt x="114300" y="50427"/>
                    </a:lnTo>
                    <a:lnTo>
                      <a:pt x="114780" y="50747"/>
                    </a:lnTo>
                    <a:lnTo>
                      <a:pt x="115581" y="51067"/>
                    </a:lnTo>
                    <a:lnTo>
                      <a:pt x="116221" y="51227"/>
                    </a:lnTo>
                    <a:lnTo>
                      <a:pt x="117822" y="51227"/>
                    </a:lnTo>
                    <a:lnTo>
                      <a:pt x="119263" y="51067"/>
                    </a:lnTo>
                    <a:lnTo>
                      <a:pt x="120704" y="50747"/>
                    </a:lnTo>
                    <a:lnTo>
                      <a:pt x="121504" y="50747"/>
                    </a:lnTo>
                    <a:lnTo>
                      <a:pt x="122464" y="50907"/>
                    </a:lnTo>
                    <a:lnTo>
                      <a:pt x="124866" y="51547"/>
                    </a:lnTo>
                    <a:lnTo>
                      <a:pt x="127267" y="52028"/>
                    </a:lnTo>
                    <a:lnTo>
                      <a:pt x="128227" y="52188"/>
                    </a:lnTo>
                    <a:lnTo>
                      <a:pt x="128868" y="52188"/>
                    </a:lnTo>
                    <a:lnTo>
                      <a:pt x="130309" y="51547"/>
                    </a:lnTo>
                    <a:lnTo>
                      <a:pt x="131909" y="50587"/>
                    </a:lnTo>
                    <a:lnTo>
                      <a:pt x="133990" y="49146"/>
                    </a:lnTo>
                    <a:lnTo>
                      <a:pt x="133990" y="45304"/>
                    </a:lnTo>
                    <a:lnTo>
                      <a:pt x="139113" y="45944"/>
                    </a:lnTo>
                    <a:lnTo>
                      <a:pt x="140554" y="42262"/>
                    </a:lnTo>
                    <a:lnTo>
                      <a:pt x="145036" y="39541"/>
                    </a:lnTo>
                    <a:lnTo>
                      <a:pt x="148718" y="33938"/>
                    </a:lnTo>
                    <a:lnTo>
                      <a:pt x="143916" y="32337"/>
                    </a:lnTo>
                    <a:lnTo>
                      <a:pt x="140394" y="30897"/>
                    </a:lnTo>
                    <a:lnTo>
                      <a:pt x="139113" y="30416"/>
                    </a:lnTo>
                    <a:lnTo>
                      <a:pt x="138473" y="29936"/>
                    </a:lnTo>
                    <a:lnTo>
                      <a:pt x="138473" y="29776"/>
                    </a:lnTo>
                    <a:lnTo>
                      <a:pt x="138473" y="29456"/>
                    </a:lnTo>
                    <a:lnTo>
                      <a:pt x="138793" y="29136"/>
                    </a:lnTo>
                    <a:lnTo>
                      <a:pt x="139433" y="28976"/>
                    </a:lnTo>
                    <a:lnTo>
                      <a:pt x="140074" y="28655"/>
                    </a:lnTo>
                    <a:lnTo>
                      <a:pt x="141514" y="28335"/>
                    </a:lnTo>
                    <a:lnTo>
                      <a:pt x="142315" y="28175"/>
                    </a:lnTo>
                    <a:lnTo>
                      <a:pt x="142315" y="24813"/>
                    </a:lnTo>
                    <a:lnTo>
                      <a:pt x="136712" y="23052"/>
                    </a:lnTo>
                    <a:lnTo>
                      <a:pt x="136392" y="19531"/>
                    </a:lnTo>
                    <a:lnTo>
                      <a:pt x="132710" y="16969"/>
                    </a:lnTo>
                    <a:lnTo>
                      <a:pt x="129828" y="15048"/>
                    </a:lnTo>
                    <a:lnTo>
                      <a:pt x="128548" y="14408"/>
                    </a:lnTo>
                    <a:lnTo>
                      <a:pt x="127907" y="14088"/>
                    </a:lnTo>
                    <a:lnTo>
                      <a:pt x="125666" y="13928"/>
                    </a:lnTo>
                    <a:lnTo>
                      <a:pt x="121984" y="13607"/>
                    </a:lnTo>
                    <a:lnTo>
                      <a:pt x="117182" y="13447"/>
                    </a:lnTo>
                    <a:lnTo>
                      <a:pt x="112059" y="13127"/>
                    </a:lnTo>
                    <a:lnTo>
                      <a:pt x="108697" y="16489"/>
                    </a:lnTo>
                    <a:lnTo>
                      <a:pt x="102134" y="15528"/>
                    </a:lnTo>
                    <a:lnTo>
                      <a:pt x="97811" y="14568"/>
                    </a:lnTo>
                    <a:lnTo>
                      <a:pt x="96531" y="14248"/>
                    </a:lnTo>
                    <a:lnTo>
                      <a:pt x="96211" y="14248"/>
                    </a:lnTo>
                    <a:lnTo>
                      <a:pt x="96371" y="14088"/>
                    </a:lnTo>
                    <a:lnTo>
                      <a:pt x="96371" y="13928"/>
                    </a:lnTo>
                    <a:lnTo>
                      <a:pt x="96371" y="13447"/>
                    </a:lnTo>
                    <a:lnTo>
                      <a:pt x="95730" y="11847"/>
                    </a:lnTo>
                    <a:lnTo>
                      <a:pt x="94770" y="9445"/>
                    </a:lnTo>
                    <a:lnTo>
                      <a:pt x="93649" y="6884"/>
                    </a:lnTo>
                    <a:lnTo>
                      <a:pt x="91248" y="2241"/>
                    </a:lnTo>
                    <a:lnTo>
                      <a:pt x="90127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54"/>
            <p:cNvSpPr/>
            <p:nvPr/>
          </p:nvSpPr>
          <p:spPr>
            <a:xfrm rot="-2238086">
              <a:off x="-4030343" y="2089736"/>
              <a:ext cx="4303821" cy="2021646"/>
            </a:xfrm>
            <a:custGeom>
              <a:avLst/>
              <a:gdLst/>
              <a:ahLst/>
              <a:cxnLst/>
              <a:rect l="l" t="t" r="r" b="b"/>
              <a:pathLst>
                <a:path w="285590" h="134151" extrusionOk="0">
                  <a:moveTo>
                    <a:pt x="241727" y="0"/>
                  </a:moveTo>
                  <a:lnTo>
                    <a:pt x="241087" y="160"/>
                  </a:lnTo>
                  <a:lnTo>
                    <a:pt x="240286" y="481"/>
                  </a:lnTo>
                  <a:lnTo>
                    <a:pt x="239166" y="1281"/>
                  </a:lnTo>
                  <a:lnTo>
                    <a:pt x="238045" y="2242"/>
                  </a:lnTo>
                  <a:lnTo>
                    <a:pt x="237405" y="2562"/>
                  </a:lnTo>
                  <a:lnTo>
                    <a:pt x="236924" y="2722"/>
                  </a:lnTo>
                  <a:lnTo>
                    <a:pt x="235644" y="3042"/>
                  </a:lnTo>
                  <a:lnTo>
                    <a:pt x="233883" y="3202"/>
                  </a:lnTo>
                  <a:lnTo>
                    <a:pt x="232122" y="3362"/>
                  </a:lnTo>
                  <a:lnTo>
                    <a:pt x="230841" y="3522"/>
                  </a:lnTo>
                  <a:lnTo>
                    <a:pt x="229721" y="3682"/>
                  </a:lnTo>
                  <a:lnTo>
                    <a:pt x="228760" y="4002"/>
                  </a:lnTo>
                  <a:lnTo>
                    <a:pt x="228280" y="4163"/>
                  </a:lnTo>
                  <a:lnTo>
                    <a:pt x="227960" y="4483"/>
                  </a:lnTo>
                  <a:lnTo>
                    <a:pt x="227800" y="4963"/>
                  </a:lnTo>
                  <a:lnTo>
                    <a:pt x="227640" y="5603"/>
                  </a:lnTo>
                  <a:lnTo>
                    <a:pt x="227640" y="6084"/>
                  </a:lnTo>
                  <a:lnTo>
                    <a:pt x="227319" y="6724"/>
                  </a:lnTo>
                  <a:lnTo>
                    <a:pt x="226999" y="7204"/>
                  </a:lnTo>
                  <a:lnTo>
                    <a:pt x="226519" y="7524"/>
                  </a:lnTo>
                  <a:lnTo>
                    <a:pt x="226039" y="7844"/>
                  </a:lnTo>
                  <a:lnTo>
                    <a:pt x="225398" y="8005"/>
                  </a:lnTo>
                  <a:lnTo>
                    <a:pt x="223958" y="8005"/>
                  </a:lnTo>
                  <a:lnTo>
                    <a:pt x="221716" y="7684"/>
                  </a:lnTo>
                  <a:lnTo>
                    <a:pt x="218675" y="7524"/>
                  </a:lnTo>
                  <a:lnTo>
                    <a:pt x="215313" y="7364"/>
                  </a:lnTo>
                  <a:lnTo>
                    <a:pt x="212271" y="6884"/>
                  </a:lnTo>
                  <a:lnTo>
                    <a:pt x="209870" y="6564"/>
                  </a:lnTo>
                  <a:lnTo>
                    <a:pt x="208109" y="6244"/>
                  </a:lnTo>
                  <a:lnTo>
                    <a:pt x="206508" y="5923"/>
                  </a:lnTo>
                  <a:lnTo>
                    <a:pt x="205868" y="5603"/>
                  </a:lnTo>
                  <a:lnTo>
                    <a:pt x="205388" y="5123"/>
                  </a:lnTo>
                  <a:lnTo>
                    <a:pt x="204908" y="4803"/>
                  </a:lnTo>
                  <a:lnTo>
                    <a:pt x="204267" y="4643"/>
                  </a:lnTo>
                  <a:lnTo>
                    <a:pt x="202987" y="4643"/>
                  </a:lnTo>
                  <a:lnTo>
                    <a:pt x="201706" y="4963"/>
                  </a:lnTo>
                  <a:lnTo>
                    <a:pt x="200585" y="5123"/>
                  </a:lnTo>
                  <a:lnTo>
                    <a:pt x="199145" y="5443"/>
                  </a:lnTo>
                  <a:lnTo>
                    <a:pt x="197384" y="5923"/>
                  </a:lnTo>
                  <a:lnTo>
                    <a:pt x="195623" y="6564"/>
                  </a:lnTo>
                  <a:lnTo>
                    <a:pt x="194982" y="6884"/>
                  </a:lnTo>
                  <a:lnTo>
                    <a:pt x="194502" y="7204"/>
                  </a:lnTo>
                  <a:lnTo>
                    <a:pt x="194182" y="7364"/>
                  </a:lnTo>
                  <a:lnTo>
                    <a:pt x="193382" y="7364"/>
                  </a:lnTo>
                  <a:lnTo>
                    <a:pt x="192261" y="6564"/>
                  </a:lnTo>
                  <a:lnTo>
                    <a:pt x="191621" y="6244"/>
                  </a:lnTo>
                  <a:lnTo>
                    <a:pt x="190980" y="5923"/>
                  </a:lnTo>
                  <a:lnTo>
                    <a:pt x="190820" y="5923"/>
                  </a:lnTo>
                  <a:lnTo>
                    <a:pt x="190660" y="6084"/>
                  </a:lnTo>
                  <a:lnTo>
                    <a:pt x="190500" y="6244"/>
                  </a:lnTo>
                  <a:lnTo>
                    <a:pt x="190340" y="6564"/>
                  </a:lnTo>
                  <a:lnTo>
                    <a:pt x="190020" y="7844"/>
                  </a:lnTo>
                  <a:lnTo>
                    <a:pt x="189860" y="8805"/>
                  </a:lnTo>
                  <a:lnTo>
                    <a:pt x="189860" y="9765"/>
                  </a:lnTo>
                  <a:lnTo>
                    <a:pt x="190020" y="10406"/>
                  </a:lnTo>
                  <a:lnTo>
                    <a:pt x="190340" y="11046"/>
                  </a:lnTo>
                  <a:lnTo>
                    <a:pt x="190820" y="11526"/>
                  </a:lnTo>
                  <a:lnTo>
                    <a:pt x="191300" y="11847"/>
                  </a:lnTo>
                  <a:lnTo>
                    <a:pt x="192101" y="12007"/>
                  </a:lnTo>
                  <a:lnTo>
                    <a:pt x="193382" y="12327"/>
                  </a:lnTo>
                  <a:lnTo>
                    <a:pt x="194342" y="12807"/>
                  </a:lnTo>
                  <a:lnTo>
                    <a:pt x="195463" y="12807"/>
                  </a:lnTo>
                  <a:lnTo>
                    <a:pt x="196263" y="12647"/>
                  </a:lnTo>
                  <a:lnTo>
                    <a:pt x="197224" y="12327"/>
                  </a:lnTo>
                  <a:lnTo>
                    <a:pt x="198024" y="12007"/>
                  </a:lnTo>
                  <a:lnTo>
                    <a:pt x="198664" y="11526"/>
                  </a:lnTo>
                  <a:lnTo>
                    <a:pt x="199625" y="10726"/>
                  </a:lnTo>
                  <a:lnTo>
                    <a:pt x="200105" y="10566"/>
                  </a:lnTo>
                  <a:lnTo>
                    <a:pt x="200425" y="10406"/>
                  </a:lnTo>
                  <a:lnTo>
                    <a:pt x="200905" y="10406"/>
                  </a:lnTo>
                  <a:lnTo>
                    <a:pt x="201546" y="10726"/>
                  </a:lnTo>
                  <a:lnTo>
                    <a:pt x="202346" y="10886"/>
                  </a:lnTo>
                  <a:lnTo>
                    <a:pt x="202826" y="10886"/>
                  </a:lnTo>
                  <a:lnTo>
                    <a:pt x="203147" y="10726"/>
                  </a:lnTo>
                  <a:lnTo>
                    <a:pt x="203467" y="10566"/>
                  </a:lnTo>
                  <a:lnTo>
                    <a:pt x="203627" y="10406"/>
                  </a:lnTo>
                  <a:lnTo>
                    <a:pt x="203627" y="10566"/>
                  </a:lnTo>
                  <a:lnTo>
                    <a:pt x="203627" y="11686"/>
                  </a:lnTo>
                  <a:lnTo>
                    <a:pt x="203467" y="12647"/>
                  </a:lnTo>
                  <a:lnTo>
                    <a:pt x="203147" y="13447"/>
                  </a:lnTo>
                  <a:lnTo>
                    <a:pt x="202666" y="14088"/>
                  </a:lnTo>
                  <a:lnTo>
                    <a:pt x="202026" y="14568"/>
                  </a:lnTo>
                  <a:lnTo>
                    <a:pt x="200745" y="15208"/>
                  </a:lnTo>
                  <a:lnTo>
                    <a:pt x="200265" y="15528"/>
                  </a:lnTo>
                  <a:lnTo>
                    <a:pt x="196103" y="15689"/>
                  </a:lnTo>
                  <a:lnTo>
                    <a:pt x="193221" y="15849"/>
                  </a:lnTo>
                  <a:lnTo>
                    <a:pt x="191941" y="15689"/>
                  </a:lnTo>
                  <a:lnTo>
                    <a:pt x="191300" y="15528"/>
                  </a:lnTo>
                  <a:lnTo>
                    <a:pt x="190820" y="15208"/>
                  </a:lnTo>
                  <a:lnTo>
                    <a:pt x="190660" y="15528"/>
                  </a:lnTo>
                  <a:lnTo>
                    <a:pt x="190180" y="16009"/>
                  </a:lnTo>
                  <a:lnTo>
                    <a:pt x="189700" y="16329"/>
                  </a:lnTo>
                  <a:lnTo>
                    <a:pt x="188899" y="16489"/>
                  </a:lnTo>
                  <a:lnTo>
                    <a:pt x="186498" y="17129"/>
                  </a:lnTo>
                  <a:lnTo>
                    <a:pt x="184097" y="17129"/>
                  </a:lnTo>
                  <a:lnTo>
                    <a:pt x="182976" y="17289"/>
                  </a:lnTo>
                  <a:lnTo>
                    <a:pt x="181535" y="17770"/>
                  </a:lnTo>
                  <a:lnTo>
                    <a:pt x="177853" y="18730"/>
                  </a:lnTo>
                  <a:lnTo>
                    <a:pt x="175932" y="19210"/>
                  </a:lnTo>
                  <a:lnTo>
                    <a:pt x="174171" y="19371"/>
                  </a:lnTo>
                  <a:lnTo>
                    <a:pt x="172411" y="19371"/>
                  </a:lnTo>
                  <a:lnTo>
                    <a:pt x="171770" y="19210"/>
                  </a:lnTo>
                  <a:lnTo>
                    <a:pt x="171130" y="18890"/>
                  </a:lnTo>
                  <a:lnTo>
                    <a:pt x="170009" y="18410"/>
                  </a:lnTo>
                  <a:lnTo>
                    <a:pt x="168729" y="18090"/>
                  </a:lnTo>
                  <a:lnTo>
                    <a:pt x="167608" y="18090"/>
                  </a:lnTo>
                  <a:lnTo>
                    <a:pt x="166647" y="18250"/>
                  </a:lnTo>
                  <a:lnTo>
                    <a:pt x="165687" y="18410"/>
                  </a:lnTo>
                  <a:lnTo>
                    <a:pt x="164887" y="18890"/>
                  </a:lnTo>
                  <a:lnTo>
                    <a:pt x="164246" y="19210"/>
                  </a:lnTo>
                  <a:lnTo>
                    <a:pt x="163926" y="19531"/>
                  </a:lnTo>
                  <a:lnTo>
                    <a:pt x="163286" y="20811"/>
                  </a:lnTo>
                  <a:lnTo>
                    <a:pt x="163126" y="21612"/>
                  </a:lnTo>
                  <a:lnTo>
                    <a:pt x="162966" y="22252"/>
                  </a:lnTo>
                  <a:lnTo>
                    <a:pt x="162966" y="23052"/>
                  </a:lnTo>
                  <a:lnTo>
                    <a:pt x="163286" y="23533"/>
                  </a:lnTo>
                  <a:lnTo>
                    <a:pt x="163446" y="23693"/>
                  </a:lnTo>
                  <a:lnTo>
                    <a:pt x="163766" y="23853"/>
                  </a:lnTo>
                  <a:lnTo>
                    <a:pt x="164566" y="23693"/>
                  </a:lnTo>
                  <a:lnTo>
                    <a:pt x="166968" y="23052"/>
                  </a:lnTo>
                  <a:lnTo>
                    <a:pt x="169689" y="22092"/>
                  </a:lnTo>
                  <a:lnTo>
                    <a:pt x="172090" y="21452"/>
                  </a:lnTo>
                  <a:lnTo>
                    <a:pt x="172891" y="21292"/>
                  </a:lnTo>
                  <a:lnTo>
                    <a:pt x="173531" y="21292"/>
                  </a:lnTo>
                  <a:lnTo>
                    <a:pt x="174652" y="21452"/>
                  </a:lnTo>
                  <a:lnTo>
                    <a:pt x="176413" y="21612"/>
                  </a:lnTo>
                  <a:lnTo>
                    <a:pt x="178174" y="21452"/>
                  </a:lnTo>
                  <a:lnTo>
                    <a:pt x="179294" y="21292"/>
                  </a:lnTo>
                  <a:lnTo>
                    <a:pt x="183456" y="20011"/>
                  </a:lnTo>
                  <a:lnTo>
                    <a:pt x="183136" y="22732"/>
                  </a:lnTo>
                  <a:lnTo>
                    <a:pt x="187618" y="23052"/>
                  </a:lnTo>
                  <a:lnTo>
                    <a:pt x="187618" y="23373"/>
                  </a:lnTo>
                  <a:lnTo>
                    <a:pt x="187779" y="23693"/>
                  </a:lnTo>
                  <a:lnTo>
                    <a:pt x="187618" y="24013"/>
                  </a:lnTo>
                  <a:lnTo>
                    <a:pt x="187458" y="24493"/>
                  </a:lnTo>
                  <a:lnTo>
                    <a:pt x="187138" y="24973"/>
                  </a:lnTo>
                  <a:lnTo>
                    <a:pt x="186498" y="25294"/>
                  </a:lnTo>
                  <a:lnTo>
                    <a:pt x="185537" y="25774"/>
                  </a:lnTo>
                  <a:lnTo>
                    <a:pt x="180095" y="27375"/>
                  </a:lnTo>
                  <a:lnTo>
                    <a:pt x="178814" y="27855"/>
                  </a:lnTo>
                  <a:lnTo>
                    <a:pt x="177853" y="28175"/>
                  </a:lnTo>
                  <a:lnTo>
                    <a:pt x="177213" y="28655"/>
                  </a:lnTo>
                  <a:lnTo>
                    <a:pt x="177053" y="28976"/>
                  </a:lnTo>
                  <a:lnTo>
                    <a:pt x="176893" y="29136"/>
                  </a:lnTo>
                  <a:lnTo>
                    <a:pt x="176893" y="29616"/>
                  </a:lnTo>
                  <a:lnTo>
                    <a:pt x="176733" y="29936"/>
                  </a:lnTo>
                  <a:lnTo>
                    <a:pt x="176413" y="30256"/>
                  </a:lnTo>
                  <a:lnTo>
                    <a:pt x="175932" y="30416"/>
                  </a:lnTo>
                  <a:lnTo>
                    <a:pt x="174652" y="30576"/>
                  </a:lnTo>
                  <a:lnTo>
                    <a:pt x="172891" y="30576"/>
                  </a:lnTo>
                  <a:lnTo>
                    <a:pt x="171770" y="30416"/>
                  </a:lnTo>
                  <a:lnTo>
                    <a:pt x="170490" y="30096"/>
                  </a:lnTo>
                  <a:lnTo>
                    <a:pt x="168088" y="28976"/>
                  </a:lnTo>
                  <a:lnTo>
                    <a:pt x="166808" y="28495"/>
                  </a:lnTo>
                  <a:lnTo>
                    <a:pt x="165687" y="28335"/>
                  </a:lnTo>
                  <a:lnTo>
                    <a:pt x="164566" y="28335"/>
                  </a:lnTo>
                  <a:lnTo>
                    <a:pt x="164086" y="28495"/>
                  </a:lnTo>
                  <a:lnTo>
                    <a:pt x="163606" y="28815"/>
                  </a:lnTo>
                  <a:lnTo>
                    <a:pt x="162645" y="29456"/>
                  </a:lnTo>
                  <a:lnTo>
                    <a:pt x="162005" y="29936"/>
                  </a:lnTo>
                  <a:lnTo>
                    <a:pt x="161205" y="30096"/>
                  </a:lnTo>
                  <a:lnTo>
                    <a:pt x="160564" y="30256"/>
                  </a:lnTo>
                  <a:lnTo>
                    <a:pt x="160084" y="30256"/>
                  </a:lnTo>
                  <a:lnTo>
                    <a:pt x="159444" y="30096"/>
                  </a:lnTo>
                  <a:lnTo>
                    <a:pt x="158483" y="29616"/>
                  </a:lnTo>
                  <a:lnTo>
                    <a:pt x="157523" y="28976"/>
                  </a:lnTo>
                  <a:lnTo>
                    <a:pt x="156882" y="28655"/>
                  </a:lnTo>
                  <a:lnTo>
                    <a:pt x="156562" y="28495"/>
                  </a:lnTo>
                  <a:lnTo>
                    <a:pt x="156082" y="28655"/>
                  </a:lnTo>
                  <a:lnTo>
                    <a:pt x="155442" y="28815"/>
                  </a:lnTo>
                  <a:lnTo>
                    <a:pt x="154641" y="29136"/>
                  </a:lnTo>
                  <a:lnTo>
                    <a:pt x="153681" y="29776"/>
                  </a:lnTo>
                  <a:lnTo>
                    <a:pt x="152880" y="30576"/>
                  </a:lnTo>
                  <a:lnTo>
                    <a:pt x="151440" y="32177"/>
                  </a:lnTo>
                  <a:lnTo>
                    <a:pt x="150319" y="33938"/>
                  </a:lnTo>
                  <a:lnTo>
                    <a:pt x="149839" y="35059"/>
                  </a:lnTo>
                  <a:lnTo>
                    <a:pt x="149839" y="35379"/>
                  </a:lnTo>
                  <a:lnTo>
                    <a:pt x="149839" y="35699"/>
                  </a:lnTo>
                  <a:lnTo>
                    <a:pt x="150159" y="36019"/>
                  </a:lnTo>
                  <a:lnTo>
                    <a:pt x="150479" y="36179"/>
                  </a:lnTo>
                  <a:lnTo>
                    <a:pt x="150959" y="36339"/>
                  </a:lnTo>
                  <a:lnTo>
                    <a:pt x="152240" y="36339"/>
                  </a:lnTo>
                  <a:lnTo>
                    <a:pt x="152880" y="36019"/>
                  </a:lnTo>
                  <a:lnTo>
                    <a:pt x="154161" y="35539"/>
                  </a:lnTo>
                  <a:lnTo>
                    <a:pt x="154961" y="35059"/>
                  </a:lnTo>
                  <a:lnTo>
                    <a:pt x="156402" y="33938"/>
                  </a:lnTo>
                  <a:lnTo>
                    <a:pt x="156562" y="33938"/>
                  </a:lnTo>
                  <a:lnTo>
                    <a:pt x="156562" y="34098"/>
                  </a:lnTo>
                  <a:lnTo>
                    <a:pt x="156242" y="35219"/>
                  </a:lnTo>
                  <a:lnTo>
                    <a:pt x="155762" y="36660"/>
                  </a:lnTo>
                  <a:lnTo>
                    <a:pt x="155602" y="37300"/>
                  </a:lnTo>
                  <a:lnTo>
                    <a:pt x="155602" y="37780"/>
                  </a:lnTo>
                  <a:lnTo>
                    <a:pt x="156082" y="38581"/>
                  </a:lnTo>
                  <a:lnTo>
                    <a:pt x="156722" y="39221"/>
                  </a:lnTo>
                  <a:lnTo>
                    <a:pt x="157683" y="39701"/>
                  </a:lnTo>
                  <a:lnTo>
                    <a:pt x="158323" y="39861"/>
                  </a:lnTo>
                  <a:lnTo>
                    <a:pt x="159924" y="39861"/>
                  </a:lnTo>
                  <a:lnTo>
                    <a:pt x="160564" y="39701"/>
                  </a:lnTo>
                  <a:lnTo>
                    <a:pt x="161685" y="39221"/>
                  </a:lnTo>
                  <a:lnTo>
                    <a:pt x="162645" y="38741"/>
                  </a:lnTo>
                  <a:lnTo>
                    <a:pt x="162805" y="38420"/>
                  </a:lnTo>
                  <a:lnTo>
                    <a:pt x="163606" y="42903"/>
                  </a:lnTo>
                  <a:lnTo>
                    <a:pt x="163286" y="43383"/>
                  </a:lnTo>
                  <a:lnTo>
                    <a:pt x="162966" y="43703"/>
                  </a:lnTo>
                  <a:lnTo>
                    <a:pt x="162966" y="44184"/>
                  </a:lnTo>
                  <a:lnTo>
                    <a:pt x="162966" y="44664"/>
                  </a:lnTo>
                  <a:lnTo>
                    <a:pt x="163446" y="45304"/>
                  </a:lnTo>
                  <a:lnTo>
                    <a:pt x="164246" y="45624"/>
                  </a:lnTo>
                  <a:lnTo>
                    <a:pt x="165687" y="45944"/>
                  </a:lnTo>
                  <a:lnTo>
                    <a:pt x="167768" y="46265"/>
                  </a:lnTo>
                  <a:lnTo>
                    <a:pt x="168408" y="46425"/>
                  </a:lnTo>
                  <a:lnTo>
                    <a:pt x="170009" y="46745"/>
                  </a:lnTo>
                  <a:lnTo>
                    <a:pt x="172090" y="47385"/>
                  </a:lnTo>
                  <a:lnTo>
                    <a:pt x="172891" y="47865"/>
                  </a:lnTo>
                  <a:lnTo>
                    <a:pt x="173691" y="48346"/>
                  </a:lnTo>
                  <a:lnTo>
                    <a:pt x="174171" y="48826"/>
                  </a:lnTo>
                  <a:lnTo>
                    <a:pt x="174492" y="49306"/>
                  </a:lnTo>
                  <a:lnTo>
                    <a:pt x="174492" y="49786"/>
                  </a:lnTo>
                  <a:lnTo>
                    <a:pt x="174171" y="50107"/>
                  </a:lnTo>
                  <a:lnTo>
                    <a:pt x="173211" y="50907"/>
                  </a:lnTo>
                  <a:lnTo>
                    <a:pt x="172891" y="51227"/>
                  </a:lnTo>
                  <a:lnTo>
                    <a:pt x="172411" y="51387"/>
                  </a:lnTo>
                  <a:lnTo>
                    <a:pt x="171770" y="51547"/>
                  </a:lnTo>
                  <a:lnTo>
                    <a:pt x="171130" y="51387"/>
                  </a:lnTo>
                  <a:lnTo>
                    <a:pt x="170169" y="51227"/>
                  </a:lnTo>
                  <a:lnTo>
                    <a:pt x="169049" y="50747"/>
                  </a:lnTo>
                  <a:lnTo>
                    <a:pt x="166487" y="49786"/>
                  </a:lnTo>
                  <a:lnTo>
                    <a:pt x="164246" y="48666"/>
                  </a:lnTo>
                  <a:lnTo>
                    <a:pt x="163286" y="48346"/>
                  </a:lnTo>
                  <a:lnTo>
                    <a:pt x="162325" y="48026"/>
                  </a:lnTo>
                  <a:lnTo>
                    <a:pt x="161525" y="47865"/>
                  </a:lnTo>
                  <a:lnTo>
                    <a:pt x="160884" y="48026"/>
                  </a:lnTo>
                  <a:lnTo>
                    <a:pt x="158483" y="48986"/>
                  </a:lnTo>
                  <a:lnTo>
                    <a:pt x="157523" y="49626"/>
                  </a:lnTo>
                  <a:lnTo>
                    <a:pt x="156722" y="50427"/>
                  </a:lnTo>
                  <a:lnTo>
                    <a:pt x="156242" y="50907"/>
                  </a:lnTo>
                  <a:lnTo>
                    <a:pt x="155442" y="51227"/>
                  </a:lnTo>
                  <a:lnTo>
                    <a:pt x="153521" y="51868"/>
                  </a:lnTo>
                  <a:lnTo>
                    <a:pt x="151279" y="52508"/>
                  </a:lnTo>
                  <a:lnTo>
                    <a:pt x="150319" y="52988"/>
                  </a:lnTo>
                  <a:lnTo>
                    <a:pt x="149518" y="53628"/>
                  </a:lnTo>
                  <a:lnTo>
                    <a:pt x="148878" y="53949"/>
                  </a:lnTo>
                  <a:lnTo>
                    <a:pt x="148238" y="53949"/>
                  </a:lnTo>
                  <a:lnTo>
                    <a:pt x="147918" y="53789"/>
                  </a:lnTo>
                  <a:lnTo>
                    <a:pt x="147597" y="53628"/>
                  </a:lnTo>
                  <a:lnTo>
                    <a:pt x="147437" y="53468"/>
                  </a:lnTo>
                  <a:lnTo>
                    <a:pt x="147277" y="53628"/>
                  </a:lnTo>
                  <a:lnTo>
                    <a:pt x="147437" y="55229"/>
                  </a:lnTo>
                  <a:lnTo>
                    <a:pt x="147437" y="56510"/>
                  </a:lnTo>
                  <a:lnTo>
                    <a:pt x="147277" y="57470"/>
                  </a:lnTo>
                  <a:lnTo>
                    <a:pt x="146957" y="58111"/>
                  </a:lnTo>
                  <a:lnTo>
                    <a:pt x="146637" y="58431"/>
                  </a:lnTo>
                  <a:lnTo>
                    <a:pt x="146477" y="58751"/>
                  </a:lnTo>
                  <a:lnTo>
                    <a:pt x="146637" y="58911"/>
                  </a:lnTo>
                  <a:lnTo>
                    <a:pt x="147758" y="59071"/>
                  </a:lnTo>
                  <a:lnTo>
                    <a:pt x="148878" y="59071"/>
                  </a:lnTo>
                  <a:lnTo>
                    <a:pt x="149839" y="58911"/>
                  </a:lnTo>
                  <a:lnTo>
                    <a:pt x="151440" y="58591"/>
                  </a:lnTo>
                  <a:lnTo>
                    <a:pt x="151920" y="58431"/>
                  </a:lnTo>
                  <a:lnTo>
                    <a:pt x="151920" y="58591"/>
                  </a:lnTo>
                  <a:lnTo>
                    <a:pt x="150479" y="59391"/>
                  </a:lnTo>
                  <a:lnTo>
                    <a:pt x="148238" y="60672"/>
                  </a:lnTo>
                  <a:lnTo>
                    <a:pt x="146477" y="61313"/>
                  </a:lnTo>
                  <a:lnTo>
                    <a:pt x="144876" y="61633"/>
                  </a:lnTo>
                  <a:lnTo>
                    <a:pt x="143275" y="61473"/>
                  </a:lnTo>
                  <a:lnTo>
                    <a:pt x="142635" y="61313"/>
                  </a:lnTo>
                  <a:lnTo>
                    <a:pt x="141834" y="60992"/>
                  </a:lnTo>
                  <a:lnTo>
                    <a:pt x="140554" y="60352"/>
                  </a:lnTo>
                  <a:lnTo>
                    <a:pt x="140074" y="60192"/>
                  </a:lnTo>
                  <a:lnTo>
                    <a:pt x="139433" y="60032"/>
                  </a:lnTo>
                  <a:lnTo>
                    <a:pt x="138793" y="59872"/>
                  </a:lnTo>
                  <a:lnTo>
                    <a:pt x="138153" y="60032"/>
                  </a:lnTo>
                  <a:lnTo>
                    <a:pt x="136232" y="60832"/>
                  </a:lnTo>
                  <a:lnTo>
                    <a:pt x="135271" y="61313"/>
                  </a:lnTo>
                  <a:lnTo>
                    <a:pt x="133990" y="62433"/>
                  </a:lnTo>
                  <a:lnTo>
                    <a:pt x="133190" y="63073"/>
                  </a:lnTo>
                  <a:lnTo>
                    <a:pt x="132229" y="63394"/>
                  </a:lnTo>
                  <a:lnTo>
                    <a:pt x="131269" y="63554"/>
                  </a:lnTo>
                  <a:lnTo>
                    <a:pt x="130308" y="63394"/>
                  </a:lnTo>
                  <a:lnTo>
                    <a:pt x="129188" y="63234"/>
                  </a:lnTo>
                  <a:lnTo>
                    <a:pt x="128227" y="62913"/>
                  </a:lnTo>
                  <a:lnTo>
                    <a:pt x="126466" y="62113"/>
                  </a:lnTo>
                  <a:lnTo>
                    <a:pt x="125186" y="61633"/>
                  </a:lnTo>
                  <a:lnTo>
                    <a:pt x="124705" y="61473"/>
                  </a:lnTo>
                  <a:lnTo>
                    <a:pt x="123745" y="61473"/>
                  </a:lnTo>
                  <a:lnTo>
                    <a:pt x="123265" y="61633"/>
                  </a:lnTo>
                  <a:lnTo>
                    <a:pt x="121664" y="62433"/>
                  </a:lnTo>
                  <a:lnTo>
                    <a:pt x="120223" y="63234"/>
                  </a:lnTo>
                  <a:lnTo>
                    <a:pt x="119743" y="63394"/>
                  </a:lnTo>
                  <a:lnTo>
                    <a:pt x="119423" y="63234"/>
                  </a:lnTo>
                  <a:lnTo>
                    <a:pt x="119263" y="63073"/>
                  </a:lnTo>
                  <a:lnTo>
                    <a:pt x="119103" y="62753"/>
                  </a:lnTo>
                  <a:lnTo>
                    <a:pt x="118942" y="61793"/>
                  </a:lnTo>
                  <a:lnTo>
                    <a:pt x="118942" y="60352"/>
                  </a:lnTo>
                  <a:lnTo>
                    <a:pt x="118942" y="59071"/>
                  </a:lnTo>
                  <a:lnTo>
                    <a:pt x="118782" y="58431"/>
                  </a:lnTo>
                  <a:lnTo>
                    <a:pt x="118462" y="57791"/>
                  </a:lnTo>
                  <a:lnTo>
                    <a:pt x="117982" y="57310"/>
                  </a:lnTo>
                  <a:lnTo>
                    <a:pt x="117182" y="56990"/>
                  </a:lnTo>
                  <a:lnTo>
                    <a:pt x="116541" y="56670"/>
                  </a:lnTo>
                  <a:lnTo>
                    <a:pt x="116061" y="56350"/>
                  </a:lnTo>
                  <a:lnTo>
                    <a:pt x="115581" y="56030"/>
                  </a:lnTo>
                  <a:lnTo>
                    <a:pt x="115261" y="55549"/>
                  </a:lnTo>
                  <a:lnTo>
                    <a:pt x="114940" y="54749"/>
                  </a:lnTo>
                  <a:lnTo>
                    <a:pt x="114780" y="53949"/>
                  </a:lnTo>
                  <a:lnTo>
                    <a:pt x="114940" y="53468"/>
                  </a:lnTo>
                  <a:lnTo>
                    <a:pt x="115100" y="53308"/>
                  </a:lnTo>
                  <a:lnTo>
                    <a:pt x="115581" y="52668"/>
                  </a:lnTo>
                  <a:lnTo>
                    <a:pt x="116381" y="52028"/>
                  </a:lnTo>
                  <a:lnTo>
                    <a:pt x="117182" y="51227"/>
                  </a:lnTo>
                  <a:lnTo>
                    <a:pt x="118142" y="50267"/>
                  </a:lnTo>
                  <a:lnTo>
                    <a:pt x="118302" y="49786"/>
                  </a:lnTo>
                  <a:lnTo>
                    <a:pt x="118462" y="49466"/>
                  </a:lnTo>
                  <a:lnTo>
                    <a:pt x="118302" y="49146"/>
                  </a:lnTo>
                  <a:lnTo>
                    <a:pt x="118142" y="48826"/>
                  </a:lnTo>
                  <a:lnTo>
                    <a:pt x="117822" y="48506"/>
                  </a:lnTo>
                  <a:lnTo>
                    <a:pt x="117182" y="48026"/>
                  </a:lnTo>
                  <a:lnTo>
                    <a:pt x="115581" y="47225"/>
                  </a:lnTo>
                  <a:lnTo>
                    <a:pt x="113500" y="46425"/>
                  </a:lnTo>
                  <a:lnTo>
                    <a:pt x="111098" y="45624"/>
                  </a:lnTo>
                  <a:lnTo>
                    <a:pt x="108057" y="49786"/>
                  </a:lnTo>
                  <a:lnTo>
                    <a:pt x="107737" y="50427"/>
                  </a:lnTo>
                  <a:lnTo>
                    <a:pt x="106776" y="51707"/>
                  </a:lnTo>
                  <a:lnTo>
                    <a:pt x="106296" y="52348"/>
                  </a:lnTo>
                  <a:lnTo>
                    <a:pt x="105495" y="52828"/>
                  </a:lnTo>
                  <a:lnTo>
                    <a:pt x="104695" y="52988"/>
                  </a:lnTo>
                  <a:lnTo>
                    <a:pt x="104375" y="52988"/>
                  </a:lnTo>
                  <a:lnTo>
                    <a:pt x="103895" y="52828"/>
                  </a:lnTo>
                  <a:lnTo>
                    <a:pt x="102294" y="52188"/>
                  </a:lnTo>
                  <a:lnTo>
                    <a:pt x="101333" y="51707"/>
                  </a:lnTo>
                  <a:lnTo>
                    <a:pt x="100373" y="51067"/>
                  </a:lnTo>
                  <a:lnTo>
                    <a:pt x="99412" y="49786"/>
                  </a:lnTo>
                  <a:lnTo>
                    <a:pt x="98772" y="49146"/>
                  </a:lnTo>
                  <a:lnTo>
                    <a:pt x="98132" y="48666"/>
                  </a:lnTo>
                  <a:lnTo>
                    <a:pt x="97491" y="48506"/>
                  </a:lnTo>
                  <a:lnTo>
                    <a:pt x="95890" y="48506"/>
                  </a:lnTo>
                  <a:lnTo>
                    <a:pt x="95250" y="48826"/>
                  </a:lnTo>
                  <a:lnTo>
                    <a:pt x="94450" y="49146"/>
                  </a:lnTo>
                  <a:lnTo>
                    <a:pt x="93969" y="49466"/>
                  </a:lnTo>
                  <a:lnTo>
                    <a:pt x="93489" y="49626"/>
                  </a:lnTo>
                  <a:lnTo>
                    <a:pt x="93009" y="49626"/>
                  </a:lnTo>
                  <a:lnTo>
                    <a:pt x="92208" y="49466"/>
                  </a:lnTo>
                  <a:lnTo>
                    <a:pt x="92048" y="49306"/>
                  </a:lnTo>
                  <a:lnTo>
                    <a:pt x="92048" y="49466"/>
                  </a:lnTo>
                  <a:lnTo>
                    <a:pt x="92529" y="50427"/>
                  </a:lnTo>
                  <a:lnTo>
                    <a:pt x="93169" y="51227"/>
                  </a:lnTo>
                  <a:lnTo>
                    <a:pt x="93809" y="51868"/>
                  </a:lnTo>
                  <a:lnTo>
                    <a:pt x="94450" y="52348"/>
                  </a:lnTo>
                  <a:lnTo>
                    <a:pt x="95090" y="52668"/>
                  </a:lnTo>
                  <a:lnTo>
                    <a:pt x="96211" y="53308"/>
                  </a:lnTo>
                  <a:lnTo>
                    <a:pt x="96691" y="53628"/>
                  </a:lnTo>
                  <a:lnTo>
                    <a:pt x="97011" y="53949"/>
                  </a:lnTo>
                  <a:lnTo>
                    <a:pt x="97491" y="54269"/>
                  </a:lnTo>
                  <a:lnTo>
                    <a:pt x="97971" y="54429"/>
                  </a:lnTo>
                  <a:lnTo>
                    <a:pt x="99412" y="54589"/>
                  </a:lnTo>
                  <a:lnTo>
                    <a:pt x="99892" y="54749"/>
                  </a:lnTo>
                  <a:lnTo>
                    <a:pt x="100213" y="54909"/>
                  </a:lnTo>
                  <a:lnTo>
                    <a:pt x="100053" y="55389"/>
                  </a:lnTo>
                  <a:lnTo>
                    <a:pt x="99412" y="56030"/>
                  </a:lnTo>
                  <a:lnTo>
                    <a:pt x="98452" y="56670"/>
                  </a:lnTo>
                  <a:lnTo>
                    <a:pt x="97651" y="57150"/>
                  </a:lnTo>
                  <a:lnTo>
                    <a:pt x="96050" y="57951"/>
                  </a:lnTo>
                  <a:lnTo>
                    <a:pt x="95090" y="58271"/>
                  </a:lnTo>
                  <a:lnTo>
                    <a:pt x="94610" y="58431"/>
                  </a:lnTo>
                  <a:lnTo>
                    <a:pt x="94289" y="58111"/>
                  </a:lnTo>
                  <a:lnTo>
                    <a:pt x="93329" y="57631"/>
                  </a:lnTo>
                  <a:lnTo>
                    <a:pt x="92689" y="57470"/>
                  </a:lnTo>
                  <a:lnTo>
                    <a:pt x="92048" y="57470"/>
                  </a:lnTo>
                  <a:lnTo>
                    <a:pt x="91248" y="57791"/>
                  </a:lnTo>
                  <a:lnTo>
                    <a:pt x="90447" y="58431"/>
                  </a:lnTo>
                  <a:lnTo>
                    <a:pt x="89967" y="59071"/>
                  </a:lnTo>
                  <a:lnTo>
                    <a:pt x="89807" y="59552"/>
                  </a:lnTo>
                  <a:lnTo>
                    <a:pt x="89807" y="60192"/>
                  </a:lnTo>
                  <a:lnTo>
                    <a:pt x="89487" y="60352"/>
                  </a:lnTo>
                  <a:lnTo>
                    <a:pt x="89007" y="60512"/>
                  </a:lnTo>
                  <a:lnTo>
                    <a:pt x="86445" y="60832"/>
                  </a:lnTo>
                  <a:lnTo>
                    <a:pt x="83084" y="60832"/>
                  </a:lnTo>
                  <a:lnTo>
                    <a:pt x="81963" y="60672"/>
                  </a:lnTo>
                  <a:lnTo>
                    <a:pt x="81003" y="60352"/>
                  </a:lnTo>
                  <a:lnTo>
                    <a:pt x="79242" y="59872"/>
                  </a:lnTo>
                  <a:lnTo>
                    <a:pt x="76840" y="59071"/>
                  </a:lnTo>
                  <a:lnTo>
                    <a:pt x="75400" y="58591"/>
                  </a:lnTo>
                  <a:lnTo>
                    <a:pt x="74119" y="57791"/>
                  </a:lnTo>
                  <a:lnTo>
                    <a:pt x="73158" y="56830"/>
                  </a:lnTo>
                  <a:lnTo>
                    <a:pt x="72038" y="55870"/>
                  </a:lnTo>
                  <a:lnTo>
                    <a:pt x="71237" y="54909"/>
                  </a:lnTo>
                  <a:lnTo>
                    <a:pt x="70277" y="53949"/>
                  </a:lnTo>
                  <a:lnTo>
                    <a:pt x="69316" y="53308"/>
                  </a:lnTo>
                  <a:lnTo>
                    <a:pt x="68196" y="52828"/>
                  </a:lnTo>
                  <a:lnTo>
                    <a:pt x="67075" y="52828"/>
                  </a:lnTo>
                  <a:lnTo>
                    <a:pt x="66115" y="52988"/>
                  </a:lnTo>
                  <a:lnTo>
                    <a:pt x="65314" y="53308"/>
                  </a:lnTo>
                  <a:lnTo>
                    <a:pt x="64514" y="53628"/>
                  </a:lnTo>
                  <a:lnTo>
                    <a:pt x="63713" y="53949"/>
                  </a:lnTo>
                  <a:lnTo>
                    <a:pt x="63073" y="54109"/>
                  </a:lnTo>
                  <a:lnTo>
                    <a:pt x="62273" y="53949"/>
                  </a:lnTo>
                  <a:lnTo>
                    <a:pt x="61312" y="53628"/>
                  </a:lnTo>
                  <a:lnTo>
                    <a:pt x="60832" y="53308"/>
                  </a:lnTo>
                  <a:lnTo>
                    <a:pt x="60352" y="53148"/>
                  </a:lnTo>
                  <a:lnTo>
                    <a:pt x="59871" y="53148"/>
                  </a:lnTo>
                  <a:lnTo>
                    <a:pt x="59391" y="53308"/>
                  </a:lnTo>
                  <a:lnTo>
                    <a:pt x="58271" y="53789"/>
                  </a:lnTo>
                  <a:lnTo>
                    <a:pt x="57310" y="54749"/>
                  </a:lnTo>
                  <a:lnTo>
                    <a:pt x="56670" y="55710"/>
                  </a:lnTo>
                  <a:lnTo>
                    <a:pt x="56029" y="56990"/>
                  </a:lnTo>
                  <a:lnTo>
                    <a:pt x="56029" y="57631"/>
                  </a:lnTo>
                  <a:lnTo>
                    <a:pt x="55869" y="58111"/>
                  </a:lnTo>
                  <a:lnTo>
                    <a:pt x="56029" y="58751"/>
                  </a:lnTo>
                  <a:lnTo>
                    <a:pt x="56189" y="59391"/>
                  </a:lnTo>
                  <a:lnTo>
                    <a:pt x="56510" y="59872"/>
                  </a:lnTo>
                  <a:lnTo>
                    <a:pt x="56830" y="60192"/>
                  </a:lnTo>
                  <a:lnTo>
                    <a:pt x="57150" y="60352"/>
                  </a:lnTo>
                  <a:lnTo>
                    <a:pt x="57470" y="60512"/>
                  </a:lnTo>
                  <a:lnTo>
                    <a:pt x="58431" y="60512"/>
                  </a:lnTo>
                  <a:lnTo>
                    <a:pt x="59231" y="60352"/>
                  </a:lnTo>
                  <a:lnTo>
                    <a:pt x="60352" y="60352"/>
                  </a:lnTo>
                  <a:lnTo>
                    <a:pt x="60672" y="60512"/>
                  </a:lnTo>
                  <a:lnTo>
                    <a:pt x="60832" y="60832"/>
                  </a:lnTo>
                  <a:lnTo>
                    <a:pt x="61152" y="61313"/>
                  </a:lnTo>
                  <a:lnTo>
                    <a:pt x="61312" y="61953"/>
                  </a:lnTo>
                  <a:lnTo>
                    <a:pt x="61312" y="62753"/>
                  </a:lnTo>
                  <a:lnTo>
                    <a:pt x="61632" y="65955"/>
                  </a:lnTo>
                  <a:lnTo>
                    <a:pt x="62113" y="68196"/>
                  </a:lnTo>
                  <a:lnTo>
                    <a:pt x="62273" y="68997"/>
                  </a:lnTo>
                  <a:lnTo>
                    <a:pt x="62753" y="69797"/>
                  </a:lnTo>
                  <a:lnTo>
                    <a:pt x="63233" y="70437"/>
                  </a:lnTo>
                  <a:lnTo>
                    <a:pt x="63713" y="71078"/>
                  </a:lnTo>
                  <a:lnTo>
                    <a:pt x="64674" y="72038"/>
                  </a:lnTo>
                  <a:lnTo>
                    <a:pt x="64834" y="72518"/>
                  </a:lnTo>
                  <a:lnTo>
                    <a:pt x="64994" y="72839"/>
                  </a:lnTo>
                  <a:lnTo>
                    <a:pt x="64834" y="73959"/>
                  </a:lnTo>
                  <a:lnTo>
                    <a:pt x="64514" y="75560"/>
                  </a:lnTo>
                  <a:lnTo>
                    <a:pt x="64034" y="77321"/>
                  </a:lnTo>
                  <a:lnTo>
                    <a:pt x="64034" y="77961"/>
                  </a:lnTo>
                  <a:lnTo>
                    <a:pt x="64194" y="78441"/>
                  </a:lnTo>
                  <a:lnTo>
                    <a:pt x="64514" y="78922"/>
                  </a:lnTo>
                  <a:lnTo>
                    <a:pt x="64994" y="79242"/>
                  </a:lnTo>
                  <a:lnTo>
                    <a:pt x="65955" y="79402"/>
                  </a:lnTo>
                  <a:lnTo>
                    <a:pt x="67235" y="79562"/>
                  </a:lnTo>
                  <a:lnTo>
                    <a:pt x="68356" y="79562"/>
                  </a:lnTo>
                  <a:lnTo>
                    <a:pt x="68676" y="79402"/>
                  </a:lnTo>
                  <a:lnTo>
                    <a:pt x="68996" y="79242"/>
                  </a:lnTo>
                  <a:lnTo>
                    <a:pt x="69156" y="78762"/>
                  </a:lnTo>
                  <a:lnTo>
                    <a:pt x="69316" y="78441"/>
                  </a:lnTo>
                  <a:lnTo>
                    <a:pt x="69476" y="78121"/>
                  </a:lnTo>
                  <a:lnTo>
                    <a:pt x="69637" y="78281"/>
                  </a:lnTo>
                  <a:lnTo>
                    <a:pt x="70917" y="80042"/>
                  </a:lnTo>
                  <a:lnTo>
                    <a:pt x="71878" y="81323"/>
                  </a:lnTo>
                  <a:lnTo>
                    <a:pt x="72518" y="82444"/>
                  </a:lnTo>
                  <a:lnTo>
                    <a:pt x="72838" y="83404"/>
                  </a:lnTo>
                  <a:lnTo>
                    <a:pt x="72838" y="83724"/>
                  </a:lnTo>
                  <a:lnTo>
                    <a:pt x="72678" y="83884"/>
                  </a:lnTo>
                  <a:lnTo>
                    <a:pt x="72518" y="84044"/>
                  </a:lnTo>
                  <a:lnTo>
                    <a:pt x="72198" y="84205"/>
                  </a:lnTo>
                  <a:lnTo>
                    <a:pt x="71397" y="84365"/>
                  </a:lnTo>
                  <a:lnTo>
                    <a:pt x="70117" y="84205"/>
                  </a:lnTo>
                  <a:lnTo>
                    <a:pt x="68516" y="83724"/>
                  </a:lnTo>
                  <a:lnTo>
                    <a:pt x="65154" y="82764"/>
                  </a:lnTo>
                  <a:lnTo>
                    <a:pt x="62273" y="81483"/>
                  </a:lnTo>
                  <a:lnTo>
                    <a:pt x="61152" y="80843"/>
                  </a:lnTo>
                  <a:lnTo>
                    <a:pt x="60032" y="80202"/>
                  </a:lnTo>
                  <a:lnTo>
                    <a:pt x="59231" y="79402"/>
                  </a:lnTo>
                  <a:lnTo>
                    <a:pt x="58591" y="78602"/>
                  </a:lnTo>
                  <a:lnTo>
                    <a:pt x="58271" y="77641"/>
                  </a:lnTo>
                  <a:lnTo>
                    <a:pt x="58111" y="76841"/>
                  </a:lnTo>
                  <a:lnTo>
                    <a:pt x="57790" y="75240"/>
                  </a:lnTo>
                  <a:lnTo>
                    <a:pt x="57630" y="74439"/>
                  </a:lnTo>
                  <a:lnTo>
                    <a:pt x="57310" y="73799"/>
                  </a:lnTo>
                  <a:lnTo>
                    <a:pt x="56510" y="73159"/>
                  </a:lnTo>
                  <a:lnTo>
                    <a:pt x="55549" y="72839"/>
                  </a:lnTo>
                  <a:lnTo>
                    <a:pt x="53308" y="72198"/>
                  </a:lnTo>
                  <a:lnTo>
                    <a:pt x="51707" y="72038"/>
                  </a:lnTo>
                  <a:lnTo>
                    <a:pt x="50426" y="72038"/>
                  </a:lnTo>
                  <a:lnTo>
                    <a:pt x="49946" y="71878"/>
                  </a:lnTo>
                  <a:lnTo>
                    <a:pt x="48666" y="71238"/>
                  </a:lnTo>
                  <a:lnTo>
                    <a:pt x="47865" y="70757"/>
                  </a:lnTo>
                  <a:lnTo>
                    <a:pt x="47065" y="70117"/>
                  </a:lnTo>
                  <a:lnTo>
                    <a:pt x="46264" y="69317"/>
                  </a:lnTo>
                  <a:lnTo>
                    <a:pt x="45624" y="68356"/>
                  </a:lnTo>
                  <a:lnTo>
                    <a:pt x="44343" y="66595"/>
                  </a:lnTo>
                  <a:lnTo>
                    <a:pt x="43703" y="65955"/>
                  </a:lnTo>
                  <a:lnTo>
                    <a:pt x="43063" y="65635"/>
                  </a:lnTo>
                  <a:lnTo>
                    <a:pt x="42262" y="65315"/>
                  </a:lnTo>
                  <a:lnTo>
                    <a:pt x="41462" y="64994"/>
                  </a:lnTo>
                  <a:lnTo>
                    <a:pt x="40341" y="64834"/>
                  </a:lnTo>
                  <a:lnTo>
                    <a:pt x="39061" y="64834"/>
                  </a:lnTo>
                  <a:lnTo>
                    <a:pt x="37780" y="64994"/>
                  </a:lnTo>
                  <a:lnTo>
                    <a:pt x="36499" y="65155"/>
                  </a:lnTo>
                  <a:lnTo>
                    <a:pt x="34418" y="65795"/>
                  </a:lnTo>
                  <a:lnTo>
                    <a:pt x="33297" y="66115"/>
                  </a:lnTo>
                  <a:lnTo>
                    <a:pt x="32017" y="66115"/>
                  </a:lnTo>
                  <a:lnTo>
                    <a:pt x="30736" y="65955"/>
                  </a:lnTo>
                  <a:lnTo>
                    <a:pt x="29135" y="65635"/>
                  </a:lnTo>
                  <a:lnTo>
                    <a:pt x="26094" y="64514"/>
                  </a:lnTo>
                  <a:lnTo>
                    <a:pt x="23372" y="63874"/>
                  </a:lnTo>
                  <a:lnTo>
                    <a:pt x="20971" y="63073"/>
                  </a:lnTo>
                  <a:lnTo>
                    <a:pt x="19850" y="62433"/>
                  </a:lnTo>
                  <a:lnTo>
                    <a:pt x="18890" y="61793"/>
                  </a:lnTo>
                  <a:lnTo>
                    <a:pt x="17929" y="61152"/>
                  </a:lnTo>
                  <a:lnTo>
                    <a:pt x="17129" y="60992"/>
                  </a:lnTo>
                  <a:lnTo>
                    <a:pt x="16649" y="60992"/>
                  </a:lnTo>
                  <a:lnTo>
                    <a:pt x="16008" y="61152"/>
                  </a:lnTo>
                  <a:lnTo>
                    <a:pt x="14888" y="61793"/>
                  </a:lnTo>
                  <a:lnTo>
                    <a:pt x="14087" y="62113"/>
                  </a:lnTo>
                  <a:lnTo>
                    <a:pt x="12967" y="62433"/>
                  </a:lnTo>
                  <a:lnTo>
                    <a:pt x="11206" y="62913"/>
                  </a:lnTo>
                  <a:lnTo>
                    <a:pt x="9925" y="62913"/>
                  </a:lnTo>
                  <a:lnTo>
                    <a:pt x="9445" y="62753"/>
                  </a:lnTo>
                  <a:lnTo>
                    <a:pt x="8965" y="62433"/>
                  </a:lnTo>
                  <a:lnTo>
                    <a:pt x="7844" y="61152"/>
                  </a:lnTo>
                  <a:lnTo>
                    <a:pt x="7204" y="60352"/>
                  </a:lnTo>
                  <a:lnTo>
                    <a:pt x="6563" y="59712"/>
                  </a:lnTo>
                  <a:lnTo>
                    <a:pt x="5283" y="58911"/>
                  </a:lnTo>
                  <a:lnTo>
                    <a:pt x="4482" y="58431"/>
                  </a:lnTo>
                  <a:lnTo>
                    <a:pt x="4002" y="58431"/>
                  </a:lnTo>
                  <a:lnTo>
                    <a:pt x="0" y="59071"/>
                  </a:lnTo>
                  <a:lnTo>
                    <a:pt x="480" y="59391"/>
                  </a:lnTo>
                  <a:lnTo>
                    <a:pt x="1441" y="60352"/>
                  </a:lnTo>
                  <a:lnTo>
                    <a:pt x="2561" y="61633"/>
                  </a:lnTo>
                  <a:lnTo>
                    <a:pt x="2882" y="62273"/>
                  </a:lnTo>
                  <a:lnTo>
                    <a:pt x="3042" y="62753"/>
                  </a:lnTo>
                  <a:lnTo>
                    <a:pt x="2882" y="63394"/>
                  </a:lnTo>
                  <a:lnTo>
                    <a:pt x="2561" y="63874"/>
                  </a:lnTo>
                  <a:lnTo>
                    <a:pt x="1761" y="64674"/>
                  </a:lnTo>
                  <a:lnTo>
                    <a:pt x="1441" y="65315"/>
                  </a:lnTo>
                  <a:lnTo>
                    <a:pt x="1121" y="65795"/>
                  </a:lnTo>
                  <a:lnTo>
                    <a:pt x="1281" y="66275"/>
                  </a:lnTo>
                  <a:lnTo>
                    <a:pt x="1761" y="66915"/>
                  </a:lnTo>
                  <a:lnTo>
                    <a:pt x="2401" y="67556"/>
                  </a:lnTo>
                  <a:lnTo>
                    <a:pt x="3042" y="67876"/>
                  </a:lnTo>
                  <a:lnTo>
                    <a:pt x="3842" y="68196"/>
                  </a:lnTo>
                  <a:lnTo>
                    <a:pt x="4482" y="68356"/>
                  </a:lnTo>
                  <a:lnTo>
                    <a:pt x="5923" y="68676"/>
                  </a:lnTo>
                  <a:lnTo>
                    <a:pt x="7204" y="68676"/>
                  </a:lnTo>
                  <a:lnTo>
                    <a:pt x="8484" y="68516"/>
                  </a:lnTo>
                  <a:lnTo>
                    <a:pt x="10245" y="68356"/>
                  </a:lnTo>
                  <a:lnTo>
                    <a:pt x="11206" y="68356"/>
                  </a:lnTo>
                  <a:lnTo>
                    <a:pt x="12166" y="68516"/>
                  </a:lnTo>
                  <a:lnTo>
                    <a:pt x="12967" y="68836"/>
                  </a:lnTo>
                  <a:lnTo>
                    <a:pt x="13607" y="69317"/>
                  </a:lnTo>
                  <a:lnTo>
                    <a:pt x="15048" y="70597"/>
                  </a:lnTo>
                  <a:lnTo>
                    <a:pt x="16809" y="71878"/>
                  </a:lnTo>
                  <a:lnTo>
                    <a:pt x="18730" y="72839"/>
                  </a:lnTo>
                  <a:lnTo>
                    <a:pt x="20811" y="73799"/>
                  </a:lnTo>
                  <a:lnTo>
                    <a:pt x="23052" y="74760"/>
                  </a:lnTo>
                  <a:lnTo>
                    <a:pt x="23853" y="75240"/>
                  </a:lnTo>
                  <a:lnTo>
                    <a:pt x="24653" y="75720"/>
                  </a:lnTo>
                  <a:lnTo>
                    <a:pt x="25133" y="76360"/>
                  </a:lnTo>
                  <a:lnTo>
                    <a:pt x="25453" y="77001"/>
                  </a:lnTo>
                  <a:lnTo>
                    <a:pt x="25613" y="77641"/>
                  </a:lnTo>
                  <a:lnTo>
                    <a:pt x="25293" y="78281"/>
                  </a:lnTo>
                  <a:lnTo>
                    <a:pt x="24493" y="79562"/>
                  </a:lnTo>
                  <a:lnTo>
                    <a:pt x="24013" y="80202"/>
                  </a:lnTo>
                  <a:lnTo>
                    <a:pt x="23692" y="81003"/>
                  </a:lnTo>
                  <a:lnTo>
                    <a:pt x="23692" y="81643"/>
                  </a:lnTo>
                  <a:lnTo>
                    <a:pt x="23692" y="82284"/>
                  </a:lnTo>
                  <a:lnTo>
                    <a:pt x="24173" y="82924"/>
                  </a:lnTo>
                  <a:lnTo>
                    <a:pt x="24973" y="83404"/>
                  </a:lnTo>
                  <a:lnTo>
                    <a:pt x="25934" y="83724"/>
                  </a:lnTo>
                  <a:lnTo>
                    <a:pt x="26734" y="83884"/>
                  </a:lnTo>
                  <a:lnTo>
                    <a:pt x="28175" y="83884"/>
                  </a:lnTo>
                  <a:lnTo>
                    <a:pt x="29295" y="83724"/>
                  </a:lnTo>
                  <a:lnTo>
                    <a:pt x="29936" y="83884"/>
                  </a:lnTo>
                  <a:lnTo>
                    <a:pt x="30416" y="84044"/>
                  </a:lnTo>
                  <a:lnTo>
                    <a:pt x="31056" y="84365"/>
                  </a:lnTo>
                  <a:lnTo>
                    <a:pt x="31537" y="84525"/>
                  </a:lnTo>
                  <a:lnTo>
                    <a:pt x="32497" y="84365"/>
                  </a:lnTo>
                  <a:lnTo>
                    <a:pt x="33938" y="84044"/>
                  </a:lnTo>
                  <a:lnTo>
                    <a:pt x="36339" y="84044"/>
                  </a:lnTo>
                  <a:lnTo>
                    <a:pt x="39541" y="84525"/>
                  </a:lnTo>
                  <a:lnTo>
                    <a:pt x="41142" y="84845"/>
                  </a:lnTo>
                  <a:lnTo>
                    <a:pt x="42742" y="85325"/>
                  </a:lnTo>
                  <a:lnTo>
                    <a:pt x="44183" y="85965"/>
                  </a:lnTo>
                  <a:lnTo>
                    <a:pt x="45304" y="86606"/>
                  </a:lnTo>
                  <a:lnTo>
                    <a:pt x="46104" y="87406"/>
                  </a:lnTo>
                  <a:lnTo>
                    <a:pt x="46424" y="87726"/>
                  </a:lnTo>
                  <a:lnTo>
                    <a:pt x="46584" y="88207"/>
                  </a:lnTo>
                  <a:lnTo>
                    <a:pt x="46745" y="89007"/>
                  </a:lnTo>
                  <a:lnTo>
                    <a:pt x="46584" y="89647"/>
                  </a:lnTo>
                  <a:lnTo>
                    <a:pt x="46104" y="90288"/>
                  </a:lnTo>
                  <a:lnTo>
                    <a:pt x="45784" y="90768"/>
                  </a:lnTo>
                  <a:lnTo>
                    <a:pt x="45464" y="91248"/>
                  </a:lnTo>
                  <a:lnTo>
                    <a:pt x="45464" y="91889"/>
                  </a:lnTo>
                  <a:lnTo>
                    <a:pt x="45624" y="92529"/>
                  </a:lnTo>
                  <a:lnTo>
                    <a:pt x="46264" y="93329"/>
                  </a:lnTo>
                  <a:lnTo>
                    <a:pt x="50266" y="97171"/>
                  </a:lnTo>
                  <a:lnTo>
                    <a:pt x="52187" y="98932"/>
                  </a:lnTo>
                  <a:lnTo>
                    <a:pt x="53148" y="99412"/>
                  </a:lnTo>
                  <a:lnTo>
                    <a:pt x="53788" y="99893"/>
                  </a:lnTo>
                  <a:lnTo>
                    <a:pt x="54429" y="100053"/>
                  </a:lnTo>
                  <a:lnTo>
                    <a:pt x="54909" y="99893"/>
                  </a:lnTo>
                  <a:lnTo>
                    <a:pt x="55709" y="99412"/>
                  </a:lnTo>
                  <a:lnTo>
                    <a:pt x="56189" y="99252"/>
                  </a:lnTo>
                  <a:lnTo>
                    <a:pt x="56670" y="99252"/>
                  </a:lnTo>
                  <a:lnTo>
                    <a:pt x="57150" y="99412"/>
                  </a:lnTo>
                  <a:lnTo>
                    <a:pt x="57950" y="99893"/>
                  </a:lnTo>
                  <a:lnTo>
                    <a:pt x="58431" y="100533"/>
                  </a:lnTo>
                  <a:lnTo>
                    <a:pt x="58751" y="101173"/>
                  </a:lnTo>
                  <a:lnTo>
                    <a:pt x="58751" y="101654"/>
                  </a:lnTo>
                  <a:lnTo>
                    <a:pt x="58591" y="102454"/>
                  </a:lnTo>
                  <a:lnTo>
                    <a:pt x="58271" y="103895"/>
                  </a:lnTo>
                  <a:lnTo>
                    <a:pt x="58111" y="104695"/>
                  </a:lnTo>
                  <a:lnTo>
                    <a:pt x="58271" y="105656"/>
                  </a:lnTo>
                  <a:lnTo>
                    <a:pt x="58591" y="107417"/>
                  </a:lnTo>
                  <a:lnTo>
                    <a:pt x="58751" y="108217"/>
                  </a:lnTo>
                  <a:lnTo>
                    <a:pt x="58911" y="108697"/>
                  </a:lnTo>
                  <a:lnTo>
                    <a:pt x="59231" y="109178"/>
                  </a:lnTo>
                  <a:lnTo>
                    <a:pt x="59871" y="109338"/>
                  </a:lnTo>
                  <a:lnTo>
                    <a:pt x="60672" y="109498"/>
                  </a:lnTo>
                  <a:lnTo>
                    <a:pt x="61632" y="109498"/>
                  </a:lnTo>
                  <a:lnTo>
                    <a:pt x="62753" y="109338"/>
                  </a:lnTo>
                  <a:lnTo>
                    <a:pt x="63393" y="109018"/>
                  </a:lnTo>
                  <a:lnTo>
                    <a:pt x="63713" y="108697"/>
                  </a:lnTo>
                  <a:lnTo>
                    <a:pt x="63874" y="108537"/>
                  </a:lnTo>
                  <a:lnTo>
                    <a:pt x="64194" y="108217"/>
                  </a:lnTo>
                  <a:lnTo>
                    <a:pt x="64514" y="107897"/>
                  </a:lnTo>
                  <a:lnTo>
                    <a:pt x="65154" y="107737"/>
                  </a:lnTo>
                  <a:lnTo>
                    <a:pt x="69476" y="107737"/>
                  </a:lnTo>
                  <a:lnTo>
                    <a:pt x="69476" y="108057"/>
                  </a:lnTo>
                  <a:lnTo>
                    <a:pt x="68836" y="109178"/>
                  </a:lnTo>
                  <a:lnTo>
                    <a:pt x="68356" y="109658"/>
                  </a:lnTo>
                  <a:lnTo>
                    <a:pt x="67876" y="109978"/>
                  </a:lnTo>
                  <a:lnTo>
                    <a:pt x="67075" y="109978"/>
                  </a:lnTo>
                  <a:lnTo>
                    <a:pt x="66915" y="110138"/>
                  </a:lnTo>
                  <a:lnTo>
                    <a:pt x="67555" y="111099"/>
                  </a:lnTo>
                  <a:lnTo>
                    <a:pt x="67876" y="111579"/>
                  </a:lnTo>
                  <a:lnTo>
                    <a:pt x="68196" y="112059"/>
                  </a:lnTo>
                  <a:lnTo>
                    <a:pt x="69316" y="112699"/>
                  </a:lnTo>
                  <a:lnTo>
                    <a:pt x="71878" y="114140"/>
                  </a:lnTo>
                  <a:lnTo>
                    <a:pt x="73318" y="114941"/>
                  </a:lnTo>
                  <a:lnTo>
                    <a:pt x="74599" y="115741"/>
                  </a:lnTo>
                  <a:lnTo>
                    <a:pt x="75560" y="116702"/>
                  </a:lnTo>
                  <a:lnTo>
                    <a:pt x="75880" y="117182"/>
                  </a:lnTo>
                  <a:lnTo>
                    <a:pt x="76040" y="117662"/>
                  </a:lnTo>
                  <a:lnTo>
                    <a:pt x="76200" y="118302"/>
                  </a:lnTo>
                  <a:lnTo>
                    <a:pt x="76360" y="118783"/>
                  </a:lnTo>
                  <a:lnTo>
                    <a:pt x="76200" y="120063"/>
                  </a:lnTo>
                  <a:lnTo>
                    <a:pt x="75720" y="122304"/>
                  </a:lnTo>
                  <a:lnTo>
                    <a:pt x="75720" y="123265"/>
                  </a:lnTo>
                  <a:lnTo>
                    <a:pt x="75720" y="123585"/>
                  </a:lnTo>
                  <a:lnTo>
                    <a:pt x="75880" y="124065"/>
                  </a:lnTo>
                  <a:lnTo>
                    <a:pt x="76200" y="124386"/>
                  </a:lnTo>
                  <a:lnTo>
                    <a:pt x="76680" y="124706"/>
                  </a:lnTo>
                  <a:lnTo>
                    <a:pt x="77321" y="125026"/>
                  </a:lnTo>
                  <a:lnTo>
                    <a:pt x="78121" y="125186"/>
                  </a:lnTo>
                  <a:lnTo>
                    <a:pt x="81003" y="125986"/>
                  </a:lnTo>
                  <a:lnTo>
                    <a:pt x="82763" y="126627"/>
                  </a:lnTo>
                  <a:lnTo>
                    <a:pt x="84204" y="127107"/>
                  </a:lnTo>
                  <a:lnTo>
                    <a:pt x="85645" y="127587"/>
                  </a:lnTo>
                  <a:lnTo>
                    <a:pt x="86605" y="128068"/>
                  </a:lnTo>
                  <a:lnTo>
                    <a:pt x="87246" y="128548"/>
                  </a:lnTo>
                  <a:lnTo>
                    <a:pt x="88687" y="129828"/>
                  </a:lnTo>
                  <a:lnTo>
                    <a:pt x="89327" y="130469"/>
                  </a:lnTo>
                  <a:lnTo>
                    <a:pt x="89967" y="130949"/>
                  </a:lnTo>
                  <a:lnTo>
                    <a:pt x="90768" y="131269"/>
                  </a:lnTo>
                  <a:lnTo>
                    <a:pt x="91568" y="131429"/>
                  </a:lnTo>
                  <a:lnTo>
                    <a:pt x="93969" y="131429"/>
                  </a:lnTo>
                  <a:lnTo>
                    <a:pt x="95570" y="131269"/>
                  </a:lnTo>
                  <a:lnTo>
                    <a:pt x="96851" y="131269"/>
                  </a:lnTo>
                  <a:lnTo>
                    <a:pt x="97331" y="131429"/>
                  </a:lnTo>
                  <a:lnTo>
                    <a:pt x="97811" y="131589"/>
                  </a:lnTo>
                  <a:lnTo>
                    <a:pt x="98292" y="131910"/>
                  </a:lnTo>
                  <a:lnTo>
                    <a:pt x="98772" y="132390"/>
                  </a:lnTo>
                  <a:lnTo>
                    <a:pt x="99092" y="133030"/>
                  </a:lnTo>
                  <a:lnTo>
                    <a:pt x="99732" y="133350"/>
                  </a:lnTo>
                  <a:lnTo>
                    <a:pt x="100693" y="133991"/>
                  </a:lnTo>
                  <a:lnTo>
                    <a:pt x="101493" y="134151"/>
                  </a:lnTo>
                  <a:lnTo>
                    <a:pt x="101813" y="134151"/>
                  </a:lnTo>
                  <a:lnTo>
                    <a:pt x="108377" y="133190"/>
                  </a:lnTo>
                  <a:lnTo>
                    <a:pt x="100053" y="123905"/>
                  </a:lnTo>
                  <a:lnTo>
                    <a:pt x="102454" y="121504"/>
                  </a:lnTo>
                  <a:lnTo>
                    <a:pt x="100853" y="117342"/>
                  </a:lnTo>
                  <a:lnTo>
                    <a:pt x="101974" y="117342"/>
                  </a:lnTo>
                  <a:lnTo>
                    <a:pt x="102774" y="117502"/>
                  </a:lnTo>
                  <a:lnTo>
                    <a:pt x="103574" y="117662"/>
                  </a:lnTo>
                  <a:lnTo>
                    <a:pt x="104375" y="118142"/>
                  </a:lnTo>
                  <a:lnTo>
                    <a:pt x="105175" y="118943"/>
                  </a:lnTo>
                  <a:lnTo>
                    <a:pt x="105976" y="120063"/>
                  </a:lnTo>
                  <a:lnTo>
                    <a:pt x="107096" y="122465"/>
                  </a:lnTo>
                  <a:lnTo>
                    <a:pt x="107576" y="123265"/>
                  </a:lnTo>
                  <a:lnTo>
                    <a:pt x="108057" y="124065"/>
                  </a:lnTo>
                  <a:lnTo>
                    <a:pt x="108537" y="124546"/>
                  </a:lnTo>
                  <a:lnTo>
                    <a:pt x="109177" y="124866"/>
                  </a:lnTo>
                  <a:lnTo>
                    <a:pt x="109978" y="125026"/>
                  </a:lnTo>
                  <a:lnTo>
                    <a:pt x="111098" y="124866"/>
                  </a:lnTo>
                  <a:lnTo>
                    <a:pt x="111579" y="124706"/>
                  </a:lnTo>
                  <a:lnTo>
                    <a:pt x="112059" y="124546"/>
                  </a:lnTo>
                  <a:lnTo>
                    <a:pt x="112539" y="123905"/>
                  </a:lnTo>
                  <a:lnTo>
                    <a:pt x="112859" y="123105"/>
                  </a:lnTo>
                  <a:lnTo>
                    <a:pt x="113019" y="122304"/>
                  </a:lnTo>
                  <a:lnTo>
                    <a:pt x="113339" y="121664"/>
                  </a:lnTo>
                  <a:lnTo>
                    <a:pt x="113500" y="121344"/>
                  </a:lnTo>
                  <a:lnTo>
                    <a:pt x="113980" y="121344"/>
                  </a:lnTo>
                  <a:lnTo>
                    <a:pt x="114780" y="121824"/>
                  </a:lnTo>
                  <a:lnTo>
                    <a:pt x="115581" y="122465"/>
                  </a:lnTo>
                  <a:lnTo>
                    <a:pt x="115741" y="122785"/>
                  </a:lnTo>
                  <a:lnTo>
                    <a:pt x="115741" y="123105"/>
                  </a:lnTo>
                  <a:lnTo>
                    <a:pt x="115581" y="123585"/>
                  </a:lnTo>
                  <a:lnTo>
                    <a:pt x="115261" y="123905"/>
                  </a:lnTo>
                  <a:lnTo>
                    <a:pt x="114940" y="124386"/>
                  </a:lnTo>
                  <a:lnTo>
                    <a:pt x="114940" y="124546"/>
                  </a:lnTo>
                  <a:lnTo>
                    <a:pt x="114940" y="124706"/>
                  </a:lnTo>
                  <a:lnTo>
                    <a:pt x="115421" y="125186"/>
                  </a:lnTo>
                  <a:lnTo>
                    <a:pt x="116541" y="125506"/>
                  </a:lnTo>
                  <a:lnTo>
                    <a:pt x="118142" y="125986"/>
                  </a:lnTo>
                  <a:lnTo>
                    <a:pt x="120863" y="125986"/>
                  </a:lnTo>
                  <a:lnTo>
                    <a:pt x="121984" y="125826"/>
                  </a:lnTo>
                  <a:lnTo>
                    <a:pt x="123745" y="125186"/>
                  </a:lnTo>
                  <a:lnTo>
                    <a:pt x="124385" y="124866"/>
                  </a:lnTo>
                  <a:lnTo>
                    <a:pt x="124385" y="125186"/>
                  </a:lnTo>
                  <a:lnTo>
                    <a:pt x="124385" y="125506"/>
                  </a:lnTo>
                  <a:lnTo>
                    <a:pt x="124545" y="125986"/>
                  </a:lnTo>
                  <a:lnTo>
                    <a:pt x="124866" y="126467"/>
                  </a:lnTo>
                  <a:lnTo>
                    <a:pt x="125666" y="126947"/>
                  </a:lnTo>
                  <a:lnTo>
                    <a:pt x="126626" y="127267"/>
                  </a:lnTo>
                  <a:lnTo>
                    <a:pt x="128227" y="127587"/>
                  </a:lnTo>
                  <a:lnTo>
                    <a:pt x="129988" y="127747"/>
                  </a:lnTo>
                  <a:lnTo>
                    <a:pt x="131589" y="127907"/>
                  </a:lnTo>
                  <a:lnTo>
                    <a:pt x="134311" y="127747"/>
                  </a:lnTo>
                  <a:lnTo>
                    <a:pt x="136071" y="127427"/>
                  </a:lnTo>
                  <a:lnTo>
                    <a:pt x="136872" y="127267"/>
                  </a:lnTo>
                  <a:lnTo>
                    <a:pt x="138153" y="127587"/>
                  </a:lnTo>
                  <a:lnTo>
                    <a:pt x="139593" y="127907"/>
                  </a:lnTo>
                  <a:lnTo>
                    <a:pt x="141995" y="127907"/>
                  </a:lnTo>
                  <a:lnTo>
                    <a:pt x="142795" y="127587"/>
                  </a:lnTo>
                  <a:lnTo>
                    <a:pt x="144236" y="126947"/>
                  </a:lnTo>
                  <a:lnTo>
                    <a:pt x="146797" y="125986"/>
                  </a:lnTo>
                  <a:lnTo>
                    <a:pt x="147437" y="125666"/>
                  </a:lnTo>
                  <a:lnTo>
                    <a:pt x="148078" y="125506"/>
                  </a:lnTo>
                  <a:lnTo>
                    <a:pt x="148718" y="125506"/>
                  </a:lnTo>
                  <a:lnTo>
                    <a:pt x="149038" y="125666"/>
                  </a:lnTo>
                  <a:lnTo>
                    <a:pt x="149518" y="125986"/>
                  </a:lnTo>
                  <a:lnTo>
                    <a:pt x="149839" y="126307"/>
                  </a:lnTo>
                  <a:lnTo>
                    <a:pt x="149999" y="126627"/>
                  </a:lnTo>
                  <a:lnTo>
                    <a:pt x="150319" y="126467"/>
                  </a:lnTo>
                  <a:lnTo>
                    <a:pt x="151279" y="124226"/>
                  </a:lnTo>
                  <a:lnTo>
                    <a:pt x="152560" y="120864"/>
                  </a:lnTo>
                  <a:lnTo>
                    <a:pt x="153040" y="119583"/>
                  </a:lnTo>
                  <a:lnTo>
                    <a:pt x="153200" y="118302"/>
                  </a:lnTo>
                  <a:lnTo>
                    <a:pt x="153361" y="117182"/>
                  </a:lnTo>
                  <a:lnTo>
                    <a:pt x="153200" y="116061"/>
                  </a:lnTo>
                  <a:lnTo>
                    <a:pt x="152880" y="115101"/>
                  </a:lnTo>
                  <a:lnTo>
                    <a:pt x="152240" y="113980"/>
                  </a:lnTo>
                  <a:lnTo>
                    <a:pt x="150479" y="111579"/>
                  </a:lnTo>
                  <a:lnTo>
                    <a:pt x="148718" y="109498"/>
                  </a:lnTo>
                  <a:lnTo>
                    <a:pt x="146797" y="107417"/>
                  </a:lnTo>
                  <a:lnTo>
                    <a:pt x="142795" y="107417"/>
                  </a:lnTo>
                  <a:lnTo>
                    <a:pt x="141514" y="107257"/>
                  </a:lnTo>
                  <a:lnTo>
                    <a:pt x="140554" y="106936"/>
                  </a:lnTo>
                  <a:lnTo>
                    <a:pt x="140234" y="106776"/>
                  </a:lnTo>
                  <a:lnTo>
                    <a:pt x="140074" y="106456"/>
                  </a:lnTo>
                  <a:lnTo>
                    <a:pt x="140074" y="106136"/>
                  </a:lnTo>
                  <a:lnTo>
                    <a:pt x="140234" y="105656"/>
                  </a:lnTo>
                  <a:lnTo>
                    <a:pt x="140874" y="104855"/>
                  </a:lnTo>
                  <a:lnTo>
                    <a:pt x="141674" y="104215"/>
                  </a:lnTo>
                  <a:lnTo>
                    <a:pt x="142315" y="103735"/>
                  </a:lnTo>
                  <a:lnTo>
                    <a:pt x="143115" y="103575"/>
                  </a:lnTo>
                  <a:lnTo>
                    <a:pt x="143755" y="103415"/>
                  </a:lnTo>
                  <a:lnTo>
                    <a:pt x="144556" y="103255"/>
                  </a:lnTo>
                  <a:lnTo>
                    <a:pt x="145196" y="103415"/>
                  </a:lnTo>
                  <a:lnTo>
                    <a:pt x="145676" y="103575"/>
                  </a:lnTo>
                  <a:lnTo>
                    <a:pt x="146797" y="104215"/>
                  </a:lnTo>
                  <a:lnTo>
                    <a:pt x="147918" y="105015"/>
                  </a:lnTo>
                  <a:lnTo>
                    <a:pt x="148398" y="105336"/>
                  </a:lnTo>
                  <a:lnTo>
                    <a:pt x="149038" y="105496"/>
                  </a:lnTo>
                  <a:lnTo>
                    <a:pt x="149839" y="105496"/>
                  </a:lnTo>
                  <a:lnTo>
                    <a:pt x="150479" y="105336"/>
                  </a:lnTo>
                  <a:lnTo>
                    <a:pt x="151440" y="105015"/>
                  </a:lnTo>
                  <a:lnTo>
                    <a:pt x="152240" y="104375"/>
                  </a:lnTo>
                  <a:lnTo>
                    <a:pt x="154161" y="103094"/>
                  </a:lnTo>
                  <a:lnTo>
                    <a:pt x="156402" y="101173"/>
                  </a:lnTo>
                  <a:lnTo>
                    <a:pt x="159124" y="97171"/>
                  </a:lnTo>
                  <a:lnTo>
                    <a:pt x="159124" y="96691"/>
                  </a:lnTo>
                  <a:lnTo>
                    <a:pt x="159604" y="95891"/>
                  </a:lnTo>
                  <a:lnTo>
                    <a:pt x="159924" y="95570"/>
                  </a:lnTo>
                  <a:lnTo>
                    <a:pt x="160404" y="95410"/>
                  </a:lnTo>
                  <a:lnTo>
                    <a:pt x="161045" y="95410"/>
                  </a:lnTo>
                  <a:lnTo>
                    <a:pt x="161845" y="95731"/>
                  </a:lnTo>
                  <a:lnTo>
                    <a:pt x="162805" y="96051"/>
                  </a:lnTo>
                  <a:lnTo>
                    <a:pt x="163606" y="96051"/>
                  </a:lnTo>
                  <a:lnTo>
                    <a:pt x="164566" y="95891"/>
                  </a:lnTo>
                  <a:lnTo>
                    <a:pt x="165367" y="95570"/>
                  </a:lnTo>
                  <a:lnTo>
                    <a:pt x="166487" y="94770"/>
                  </a:lnTo>
                  <a:lnTo>
                    <a:pt x="166968" y="94450"/>
                  </a:lnTo>
                  <a:lnTo>
                    <a:pt x="171770" y="91088"/>
                  </a:lnTo>
                  <a:lnTo>
                    <a:pt x="175452" y="88367"/>
                  </a:lnTo>
                  <a:lnTo>
                    <a:pt x="176893" y="87086"/>
                  </a:lnTo>
                  <a:lnTo>
                    <a:pt x="178013" y="86126"/>
                  </a:lnTo>
                  <a:lnTo>
                    <a:pt x="180095" y="84044"/>
                  </a:lnTo>
                  <a:lnTo>
                    <a:pt x="180095" y="83244"/>
                  </a:lnTo>
                  <a:lnTo>
                    <a:pt x="180255" y="81163"/>
                  </a:lnTo>
                  <a:lnTo>
                    <a:pt x="180575" y="79722"/>
                  </a:lnTo>
                  <a:lnTo>
                    <a:pt x="181055" y="78121"/>
                  </a:lnTo>
                  <a:lnTo>
                    <a:pt x="181855" y="76360"/>
                  </a:lnTo>
                  <a:lnTo>
                    <a:pt x="182816" y="74439"/>
                  </a:lnTo>
                  <a:lnTo>
                    <a:pt x="183616" y="73159"/>
                  </a:lnTo>
                  <a:lnTo>
                    <a:pt x="184577" y="72358"/>
                  </a:lnTo>
                  <a:lnTo>
                    <a:pt x="185377" y="71878"/>
                  </a:lnTo>
                  <a:lnTo>
                    <a:pt x="186338" y="71558"/>
                  </a:lnTo>
                  <a:lnTo>
                    <a:pt x="187939" y="71078"/>
                  </a:lnTo>
                  <a:lnTo>
                    <a:pt x="188899" y="70918"/>
                  </a:lnTo>
                  <a:lnTo>
                    <a:pt x="189700" y="70437"/>
                  </a:lnTo>
                  <a:lnTo>
                    <a:pt x="191300" y="68836"/>
                  </a:lnTo>
                  <a:lnTo>
                    <a:pt x="193061" y="67076"/>
                  </a:lnTo>
                  <a:lnTo>
                    <a:pt x="194022" y="66275"/>
                  </a:lnTo>
                  <a:lnTo>
                    <a:pt x="195142" y="65475"/>
                  </a:lnTo>
                  <a:lnTo>
                    <a:pt x="196263" y="64834"/>
                  </a:lnTo>
                  <a:lnTo>
                    <a:pt x="197544" y="64514"/>
                  </a:lnTo>
                  <a:lnTo>
                    <a:pt x="200425" y="63874"/>
                  </a:lnTo>
                  <a:lnTo>
                    <a:pt x="203627" y="63073"/>
                  </a:lnTo>
                  <a:lnTo>
                    <a:pt x="207149" y="62113"/>
                  </a:lnTo>
                  <a:lnTo>
                    <a:pt x="208429" y="56990"/>
                  </a:lnTo>
                  <a:lnTo>
                    <a:pt x="211151" y="54589"/>
                  </a:lnTo>
                  <a:lnTo>
                    <a:pt x="211471" y="53789"/>
                  </a:lnTo>
                  <a:lnTo>
                    <a:pt x="211791" y="52828"/>
                  </a:lnTo>
                  <a:lnTo>
                    <a:pt x="211791" y="51707"/>
                  </a:lnTo>
                  <a:lnTo>
                    <a:pt x="211951" y="50427"/>
                  </a:lnTo>
                  <a:lnTo>
                    <a:pt x="211631" y="49146"/>
                  </a:lnTo>
                  <a:lnTo>
                    <a:pt x="211151" y="47865"/>
                  </a:lnTo>
                  <a:lnTo>
                    <a:pt x="210671" y="47225"/>
                  </a:lnTo>
                  <a:lnTo>
                    <a:pt x="210190" y="46745"/>
                  </a:lnTo>
                  <a:lnTo>
                    <a:pt x="209070" y="45784"/>
                  </a:lnTo>
                  <a:lnTo>
                    <a:pt x="208109" y="45144"/>
                  </a:lnTo>
                  <a:lnTo>
                    <a:pt x="206668" y="44344"/>
                  </a:lnTo>
                  <a:lnTo>
                    <a:pt x="205548" y="43863"/>
                  </a:lnTo>
                  <a:lnTo>
                    <a:pt x="205228" y="43543"/>
                  </a:lnTo>
                  <a:lnTo>
                    <a:pt x="205068" y="43223"/>
                  </a:lnTo>
                  <a:lnTo>
                    <a:pt x="203947" y="40502"/>
                  </a:lnTo>
                  <a:lnTo>
                    <a:pt x="202987" y="38420"/>
                  </a:lnTo>
                  <a:lnTo>
                    <a:pt x="207789" y="41942"/>
                  </a:lnTo>
                  <a:lnTo>
                    <a:pt x="212592" y="42263"/>
                  </a:lnTo>
                  <a:lnTo>
                    <a:pt x="215313" y="45624"/>
                  </a:lnTo>
                  <a:lnTo>
                    <a:pt x="219795" y="46745"/>
                  </a:lnTo>
                  <a:lnTo>
                    <a:pt x="219795" y="46105"/>
                  </a:lnTo>
                  <a:lnTo>
                    <a:pt x="219795" y="44824"/>
                  </a:lnTo>
                  <a:lnTo>
                    <a:pt x="219955" y="43383"/>
                  </a:lnTo>
                  <a:lnTo>
                    <a:pt x="220116" y="42903"/>
                  </a:lnTo>
                  <a:lnTo>
                    <a:pt x="220436" y="42583"/>
                  </a:lnTo>
                  <a:lnTo>
                    <a:pt x="221556" y="42423"/>
                  </a:lnTo>
                  <a:lnTo>
                    <a:pt x="222997" y="42263"/>
                  </a:lnTo>
                  <a:lnTo>
                    <a:pt x="224438" y="42263"/>
                  </a:lnTo>
                  <a:lnTo>
                    <a:pt x="225078" y="42423"/>
                  </a:lnTo>
                  <a:lnTo>
                    <a:pt x="225558" y="42583"/>
                  </a:lnTo>
                  <a:lnTo>
                    <a:pt x="226039" y="42903"/>
                  </a:lnTo>
                  <a:lnTo>
                    <a:pt x="226519" y="43383"/>
                  </a:lnTo>
                  <a:lnTo>
                    <a:pt x="227319" y="44184"/>
                  </a:lnTo>
                  <a:lnTo>
                    <a:pt x="228280" y="45144"/>
                  </a:lnTo>
                  <a:lnTo>
                    <a:pt x="228760" y="45464"/>
                  </a:lnTo>
                  <a:lnTo>
                    <a:pt x="229400" y="45624"/>
                  </a:lnTo>
                  <a:lnTo>
                    <a:pt x="230041" y="45784"/>
                  </a:lnTo>
                  <a:lnTo>
                    <a:pt x="230841" y="45624"/>
                  </a:lnTo>
                  <a:lnTo>
                    <a:pt x="232442" y="45304"/>
                  </a:lnTo>
                  <a:lnTo>
                    <a:pt x="234043" y="44824"/>
                  </a:lnTo>
                  <a:lnTo>
                    <a:pt x="235163" y="44664"/>
                  </a:lnTo>
                  <a:lnTo>
                    <a:pt x="236604" y="44824"/>
                  </a:lnTo>
                  <a:lnTo>
                    <a:pt x="238525" y="45304"/>
                  </a:lnTo>
                  <a:lnTo>
                    <a:pt x="240126" y="45624"/>
                  </a:lnTo>
                  <a:lnTo>
                    <a:pt x="240926" y="45784"/>
                  </a:lnTo>
                  <a:lnTo>
                    <a:pt x="241407" y="45624"/>
                  </a:lnTo>
                  <a:lnTo>
                    <a:pt x="242207" y="45144"/>
                  </a:lnTo>
                  <a:lnTo>
                    <a:pt x="243168" y="44504"/>
                  </a:lnTo>
                  <a:lnTo>
                    <a:pt x="244128" y="44023"/>
                  </a:lnTo>
                  <a:lnTo>
                    <a:pt x="244608" y="43863"/>
                  </a:lnTo>
                  <a:lnTo>
                    <a:pt x="245249" y="44023"/>
                  </a:lnTo>
                  <a:lnTo>
                    <a:pt x="246209" y="44344"/>
                  </a:lnTo>
                  <a:lnTo>
                    <a:pt x="247330" y="45144"/>
                  </a:lnTo>
                  <a:lnTo>
                    <a:pt x="248611" y="45784"/>
                  </a:lnTo>
                  <a:lnTo>
                    <a:pt x="249251" y="45944"/>
                  </a:lnTo>
                  <a:lnTo>
                    <a:pt x="250532" y="45944"/>
                  </a:lnTo>
                  <a:lnTo>
                    <a:pt x="251012" y="45624"/>
                  </a:lnTo>
                  <a:lnTo>
                    <a:pt x="251812" y="44664"/>
                  </a:lnTo>
                  <a:lnTo>
                    <a:pt x="252292" y="44184"/>
                  </a:lnTo>
                  <a:lnTo>
                    <a:pt x="253093" y="44023"/>
                  </a:lnTo>
                  <a:lnTo>
                    <a:pt x="254213" y="44023"/>
                  </a:lnTo>
                  <a:lnTo>
                    <a:pt x="255814" y="44344"/>
                  </a:lnTo>
                  <a:lnTo>
                    <a:pt x="257735" y="44664"/>
                  </a:lnTo>
                  <a:lnTo>
                    <a:pt x="259336" y="44824"/>
                  </a:lnTo>
                  <a:lnTo>
                    <a:pt x="260777" y="44664"/>
                  </a:lnTo>
                  <a:lnTo>
                    <a:pt x="262058" y="44504"/>
                  </a:lnTo>
                  <a:lnTo>
                    <a:pt x="263018" y="44184"/>
                  </a:lnTo>
                  <a:lnTo>
                    <a:pt x="263819" y="43863"/>
                  </a:lnTo>
                  <a:lnTo>
                    <a:pt x="264459" y="43543"/>
                  </a:lnTo>
                  <a:lnTo>
                    <a:pt x="264779" y="43383"/>
                  </a:lnTo>
                  <a:lnTo>
                    <a:pt x="265579" y="42743"/>
                  </a:lnTo>
                  <a:lnTo>
                    <a:pt x="266060" y="42263"/>
                  </a:lnTo>
                  <a:lnTo>
                    <a:pt x="266220" y="41782"/>
                  </a:lnTo>
                  <a:lnTo>
                    <a:pt x="266380" y="40982"/>
                  </a:lnTo>
                  <a:lnTo>
                    <a:pt x="266060" y="40181"/>
                  </a:lnTo>
                  <a:lnTo>
                    <a:pt x="265579" y="39381"/>
                  </a:lnTo>
                  <a:lnTo>
                    <a:pt x="265099" y="38741"/>
                  </a:lnTo>
                  <a:lnTo>
                    <a:pt x="263658" y="37620"/>
                  </a:lnTo>
                  <a:lnTo>
                    <a:pt x="262378" y="36499"/>
                  </a:lnTo>
                  <a:lnTo>
                    <a:pt x="261737" y="35859"/>
                  </a:lnTo>
                  <a:lnTo>
                    <a:pt x="261257" y="35059"/>
                  </a:lnTo>
                  <a:lnTo>
                    <a:pt x="260617" y="33618"/>
                  </a:lnTo>
                  <a:lnTo>
                    <a:pt x="259816" y="32657"/>
                  </a:lnTo>
                  <a:lnTo>
                    <a:pt x="259176" y="32017"/>
                  </a:lnTo>
                  <a:lnTo>
                    <a:pt x="258216" y="30897"/>
                  </a:lnTo>
                  <a:lnTo>
                    <a:pt x="257255" y="29456"/>
                  </a:lnTo>
                  <a:lnTo>
                    <a:pt x="256455" y="28015"/>
                  </a:lnTo>
                  <a:lnTo>
                    <a:pt x="255974" y="27215"/>
                  </a:lnTo>
                  <a:lnTo>
                    <a:pt x="255494" y="26414"/>
                  </a:lnTo>
                  <a:lnTo>
                    <a:pt x="254694" y="25614"/>
                  </a:lnTo>
                  <a:lnTo>
                    <a:pt x="253733" y="24813"/>
                  </a:lnTo>
                  <a:lnTo>
                    <a:pt x="251812" y="23373"/>
                  </a:lnTo>
                  <a:lnTo>
                    <a:pt x="250211" y="22412"/>
                  </a:lnTo>
                  <a:lnTo>
                    <a:pt x="248611" y="21612"/>
                  </a:lnTo>
                  <a:lnTo>
                    <a:pt x="250532" y="21612"/>
                  </a:lnTo>
                  <a:lnTo>
                    <a:pt x="252132" y="21772"/>
                  </a:lnTo>
                  <a:lnTo>
                    <a:pt x="253413" y="21932"/>
                  </a:lnTo>
                  <a:lnTo>
                    <a:pt x="254374" y="22092"/>
                  </a:lnTo>
                  <a:lnTo>
                    <a:pt x="255814" y="22412"/>
                  </a:lnTo>
                  <a:lnTo>
                    <a:pt x="256455" y="22572"/>
                  </a:lnTo>
                  <a:lnTo>
                    <a:pt x="256775" y="22412"/>
                  </a:lnTo>
                  <a:lnTo>
                    <a:pt x="257095" y="21932"/>
                  </a:lnTo>
                  <a:lnTo>
                    <a:pt x="257255" y="21452"/>
                  </a:lnTo>
                  <a:lnTo>
                    <a:pt x="257255" y="20331"/>
                  </a:lnTo>
                  <a:lnTo>
                    <a:pt x="256935" y="19371"/>
                  </a:lnTo>
                  <a:lnTo>
                    <a:pt x="256775" y="18890"/>
                  </a:lnTo>
                  <a:lnTo>
                    <a:pt x="258055" y="19531"/>
                  </a:lnTo>
                  <a:lnTo>
                    <a:pt x="259656" y="20011"/>
                  </a:lnTo>
                  <a:lnTo>
                    <a:pt x="261577" y="20331"/>
                  </a:lnTo>
                  <a:lnTo>
                    <a:pt x="262858" y="20491"/>
                  </a:lnTo>
                  <a:lnTo>
                    <a:pt x="263979" y="20811"/>
                  </a:lnTo>
                  <a:lnTo>
                    <a:pt x="266220" y="21452"/>
                  </a:lnTo>
                  <a:lnTo>
                    <a:pt x="268141" y="22092"/>
                  </a:lnTo>
                  <a:lnTo>
                    <a:pt x="269101" y="22252"/>
                  </a:lnTo>
                  <a:lnTo>
                    <a:pt x="269902" y="22412"/>
                  </a:lnTo>
                  <a:lnTo>
                    <a:pt x="271022" y="22252"/>
                  </a:lnTo>
                  <a:lnTo>
                    <a:pt x="271823" y="21932"/>
                  </a:lnTo>
                  <a:lnTo>
                    <a:pt x="272783" y="21932"/>
                  </a:lnTo>
                  <a:lnTo>
                    <a:pt x="273424" y="22092"/>
                  </a:lnTo>
                  <a:lnTo>
                    <a:pt x="274384" y="22412"/>
                  </a:lnTo>
                  <a:lnTo>
                    <a:pt x="275345" y="22732"/>
                  </a:lnTo>
                  <a:lnTo>
                    <a:pt x="276145" y="23213"/>
                  </a:lnTo>
                  <a:lnTo>
                    <a:pt x="277426" y="24173"/>
                  </a:lnTo>
                  <a:lnTo>
                    <a:pt x="278546" y="24813"/>
                  </a:lnTo>
                  <a:lnTo>
                    <a:pt x="279187" y="24973"/>
                  </a:lnTo>
                  <a:lnTo>
                    <a:pt x="279827" y="25134"/>
                  </a:lnTo>
                  <a:lnTo>
                    <a:pt x="281428" y="24973"/>
                  </a:lnTo>
                  <a:lnTo>
                    <a:pt x="283349" y="24653"/>
                  </a:lnTo>
                  <a:lnTo>
                    <a:pt x="284149" y="24333"/>
                  </a:lnTo>
                  <a:lnTo>
                    <a:pt x="284950" y="24013"/>
                  </a:lnTo>
                  <a:lnTo>
                    <a:pt x="285430" y="23373"/>
                  </a:lnTo>
                  <a:lnTo>
                    <a:pt x="285590" y="22732"/>
                  </a:lnTo>
                  <a:lnTo>
                    <a:pt x="285590" y="21292"/>
                  </a:lnTo>
                  <a:lnTo>
                    <a:pt x="285270" y="20171"/>
                  </a:lnTo>
                  <a:lnTo>
                    <a:pt x="284790" y="19210"/>
                  </a:lnTo>
                  <a:lnTo>
                    <a:pt x="284149" y="18410"/>
                  </a:lnTo>
                  <a:lnTo>
                    <a:pt x="283509" y="17770"/>
                  </a:lnTo>
                  <a:lnTo>
                    <a:pt x="282708" y="17289"/>
                  </a:lnTo>
                  <a:lnTo>
                    <a:pt x="281588" y="16489"/>
                  </a:lnTo>
                  <a:lnTo>
                    <a:pt x="280147" y="16009"/>
                  </a:lnTo>
                  <a:lnTo>
                    <a:pt x="279347" y="15689"/>
                  </a:lnTo>
                  <a:lnTo>
                    <a:pt x="278706" y="15528"/>
                  </a:lnTo>
                  <a:lnTo>
                    <a:pt x="278386" y="15689"/>
                  </a:lnTo>
                  <a:lnTo>
                    <a:pt x="278066" y="15689"/>
                  </a:lnTo>
                  <a:lnTo>
                    <a:pt x="277906" y="15528"/>
                  </a:lnTo>
                  <a:lnTo>
                    <a:pt x="277426" y="14408"/>
                  </a:lnTo>
                  <a:lnTo>
                    <a:pt x="276945" y="13607"/>
                  </a:lnTo>
                  <a:lnTo>
                    <a:pt x="276305" y="12807"/>
                  </a:lnTo>
                  <a:lnTo>
                    <a:pt x="274864" y="11366"/>
                  </a:lnTo>
                  <a:lnTo>
                    <a:pt x="273584" y="10406"/>
                  </a:lnTo>
                  <a:lnTo>
                    <a:pt x="272943" y="9926"/>
                  </a:lnTo>
                  <a:lnTo>
                    <a:pt x="272463" y="8805"/>
                  </a:lnTo>
                  <a:lnTo>
                    <a:pt x="272303" y="7684"/>
                  </a:lnTo>
                  <a:lnTo>
                    <a:pt x="272143" y="5923"/>
                  </a:lnTo>
                  <a:lnTo>
                    <a:pt x="272143" y="4963"/>
                  </a:lnTo>
                  <a:lnTo>
                    <a:pt x="272303" y="4483"/>
                  </a:lnTo>
                  <a:lnTo>
                    <a:pt x="272303" y="4002"/>
                  </a:lnTo>
                  <a:lnTo>
                    <a:pt x="272303" y="3362"/>
                  </a:lnTo>
                  <a:lnTo>
                    <a:pt x="272143" y="2722"/>
                  </a:lnTo>
                  <a:lnTo>
                    <a:pt x="271663" y="2081"/>
                  </a:lnTo>
                  <a:lnTo>
                    <a:pt x="271022" y="1601"/>
                  </a:lnTo>
                  <a:lnTo>
                    <a:pt x="269742" y="1441"/>
                  </a:lnTo>
                  <a:lnTo>
                    <a:pt x="268141" y="1441"/>
                  </a:lnTo>
                  <a:lnTo>
                    <a:pt x="266380" y="1761"/>
                  </a:lnTo>
                  <a:lnTo>
                    <a:pt x="264939" y="2242"/>
                  </a:lnTo>
                  <a:lnTo>
                    <a:pt x="263819" y="2722"/>
                  </a:lnTo>
                  <a:lnTo>
                    <a:pt x="262858" y="3202"/>
                  </a:lnTo>
                  <a:lnTo>
                    <a:pt x="262058" y="3522"/>
                  </a:lnTo>
                  <a:lnTo>
                    <a:pt x="261417" y="3842"/>
                  </a:lnTo>
                  <a:lnTo>
                    <a:pt x="260617" y="4002"/>
                  </a:lnTo>
                  <a:lnTo>
                    <a:pt x="259976" y="3842"/>
                  </a:lnTo>
                  <a:lnTo>
                    <a:pt x="259336" y="3682"/>
                  </a:lnTo>
                  <a:lnTo>
                    <a:pt x="259336" y="3522"/>
                  </a:lnTo>
                  <a:lnTo>
                    <a:pt x="259496" y="3362"/>
                  </a:lnTo>
                  <a:lnTo>
                    <a:pt x="257895" y="3202"/>
                  </a:lnTo>
                  <a:lnTo>
                    <a:pt x="256615" y="2882"/>
                  </a:lnTo>
                  <a:lnTo>
                    <a:pt x="255334" y="2562"/>
                  </a:lnTo>
                  <a:lnTo>
                    <a:pt x="253573" y="1761"/>
                  </a:lnTo>
                  <a:lnTo>
                    <a:pt x="252933" y="1601"/>
                  </a:lnTo>
                  <a:lnTo>
                    <a:pt x="252292" y="1441"/>
                  </a:lnTo>
                  <a:lnTo>
                    <a:pt x="251812" y="1761"/>
                  </a:lnTo>
                  <a:lnTo>
                    <a:pt x="251332" y="2402"/>
                  </a:lnTo>
                  <a:lnTo>
                    <a:pt x="251012" y="3362"/>
                  </a:lnTo>
                  <a:lnTo>
                    <a:pt x="251012" y="4483"/>
                  </a:lnTo>
                  <a:lnTo>
                    <a:pt x="250852" y="6244"/>
                  </a:lnTo>
                  <a:lnTo>
                    <a:pt x="250692" y="7044"/>
                  </a:lnTo>
                  <a:lnTo>
                    <a:pt x="250532" y="7364"/>
                  </a:lnTo>
                  <a:lnTo>
                    <a:pt x="250211" y="7524"/>
                  </a:lnTo>
                  <a:lnTo>
                    <a:pt x="250051" y="7524"/>
                  </a:lnTo>
                  <a:lnTo>
                    <a:pt x="249251" y="7204"/>
                  </a:lnTo>
                  <a:lnTo>
                    <a:pt x="247650" y="6244"/>
                  </a:lnTo>
                  <a:lnTo>
                    <a:pt x="246369" y="5123"/>
                  </a:lnTo>
                  <a:lnTo>
                    <a:pt x="244448" y="3202"/>
                  </a:lnTo>
                  <a:lnTo>
                    <a:pt x="244128" y="2882"/>
                  </a:lnTo>
                  <a:lnTo>
                    <a:pt x="243008" y="2882"/>
                  </a:lnTo>
                  <a:lnTo>
                    <a:pt x="242527" y="3042"/>
                  </a:lnTo>
                  <a:lnTo>
                    <a:pt x="241727" y="3522"/>
                  </a:lnTo>
                  <a:lnTo>
                    <a:pt x="241407" y="3842"/>
                  </a:lnTo>
                  <a:lnTo>
                    <a:pt x="241727" y="3202"/>
                  </a:lnTo>
                  <a:lnTo>
                    <a:pt x="242367" y="1921"/>
                  </a:lnTo>
                  <a:lnTo>
                    <a:pt x="242527" y="1281"/>
                  </a:lnTo>
                  <a:lnTo>
                    <a:pt x="242527" y="641"/>
                  </a:lnTo>
                  <a:lnTo>
                    <a:pt x="242527" y="481"/>
                  </a:lnTo>
                  <a:lnTo>
                    <a:pt x="242367" y="160"/>
                  </a:lnTo>
                  <a:lnTo>
                    <a:pt x="242047" y="160"/>
                  </a:lnTo>
                  <a:lnTo>
                    <a:pt x="241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4"/>
            <p:cNvSpPr/>
            <p:nvPr/>
          </p:nvSpPr>
          <p:spPr>
            <a:xfrm rot="-2237976">
              <a:off x="-4233371" y="2469338"/>
              <a:ext cx="2241258" cy="844396"/>
            </a:xfrm>
            <a:custGeom>
              <a:avLst/>
              <a:gdLst/>
              <a:ahLst/>
              <a:cxnLst/>
              <a:rect l="l" t="t" r="r" b="b"/>
              <a:pathLst>
                <a:path w="148719" h="56030" extrusionOk="0">
                  <a:moveTo>
                    <a:pt x="90127" y="0"/>
                  </a:moveTo>
                  <a:lnTo>
                    <a:pt x="81963" y="1441"/>
                  </a:lnTo>
                  <a:lnTo>
                    <a:pt x="76040" y="2882"/>
                  </a:lnTo>
                  <a:lnTo>
                    <a:pt x="76360" y="6884"/>
                  </a:lnTo>
                  <a:lnTo>
                    <a:pt x="69156" y="6563"/>
                  </a:lnTo>
                  <a:lnTo>
                    <a:pt x="63073" y="3202"/>
                  </a:lnTo>
                  <a:lnTo>
                    <a:pt x="60672" y="5923"/>
                  </a:lnTo>
                  <a:lnTo>
                    <a:pt x="55229" y="6563"/>
                  </a:lnTo>
                  <a:lnTo>
                    <a:pt x="54429" y="11686"/>
                  </a:lnTo>
                  <a:lnTo>
                    <a:pt x="58591" y="14087"/>
                  </a:lnTo>
                  <a:lnTo>
                    <a:pt x="60032" y="17289"/>
                  </a:lnTo>
                  <a:lnTo>
                    <a:pt x="53148" y="17929"/>
                  </a:lnTo>
                  <a:lnTo>
                    <a:pt x="45144" y="16168"/>
                  </a:lnTo>
                  <a:lnTo>
                    <a:pt x="39381" y="15208"/>
                  </a:lnTo>
                  <a:lnTo>
                    <a:pt x="36019" y="17609"/>
                  </a:lnTo>
                  <a:lnTo>
                    <a:pt x="31537" y="16168"/>
                  </a:lnTo>
                  <a:lnTo>
                    <a:pt x="26734" y="16489"/>
                  </a:lnTo>
                  <a:lnTo>
                    <a:pt x="22892" y="11366"/>
                  </a:lnTo>
                  <a:lnTo>
                    <a:pt x="18730" y="12487"/>
                  </a:lnTo>
                  <a:lnTo>
                    <a:pt x="18090" y="15848"/>
                  </a:lnTo>
                  <a:lnTo>
                    <a:pt x="10886" y="11686"/>
                  </a:lnTo>
                  <a:lnTo>
                    <a:pt x="5443" y="13447"/>
                  </a:lnTo>
                  <a:lnTo>
                    <a:pt x="5123" y="19210"/>
                  </a:lnTo>
                  <a:lnTo>
                    <a:pt x="0" y="19690"/>
                  </a:lnTo>
                  <a:lnTo>
                    <a:pt x="480" y="19850"/>
                  </a:lnTo>
                  <a:lnTo>
                    <a:pt x="961" y="20331"/>
                  </a:lnTo>
                  <a:lnTo>
                    <a:pt x="2081" y="21771"/>
                  </a:lnTo>
                  <a:lnTo>
                    <a:pt x="3362" y="23692"/>
                  </a:lnTo>
                  <a:lnTo>
                    <a:pt x="4643" y="25934"/>
                  </a:lnTo>
                  <a:lnTo>
                    <a:pt x="6724" y="29776"/>
                  </a:lnTo>
                  <a:lnTo>
                    <a:pt x="7524" y="31537"/>
                  </a:lnTo>
                  <a:lnTo>
                    <a:pt x="28015" y="39221"/>
                  </a:lnTo>
                  <a:lnTo>
                    <a:pt x="39061" y="45304"/>
                  </a:lnTo>
                  <a:lnTo>
                    <a:pt x="44343" y="50426"/>
                  </a:lnTo>
                  <a:lnTo>
                    <a:pt x="48346" y="53948"/>
                  </a:lnTo>
                  <a:lnTo>
                    <a:pt x="49786" y="55069"/>
                  </a:lnTo>
                  <a:lnTo>
                    <a:pt x="50747" y="55549"/>
                  </a:lnTo>
                  <a:lnTo>
                    <a:pt x="52027" y="55709"/>
                  </a:lnTo>
                  <a:lnTo>
                    <a:pt x="54429" y="55869"/>
                  </a:lnTo>
                  <a:lnTo>
                    <a:pt x="61472" y="55869"/>
                  </a:lnTo>
                  <a:lnTo>
                    <a:pt x="72038" y="56029"/>
                  </a:lnTo>
                  <a:lnTo>
                    <a:pt x="74279" y="55389"/>
                  </a:lnTo>
                  <a:lnTo>
                    <a:pt x="78281" y="54268"/>
                  </a:lnTo>
                  <a:lnTo>
                    <a:pt x="84685" y="52187"/>
                  </a:lnTo>
                  <a:lnTo>
                    <a:pt x="85005" y="52027"/>
                  </a:lnTo>
                  <a:lnTo>
                    <a:pt x="85485" y="51547"/>
                  </a:lnTo>
                  <a:lnTo>
                    <a:pt x="86446" y="50747"/>
                  </a:lnTo>
                  <a:lnTo>
                    <a:pt x="87406" y="49786"/>
                  </a:lnTo>
                  <a:lnTo>
                    <a:pt x="87886" y="49626"/>
                  </a:lnTo>
                  <a:lnTo>
                    <a:pt x="88367" y="49466"/>
                  </a:lnTo>
                  <a:lnTo>
                    <a:pt x="99412" y="49786"/>
                  </a:lnTo>
                  <a:lnTo>
                    <a:pt x="99893" y="49626"/>
                  </a:lnTo>
                  <a:lnTo>
                    <a:pt x="100853" y="49146"/>
                  </a:lnTo>
                  <a:lnTo>
                    <a:pt x="102934" y="47865"/>
                  </a:lnTo>
                  <a:lnTo>
                    <a:pt x="105496" y="45944"/>
                  </a:lnTo>
                  <a:lnTo>
                    <a:pt x="112379" y="48025"/>
                  </a:lnTo>
                  <a:lnTo>
                    <a:pt x="112539" y="48345"/>
                  </a:lnTo>
                  <a:lnTo>
                    <a:pt x="113019" y="49146"/>
                  </a:lnTo>
                  <a:lnTo>
                    <a:pt x="113660" y="50106"/>
                  </a:lnTo>
                  <a:lnTo>
                    <a:pt x="114300" y="50426"/>
                  </a:lnTo>
                  <a:lnTo>
                    <a:pt x="114780" y="50747"/>
                  </a:lnTo>
                  <a:lnTo>
                    <a:pt x="115581" y="51067"/>
                  </a:lnTo>
                  <a:lnTo>
                    <a:pt x="116221" y="51227"/>
                  </a:lnTo>
                  <a:lnTo>
                    <a:pt x="117822" y="51227"/>
                  </a:lnTo>
                  <a:lnTo>
                    <a:pt x="119263" y="51067"/>
                  </a:lnTo>
                  <a:lnTo>
                    <a:pt x="120704" y="50747"/>
                  </a:lnTo>
                  <a:lnTo>
                    <a:pt x="121504" y="50747"/>
                  </a:lnTo>
                  <a:lnTo>
                    <a:pt x="122464" y="50907"/>
                  </a:lnTo>
                  <a:lnTo>
                    <a:pt x="124866" y="51547"/>
                  </a:lnTo>
                  <a:lnTo>
                    <a:pt x="127267" y="52027"/>
                  </a:lnTo>
                  <a:lnTo>
                    <a:pt x="128227" y="52187"/>
                  </a:lnTo>
                  <a:lnTo>
                    <a:pt x="128868" y="52187"/>
                  </a:lnTo>
                  <a:lnTo>
                    <a:pt x="130309" y="51547"/>
                  </a:lnTo>
                  <a:lnTo>
                    <a:pt x="131909" y="50587"/>
                  </a:lnTo>
                  <a:lnTo>
                    <a:pt x="133990" y="49146"/>
                  </a:lnTo>
                  <a:lnTo>
                    <a:pt x="133990" y="45304"/>
                  </a:lnTo>
                  <a:lnTo>
                    <a:pt x="139113" y="45944"/>
                  </a:lnTo>
                  <a:lnTo>
                    <a:pt x="140554" y="42262"/>
                  </a:lnTo>
                  <a:lnTo>
                    <a:pt x="145036" y="39541"/>
                  </a:lnTo>
                  <a:lnTo>
                    <a:pt x="148718" y="33938"/>
                  </a:lnTo>
                  <a:lnTo>
                    <a:pt x="143916" y="32337"/>
                  </a:lnTo>
                  <a:lnTo>
                    <a:pt x="140394" y="31056"/>
                  </a:lnTo>
                  <a:lnTo>
                    <a:pt x="139113" y="30416"/>
                  </a:lnTo>
                  <a:lnTo>
                    <a:pt x="138473" y="29936"/>
                  </a:lnTo>
                  <a:lnTo>
                    <a:pt x="138473" y="29776"/>
                  </a:lnTo>
                  <a:lnTo>
                    <a:pt x="138473" y="29455"/>
                  </a:lnTo>
                  <a:lnTo>
                    <a:pt x="138793" y="29135"/>
                  </a:lnTo>
                  <a:lnTo>
                    <a:pt x="139433" y="28975"/>
                  </a:lnTo>
                  <a:lnTo>
                    <a:pt x="140074" y="28655"/>
                  </a:lnTo>
                  <a:lnTo>
                    <a:pt x="141514" y="28335"/>
                  </a:lnTo>
                  <a:lnTo>
                    <a:pt x="142315" y="28175"/>
                  </a:lnTo>
                  <a:lnTo>
                    <a:pt x="142315" y="24813"/>
                  </a:lnTo>
                  <a:lnTo>
                    <a:pt x="136712" y="23052"/>
                  </a:lnTo>
                  <a:lnTo>
                    <a:pt x="136392" y="19690"/>
                  </a:lnTo>
                  <a:lnTo>
                    <a:pt x="132710" y="16969"/>
                  </a:lnTo>
                  <a:lnTo>
                    <a:pt x="129828" y="15048"/>
                  </a:lnTo>
                  <a:lnTo>
                    <a:pt x="128548" y="14408"/>
                  </a:lnTo>
                  <a:lnTo>
                    <a:pt x="127907" y="14087"/>
                  </a:lnTo>
                  <a:lnTo>
                    <a:pt x="125666" y="13927"/>
                  </a:lnTo>
                  <a:lnTo>
                    <a:pt x="121984" y="13607"/>
                  </a:lnTo>
                  <a:lnTo>
                    <a:pt x="117182" y="13447"/>
                  </a:lnTo>
                  <a:lnTo>
                    <a:pt x="112059" y="13127"/>
                  </a:lnTo>
                  <a:lnTo>
                    <a:pt x="108697" y="16489"/>
                  </a:lnTo>
                  <a:lnTo>
                    <a:pt x="102134" y="15528"/>
                  </a:lnTo>
                  <a:lnTo>
                    <a:pt x="97811" y="14568"/>
                  </a:lnTo>
                  <a:lnTo>
                    <a:pt x="96531" y="14247"/>
                  </a:lnTo>
                  <a:lnTo>
                    <a:pt x="96211" y="14247"/>
                  </a:lnTo>
                  <a:lnTo>
                    <a:pt x="96371" y="14087"/>
                  </a:lnTo>
                  <a:lnTo>
                    <a:pt x="96371" y="13927"/>
                  </a:lnTo>
                  <a:lnTo>
                    <a:pt x="96371" y="13447"/>
                  </a:lnTo>
                  <a:lnTo>
                    <a:pt x="95730" y="11846"/>
                  </a:lnTo>
                  <a:lnTo>
                    <a:pt x="94770" y="9445"/>
                  </a:lnTo>
                  <a:lnTo>
                    <a:pt x="93649" y="7044"/>
                  </a:lnTo>
                  <a:lnTo>
                    <a:pt x="91248" y="2241"/>
                  </a:lnTo>
                  <a:lnTo>
                    <a:pt x="9012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4"/>
            <p:cNvSpPr/>
            <p:nvPr/>
          </p:nvSpPr>
          <p:spPr>
            <a:xfrm>
              <a:off x="-3301425" y="2217275"/>
              <a:ext cx="1146300" cy="779975"/>
            </a:xfrm>
            <a:custGeom>
              <a:avLst/>
              <a:gdLst/>
              <a:ahLst/>
              <a:cxnLst/>
              <a:rect l="l" t="t" r="r" b="b"/>
              <a:pathLst>
                <a:path w="45852" h="31199" extrusionOk="0">
                  <a:moveTo>
                    <a:pt x="29230" y="23978"/>
                  </a:moveTo>
                  <a:lnTo>
                    <a:pt x="25349" y="25304"/>
                  </a:lnTo>
                  <a:lnTo>
                    <a:pt x="24142" y="22497"/>
                  </a:lnTo>
                  <a:lnTo>
                    <a:pt x="22099" y="21956"/>
                  </a:lnTo>
                  <a:lnTo>
                    <a:pt x="20857" y="19408"/>
                  </a:lnTo>
                  <a:lnTo>
                    <a:pt x="12884" y="23619"/>
                  </a:lnTo>
                  <a:lnTo>
                    <a:pt x="12013" y="26146"/>
                  </a:lnTo>
                  <a:lnTo>
                    <a:pt x="10413" y="30160"/>
                  </a:lnTo>
                  <a:lnTo>
                    <a:pt x="5176" y="31199"/>
                  </a:lnTo>
                  <a:lnTo>
                    <a:pt x="0" y="27922"/>
                  </a:lnTo>
                  <a:lnTo>
                    <a:pt x="573" y="25157"/>
                  </a:lnTo>
                  <a:lnTo>
                    <a:pt x="5093" y="22566"/>
                  </a:lnTo>
                  <a:lnTo>
                    <a:pt x="2707" y="20657"/>
                  </a:lnTo>
                  <a:lnTo>
                    <a:pt x="4027" y="18719"/>
                  </a:lnTo>
                  <a:lnTo>
                    <a:pt x="9094" y="17422"/>
                  </a:lnTo>
                  <a:lnTo>
                    <a:pt x="12077" y="14916"/>
                  </a:lnTo>
                  <a:lnTo>
                    <a:pt x="13149" y="12043"/>
                  </a:lnTo>
                  <a:lnTo>
                    <a:pt x="19703" y="8836"/>
                  </a:lnTo>
                  <a:lnTo>
                    <a:pt x="20097" y="5744"/>
                  </a:lnTo>
                  <a:lnTo>
                    <a:pt x="28343" y="463"/>
                  </a:lnTo>
                  <a:lnTo>
                    <a:pt x="34550" y="0"/>
                  </a:lnTo>
                  <a:lnTo>
                    <a:pt x="35898" y="1507"/>
                  </a:lnTo>
                  <a:lnTo>
                    <a:pt x="39089" y="185"/>
                  </a:lnTo>
                  <a:lnTo>
                    <a:pt x="40222" y="2327"/>
                  </a:lnTo>
                  <a:lnTo>
                    <a:pt x="38755" y="4376"/>
                  </a:lnTo>
                  <a:lnTo>
                    <a:pt x="41570" y="4096"/>
                  </a:lnTo>
                  <a:lnTo>
                    <a:pt x="45852" y="2038"/>
                  </a:lnTo>
                  <a:lnTo>
                    <a:pt x="45668" y="7030"/>
                  </a:lnTo>
                  <a:lnTo>
                    <a:pt x="44555" y="9913"/>
                  </a:lnTo>
                  <a:lnTo>
                    <a:pt x="45633" y="12182"/>
                  </a:lnTo>
                  <a:lnTo>
                    <a:pt x="42713" y="13241"/>
                  </a:lnTo>
                  <a:lnTo>
                    <a:pt x="44509" y="15562"/>
                  </a:lnTo>
                  <a:lnTo>
                    <a:pt x="43031" y="18668"/>
                  </a:lnTo>
                  <a:lnTo>
                    <a:pt x="38656" y="20757"/>
                  </a:lnTo>
                  <a:lnTo>
                    <a:pt x="36375" y="22961"/>
                  </a:lnTo>
                  <a:lnTo>
                    <a:pt x="32598" y="235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" name="Google Shape;2778;p55"/>
          <p:cNvSpPr/>
          <p:nvPr/>
        </p:nvSpPr>
        <p:spPr>
          <a:xfrm>
            <a:off x="2789162" y="1166263"/>
            <a:ext cx="3565800" cy="35658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  <p:sp>
        <p:nvSpPr>
          <p:cNvPr id="2779" name="Google Shape;2779;p55"/>
          <p:cNvSpPr/>
          <p:nvPr/>
        </p:nvSpPr>
        <p:spPr>
          <a:xfrm>
            <a:off x="2239038" y="1493679"/>
            <a:ext cx="1186500" cy="44460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0" name="Google Shape;2780;p55"/>
          <p:cNvSpPr/>
          <p:nvPr/>
        </p:nvSpPr>
        <p:spPr>
          <a:xfrm>
            <a:off x="2239038" y="3474300"/>
            <a:ext cx="1186500" cy="4446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1" name="Google Shape;2781;p55"/>
          <p:cNvSpPr/>
          <p:nvPr/>
        </p:nvSpPr>
        <p:spPr>
          <a:xfrm>
            <a:off x="5718463" y="1493679"/>
            <a:ext cx="1186500" cy="4446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2" name="Google Shape;2782;p55"/>
          <p:cNvSpPr/>
          <p:nvPr/>
        </p:nvSpPr>
        <p:spPr>
          <a:xfrm>
            <a:off x="5718463" y="3474300"/>
            <a:ext cx="1186500" cy="44460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83" name="Google Shape;2783;p55"/>
          <p:cNvSpPr txBox="1"/>
          <p:nvPr/>
        </p:nvSpPr>
        <p:spPr>
          <a:xfrm>
            <a:off x="7251050" y="1501175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84" name="Google Shape;2784;p55"/>
          <p:cNvSpPr txBox="1"/>
          <p:nvPr/>
        </p:nvSpPr>
        <p:spPr>
          <a:xfrm>
            <a:off x="7251050" y="3481799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85" name="Google Shape;2785;p55"/>
          <p:cNvSpPr txBox="1"/>
          <p:nvPr/>
        </p:nvSpPr>
        <p:spPr>
          <a:xfrm>
            <a:off x="457200" y="3481799"/>
            <a:ext cx="14358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86" name="Google Shape;2786;p55"/>
          <p:cNvSpPr txBox="1"/>
          <p:nvPr/>
        </p:nvSpPr>
        <p:spPr>
          <a:xfrm>
            <a:off x="457200" y="1501175"/>
            <a:ext cx="1529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87" name="Google Shape;2787;p55"/>
          <p:cNvSpPr/>
          <p:nvPr/>
        </p:nvSpPr>
        <p:spPr>
          <a:xfrm>
            <a:off x="457200" y="19307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8" name="Google Shape;2788;p55"/>
          <p:cNvSpPr/>
          <p:nvPr/>
        </p:nvSpPr>
        <p:spPr>
          <a:xfrm>
            <a:off x="457200" y="391822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object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9" name="Google Shape;2789;p55"/>
          <p:cNvSpPr/>
          <p:nvPr/>
        </p:nvSpPr>
        <p:spPr>
          <a:xfrm>
            <a:off x="6955850" y="1930775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is the ringed planet. It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0" name="Google Shape;2790;p55"/>
          <p:cNvSpPr/>
          <p:nvPr/>
        </p:nvSpPr>
        <p:spPr>
          <a:xfrm>
            <a:off x="6955925" y="3918250"/>
            <a:ext cx="17310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planet Mars is a very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1" name="Google Shape;2791;p5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92" name="Google Shape;2792;p5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5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55"/>
          <p:cNvSpPr/>
          <p:nvPr/>
        </p:nvSpPr>
        <p:spPr>
          <a:xfrm>
            <a:off x="3599875" y="2755896"/>
            <a:ext cx="528946" cy="407003"/>
          </a:xfrm>
          <a:custGeom>
            <a:avLst/>
            <a:gdLst/>
            <a:ahLst/>
            <a:cxnLst/>
            <a:rect l="l" t="t" r="r" b="b"/>
            <a:pathLst>
              <a:path w="9910" h="7625" extrusionOk="0">
                <a:moveTo>
                  <a:pt x="3389" y="1"/>
                </a:moveTo>
                <a:lnTo>
                  <a:pt x="3158" y="26"/>
                </a:lnTo>
                <a:lnTo>
                  <a:pt x="2901" y="52"/>
                </a:lnTo>
                <a:lnTo>
                  <a:pt x="2670" y="103"/>
                </a:lnTo>
                <a:lnTo>
                  <a:pt x="2439" y="206"/>
                </a:lnTo>
                <a:lnTo>
                  <a:pt x="2234" y="309"/>
                </a:lnTo>
                <a:lnTo>
                  <a:pt x="2029" y="411"/>
                </a:lnTo>
                <a:lnTo>
                  <a:pt x="1823" y="565"/>
                </a:lnTo>
                <a:lnTo>
                  <a:pt x="1644" y="719"/>
                </a:lnTo>
                <a:lnTo>
                  <a:pt x="719" y="1644"/>
                </a:lnTo>
                <a:lnTo>
                  <a:pt x="514" y="1900"/>
                </a:lnTo>
                <a:lnTo>
                  <a:pt x="334" y="2183"/>
                </a:lnTo>
                <a:lnTo>
                  <a:pt x="180" y="2465"/>
                </a:lnTo>
                <a:lnTo>
                  <a:pt x="103" y="2773"/>
                </a:lnTo>
                <a:lnTo>
                  <a:pt x="26" y="3081"/>
                </a:lnTo>
                <a:lnTo>
                  <a:pt x="1" y="3389"/>
                </a:lnTo>
                <a:lnTo>
                  <a:pt x="26" y="3723"/>
                </a:lnTo>
                <a:lnTo>
                  <a:pt x="103" y="4031"/>
                </a:lnTo>
                <a:lnTo>
                  <a:pt x="206" y="4364"/>
                </a:lnTo>
                <a:lnTo>
                  <a:pt x="360" y="4647"/>
                </a:lnTo>
                <a:lnTo>
                  <a:pt x="540" y="4904"/>
                </a:lnTo>
                <a:lnTo>
                  <a:pt x="745" y="5135"/>
                </a:lnTo>
                <a:lnTo>
                  <a:pt x="1002" y="5366"/>
                </a:lnTo>
                <a:lnTo>
                  <a:pt x="1259" y="5520"/>
                </a:lnTo>
                <a:lnTo>
                  <a:pt x="1567" y="5674"/>
                </a:lnTo>
                <a:lnTo>
                  <a:pt x="1875" y="5776"/>
                </a:lnTo>
                <a:lnTo>
                  <a:pt x="3928" y="6290"/>
                </a:lnTo>
                <a:lnTo>
                  <a:pt x="4185" y="6367"/>
                </a:lnTo>
                <a:lnTo>
                  <a:pt x="4416" y="6469"/>
                </a:lnTo>
                <a:lnTo>
                  <a:pt x="6213" y="7368"/>
                </a:lnTo>
                <a:lnTo>
                  <a:pt x="6392" y="7445"/>
                </a:lnTo>
                <a:lnTo>
                  <a:pt x="6598" y="7522"/>
                </a:lnTo>
                <a:lnTo>
                  <a:pt x="6957" y="7599"/>
                </a:lnTo>
                <a:lnTo>
                  <a:pt x="7342" y="7624"/>
                </a:lnTo>
                <a:lnTo>
                  <a:pt x="7701" y="7599"/>
                </a:lnTo>
                <a:lnTo>
                  <a:pt x="8087" y="7496"/>
                </a:lnTo>
                <a:lnTo>
                  <a:pt x="8420" y="7368"/>
                </a:lnTo>
                <a:lnTo>
                  <a:pt x="8754" y="7162"/>
                </a:lnTo>
                <a:lnTo>
                  <a:pt x="8908" y="7034"/>
                </a:lnTo>
                <a:lnTo>
                  <a:pt x="9062" y="6906"/>
                </a:lnTo>
                <a:lnTo>
                  <a:pt x="9216" y="6726"/>
                </a:lnTo>
                <a:lnTo>
                  <a:pt x="9344" y="6546"/>
                </a:lnTo>
                <a:lnTo>
                  <a:pt x="9473" y="6367"/>
                </a:lnTo>
                <a:lnTo>
                  <a:pt x="9575" y="6187"/>
                </a:lnTo>
                <a:lnTo>
                  <a:pt x="9678" y="5982"/>
                </a:lnTo>
                <a:lnTo>
                  <a:pt x="9755" y="5776"/>
                </a:lnTo>
                <a:lnTo>
                  <a:pt x="9806" y="5545"/>
                </a:lnTo>
                <a:lnTo>
                  <a:pt x="9858" y="5340"/>
                </a:lnTo>
                <a:lnTo>
                  <a:pt x="9883" y="5109"/>
                </a:lnTo>
                <a:lnTo>
                  <a:pt x="9909" y="4904"/>
                </a:lnTo>
                <a:lnTo>
                  <a:pt x="9883" y="4673"/>
                </a:lnTo>
                <a:lnTo>
                  <a:pt x="9858" y="4441"/>
                </a:lnTo>
                <a:lnTo>
                  <a:pt x="9832" y="4236"/>
                </a:lnTo>
                <a:lnTo>
                  <a:pt x="9755" y="4005"/>
                </a:lnTo>
                <a:lnTo>
                  <a:pt x="9678" y="3800"/>
                </a:lnTo>
                <a:lnTo>
                  <a:pt x="9601" y="3594"/>
                </a:lnTo>
                <a:lnTo>
                  <a:pt x="8472" y="1361"/>
                </a:lnTo>
                <a:lnTo>
                  <a:pt x="8318" y="1079"/>
                </a:lnTo>
                <a:lnTo>
                  <a:pt x="8087" y="796"/>
                </a:lnTo>
                <a:lnTo>
                  <a:pt x="7856" y="565"/>
                </a:lnTo>
                <a:lnTo>
                  <a:pt x="7573" y="386"/>
                </a:lnTo>
                <a:lnTo>
                  <a:pt x="7291" y="232"/>
                </a:lnTo>
                <a:lnTo>
                  <a:pt x="6957" y="103"/>
                </a:lnTo>
                <a:lnTo>
                  <a:pt x="6623" y="26"/>
                </a:lnTo>
                <a:lnTo>
                  <a:pt x="629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55"/>
          <p:cNvSpPr/>
          <p:nvPr/>
        </p:nvSpPr>
        <p:spPr>
          <a:xfrm>
            <a:off x="4125994" y="1548873"/>
            <a:ext cx="1418120" cy="2800611"/>
          </a:xfrm>
          <a:custGeom>
            <a:avLst/>
            <a:gdLst/>
            <a:ahLst/>
            <a:cxnLst/>
            <a:rect l="l" t="t" r="r" b="b"/>
            <a:pathLst>
              <a:path w="26569" h="52468" extrusionOk="0">
                <a:moveTo>
                  <a:pt x="4108" y="0"/>
                </a:moveTo>
                <a:lnTo>
                  <a:pt x="3774" y="77"/>
                </a:lnTo>
                <a:lnTo>
                  <a:pt x="3440" y="180"/>
                </a:lnTo>
                <a:lnTo>
                  <a:pt x="3132" y="334"/>
                </a:lnTo>
                <a:lnTo>
                  <a:pt x="2850" y="488"/>
                </a:lnTo>
                <a:lnTo>
                  <a:pt x="2593" y="693"/>
                </a:lnTo>
                <a:lnTo>
                  <a:pt x="2362" y="924"/>
                </a:lnTo>
                <a:lnTo>
                  <a:pt x="2157" y="1181"/>
                </a:lnTo>
                <a:lnTo>
                  <a:pt x="1977" y="1463"/>
                </a:lnTo>
                <a:lnTo>
                  <a:pt x="1798" y="1771"/>
                </a:lnTo>
                <a:lnTo>
                  <a:pt x="1644" y="2079"/>
                </a:lnTo>
                <a:lnTo>
                  <a:pt x="1515" y="2387"/>
                </a:lnTo>
                <a:lnTo>
                  <a:pt x="1284" y="3029"/>
                </a:lnTo>
                <a:lnTo>
                  <a:pt x="1104" y="3697"/>
                </a:lnTo>
                <a:lnTo>
                  <a:pt x="78" y="7727"/>
                </a:lnTo>
                <a:lnTo>
                  <a:pt x="78" y="7778"/>
                </a:lnTo>
                <a:lnTo>
                  <a:pt x="1" y="8086"/>
                </a:lnTo>
                <a:lnTo>
                  <a:pt x="1" y="8394"/>
                </a:lnTo>
                <a:lnTo>
                  <a:pt x="1" y="8676"/>
                </a:lnTo>
                <a:lnTo>
                  <a:pt x="52" y="8984"/>
                </a:lnTo>
                <a:lnTo>
                  <a:pt x="129" y="9267"/>
                </a:lnTo>
                <a:lnTo>
                  <a:pt x="232" y="9549"/>
                </a:lnTo>
                <a:lnTo>
                  <a:pt x="360" y="9832"/>
                </a:lnTo>
                <a:lnTo>
                  <a:pt x="540" y="10063"/>
                </a:lnTo>
                <a:lnTo>
                  <a:pt x="1310" y="11089"/>
                </a:lnTo>
                <a:lnTo>
                  <a:pt x="1515" y="11346"/>
                </a:lnTo>
                <a:lnTo>
                  <a:pt x="1695" y="11603"/>
                </a:lnTo>
                <a:lnTo>
                  <a:pt x="1849" y="11885"/>
                </a:lnTo>
                <a:lnTo>
                  <a:pt x="2003" y="12167"/>
                </a:lnTo>
                <a:lnTo>
                  <a:pt x="2106" y="12450"/>
                </a:lnTo>
                <a:lnTo>
                  <a:pt x="2208" y="12758"/>
                </a:lnTo>
                <a:lnTo>
                  <a:pt x="2285" y="13066"/>
                </a:lnTo>
                <a:lnTo>
                  <a:pt x="2362" y="13374"/>
                </a:lnTo>
                <a:lnTo>
                  <a:pt x="2285" y="14144"/>
                </a:lnTo>
                <a:lnTo>
                  <a:pt x="2183" y="14888"/>
                </a:lnTo>
                <a:lnTo>
                  <a:pt x="2029" y="15633"/>
                </a:lnTo>
                <a:lnTo>
                  <a:pt x="1849" y="16377"/>
                </a:lnTo>
                <a:lnTo>
                  <a:pt x="1746" y="16942"/>
                </a:lnTo>
                <a:lnTo>
                  <a:pt x="1746" y="17199"/>
                </a:lnTo>
                <a:lnTo>
                  <a:pt x="1746" y="17481"/>
                </a:lnTo>
                <a:lnTo>
                  <a:pt x="1798" y="17738"/>
                </a:lnTo>
                <a:lnTo>
                  <a:pt x="1900" y="17969"/>
                </a:lnTo>
                <a:lnTo>
                  <a:pt x="1977" y="18071"/>
                </a:lnTo>
                <a:lnTo>
                  <a:pt x="2080" y="18174"/>
                </a:lnTo>
                <a:lnTo>
                  <a:pt x="2183" y="18277"/>
                </a:lnTo>
                <a:lnTo>
                  <a:pt x="2311" y="18354"/>
                </a:lnTo>
                <a:lnTo>
                  <a:pt x="2542" y="18482"/>
                </a:lnTo>
                <a:lnTo>
                  <a:pt x="2799" y="18585"/>
                </a:lnTo>
                <a:lnTo>
                  <a:pt x="3312" y="18764"/>
                </a:lnTo>
                <a:lnTo>
                  <a:pt x="3569" y="18867"/>
                </a:lnTo>
                <a:lnTo>
                  <a:pt x="3774" y="18995"/>
                </a:lnTo>
                <a:lnTo>
                  <a:pt x="3979" y="19175"/>
                </a:lnTo>
                <a:lnTo>
                  <a:pt x="4082" y="19278"/>
                </a:lnTo>
                <a:lnTo>
                  <a:pt x="4159" y="19380"/>
                </a:lnTo>
                <a:lnTo>
                  <a:pt x="4287" y="19688"/>
                </a:lnTo>
                <a:lnTo>
                  <a:pt x="4364" y="19996"/>
                </a:lnTo>
                <a:lnTo>
                  <a:pt x="4416" y="20330"/>
                </a:lnTo>
                <a:lnTo>
                  <a:pt x="4441" y="20664"/>
                </a:lnTo>
                <a:lnTo>
                  <a:pt x="4416" y="20972"/>
                </a:lnTo>
                <a:lnTo>
                  <a:pt x="4390" y="21306"/>
                </a:lnTo>
                <a:lnTo>
                  <a:pt x="4287" y="21614"/>
                </a:lnTo>
                <a:lnTo>
                  <a:pt x="4185" y="21922"/>
                </a:lnTo>
                <a:lnTo>
                  <a:pt x="4005" y="22255"/>
                </a:lnTo>
                <a:lnTo>
                  <a:pt x="3800" y="22563"/>
                </a:lnTo>
                <a:lnTo>
                  <a:pt x="3389" y="23231"/>
                </a:lnTo>
                <a:lnTo>
                  <a:pt x="3209" y="23590"/>
                </a:lnTo>
                <a:lnTo>
                  <a:pt x="3081" y="23950"/>
                </a:lnTo>
                <a:lnTo>
                  <a:pt x="3030" y="24129"/>
                </a:lnTo>
                <a:lnTo>
                  <a:pt x="2978" y="24309"/>
                </a:lnTo>
                <a:lnTo>
                  <a:pt x="2953" y="24489"/>
                </a:lnTo>
                <a:lnTo>
                  <a:pt x="2953" y="24694"/>
                </a:lnTo>
                <a:lnTo>
                  <a:pt x="3004" y="24899"/>
                </a:lnTo>
                <a:lnTo>
                  <a:pt x="3081" y="25105"/>
                </a:lnTo>
                <a:lnTo>
                  <a:pt x="3184" y="25284"/>
                </a:lnTo>
                <a:lnTo>
                  <a:pt x="3286" y="25464"/>
                </a:lnTo>
                <a:lnTo>
                  <a:pt x="3440" y="25618"/>
                </a:lnTo>
                <a:lnTo>
                  <a:pt x="3594" y="25746"/>
                </a:lnTo>
                <a:lnTo>
                  <a:pt x="3748" y="25875"/>
                </a:lnTo>
                <a:lnTo>
                  <a:pt x="3954" y="25977"/>
                </a:lnTo>
                <a:lnTo>
                  <a:pt x="4133" y="26080"/>
                </a:lnTo>
                <a:lnTo>
                  <a:pt x="4339" y="26131"/>
                </a:lnTo>
                <a:lnTo>
                  <a:pt x="4544" y="26183"/>
                </a:lnTo>
                <a:lnTo>
                  <a:pt x="4955" y="26183"/>
                </a:lnTo>
                <a:lnTo>
                  <a:pt x="5160" y="26157"/>
                </a:lnTo>
                <a:lnTo>
                  <a:pt x="5366" y="26080"/>
                </a:lnTo>
                <a:lnTo>
                  <a:pt x="5571" y="26003"/>
                </a:lnTo>
                <a:lnTo>
                  <a:pt x="6238" y="25618"/>
                </a:lnTo>
                <a:lnTo>
                  <a:pt x="6649" y="25387"/>
                </a:lnTo>
                <a:lnTo>
                  <a:pt x="6854" y="25284"/>
                </a:lnTo>
                <a:lnTo>
                  <a:pt x="7060" y="25207"/>
                </a:lnTo>
                <a:lnTo>
                  <a:pt x="7265" y="25156"/>
                </a:lnTo>
                <a:lnTo>
                  <a:pt x="7470" y="25130"/>
                </a:lnTo>
                <a:lnTo>
                  <a:pt x="7650" y="25156"/>
                </a:lnTo>
                <a:lnTo>
                  <a:pt x="7830" y="25207"/>
                </a:lnTo>
                <a:lnTo>
                  <a:pt x="7984" y="25284"/>
                </a:lnTo>
                <a:lnTo>
                  <a:pt x="8087" y="25438"/>
                </a:lnTo>
                <a:lnTo>
                  <a:pt x="8189" y="25644"/>
                </a:lnTo>
                <a:lnTo>
                  <a:pt x="8266" y="25900"/>
                </a:lnTo>
                <a:lnTo>
                  <a:pt x="8266" y="26183"/>
                </a:lnTo>
                <a:lnTo>
                  <a:pt x="8241" y="26439"/>
                </a:lnTo>
                <a:lnTo>
                  <a:pt x="8189" y="26927"/>
                </a:lnTo>
                <a:lnTo>
                  <a:pt x="8189" y="27184"/>
                </a:lnTo>
                <a:lnTo>
                  <a:pt x="8215" y="27415"/>
                </a:lnTo>
                <a:lnTo>
                  <a:pt x="8241" y="27543"/>
                </a:lnTo>
                <a:lnTo>
                  <a:pt x="8318" y="27646"/>
                </a:lnTo>
                <a:lnTo>
                  <a:pt x="8395" y="27774"/>
                </a:lnTo>
                <a:lnTo>
                  <a:pt x="8472" y="27903"/>
                </a:lnTo>
                <a:lnTo>
                  <a:pt x="8728" y="28159"/>
                </a:lnTo>
                <a:lnTo>
                  <a:pt x="9011" y="28390"/>
                </a:lnTo>
                <a:lnTo>
                  <a:pt x="9319" y="28570"/>
                </a:lnTo>
                <a:lnTo>
                  <a:pt x="9627" y="28698"/>
                </a:lnTo>
                <a:lnTo>
                  <a:pt x="9960" y="28801"/>
                </a:lnTo>
                <a:lnTo>
                  <a:pt x="10268" y="28929"/>
                </a:lnTo>
                <a:lnTo>
                  <a:pt x="10551" y="29109"/>
                </a:lnTo>
                <a:lnTo>
                  <a:pt x="10807" y="29314"/>
                </a:lnTo>
                <a:lnTo>
                  <a:pt x="10884" y="29443"/>
                </a:lnTo>
                <a:lnTo>
                  <a:pt x="10936" y="29571"/>
                </a:lnTo>
                <a:lnTo>
                  <a:pt x="10987" y="29751"/>
                </a:lnTo>
                <a:lnTo>
                  <a:pt x="11013" y="29956"/>
                </a:lnTo>
                <a:lnTo>
                  <a:pt x="11013" y="30161"/>
                </a:lnTo>
                <a:lnTo>
                  <a:pt x="10987" y="30341"/>
                </a:lnTo>
                <a:lnTo>
                  <a:pt x="10884" y="30829"/>
                </a:lnTo>
                <a:lnTo>
                  <a:pt x="10756" y="31342"/>
                </a:lnTo>
                <a:lnTo>
                  <a:pt x="10576" y="31856"/>
                </a:lnTo>
                <a:lnTo>
                  <a:pt x="10345" y="32395"/>
                </a:lnTo>
                <a:lnTo>
                  <a:pt x="10217" y="32651"/>
                </a:lnTo>
                <a:lnTo>
                  <a:pt x="10063" y="32882"/>
                </a:lnTo>
                <a:lnTo>
                  <a:pt x="9909" y="33088"/>
                </a:lnTo>
                <a:lnTo>
                  <a:pt x="9729" y="33267"/>
                </a:lnTo>
                <a:lnTo>
                  <a:pt x="9524" y="33447"/>
                </a:lnTo>
                <a:lnTo>
                  <a:pt x="9344" y="33524"/>
                </a:lnTo>
                <a:lnTo>
                  <a:pt x="9165" y="33575"/>
                </a:lnTo>
                <a:lnTo>
                  <a:pt x="8651" y="33652"/>
                </a:lnTo>
                <a:lnTo>
                  <a:pt x="8164" y="33678"/>
                </a:lnTo>
                <a:lnTo>
                  <a:pt x="7162" y="33678"/>
                </a:lnTo>
                <a:lnTo>
                  <a:pt x="6829" y="33704"/>
                </a:lnTo>
                <a:lnTo>
                  <a:pt x="6444" y="33755"/>
                </a:lnTo>
                <a:lnTo>
                  <a:pt x="6084" y="33832"/>
                </a:lnTo>
                <a:lnTo>
                  <a:pt x="5699" y="33935"/>
                </a:lnTo>
                <a:lnTo>
                  <a:pt x="5340" y="34063"/>
                </a:lnTo>
                <a:lnTo>
                  <a:pt x="4981" y="34243"/>
                </a:lnTo>
                <a:lnTo>
                  <a:pt x="4647" y="34423"/>
                </a:lnTo>
                <a:lnTo>
                  <a:pt x="4339" y="34628"/>
                </a:lnTo>
                <a:lnTo>
                  <a:pt x="4082" y="34859"/>
                </a:lnTo>
                <a:lnTo>
                  <a:pt x="3851" y="35116"/>
                </a:lnTo>
                <a:lnTo>
                  <a:pt x="3671" y="35398"/>
                </a:lnTo>
                <a:lnTo>
                  <a:pt x="3594" y="35552"/>
                </a:lnTo>
                <a:lnTo>
                  <a:pt x="3543" y="35706"/>
                </a:lnTo>
                <a:lnTo>
                  <a:pt x="3492" y="35886"/>
                </a:lnTo>
                <a:lnTo>
                  <a:pt x="3466" y="36065"/>
                </a:lnTo>
                <a:lnTo>
                  <a:pt x="3466" y="36245"/>
                </a:lnTo>
                <a:lnTo>
                  <a:pt x="3492" y="36425"/>
                </a:lnTo>
                <a:lnTo>
                  <a:pt x="3517" y="36630"/>
                </a:lnTo>
                <a:lnTo>
                  <a:pt x="3569" y="36835"/>
                </a:lnTo>
                <a:lnTo>
                  <a:pt x="3646" y="37041"/>
                </a:lnTo>
                <a:lnTo>
                  <a:pt x="3748" y="37246"/>
                </a:lnTo>
                <a:lnTo>
                  <a:pt x="3825" y="37374"/>
                </a:lnTo>
                <a:lnTo>
                  <a:pt x="3928" y="37503"/>
                </a:lnTo>
                <a:lnTo>
                  <a:pt x="4210" y="37785"/>
                </a:lnTo>
                <a:lnTo>
                  <a:pt x="4570" y="38068"/>
                </a:lnTo>
                <a:lnTo>
                  <a:pt x="4878" y="38376"/>
                </a:lnTo>
                <a:lnTo>
                  <a:pt x="5006" y="38530"/>
                </a:lnTo>
                <a:lnTo>
                  <a:pt x="5109" y="38684"/>
                </a:lnTo>
                <a:lnTo>
                  <a:pt x="5160" y="38838"/>
                </a:lnTo>
                <a:lnTo>
                  <a:pt x="5186" y="38966"/>
                </a:lnTo>
                <a:lnTo>
                  <a:pt x="5135" y="39120"/>
                </a:lnTo>
                <a:lnTo>
                  <a:pt x="5032" y="39248"/>
                </a:lnTo>
                <a:lnTo>
                  <a:pt x="4878" y="39377"/>
                </a:lnTo>
                <a:lnTo>
                  <a:pt x="4621" y="39505"/>
                </a:lnTo>
                <a:lnTo>
                  <a:pt x="4082" y="39710"/>
                </a:lnTo>
                <a:lnTo>
                  <a:pt x="3543" y="39890"/>
                </a:lnTo>
                <a:lnTo>
                  <a:pt x="3004" y="40095"/>
                </a:lnTo>
                <a:lnTo>
                  <a:pt x="2465" y="40301"/>
                </a:lnTo>
                <a:lnTo>
                  <a:pt x="2054" y="40506"/>
                </a:lnTo>
                <a:lnTo>
                  <a:pt x="1644" y="40737"/>
                </a:lnTo>
                <a:lnTo>
                  <a:pt x="1464" y="40865"/>
                </a:lnTo>
                <a:lnTo>
                  <a:pt x="1284" y="41019"/>
                </a:lnTo>
                <a:lnTo>
                  <a:pt x="1130" y="41174"/>
                </a:lnTo>
                <a:lnTo>
                  <a:pt x="1002" y="41328"/>
                </a:lnTo>
                <a:lnTo>
                  <a:pt x="873" y="41507"/>
                </a:lnTo>
                <a:lnTo>
                  <a:pt x="796" y="41687"/>
                </a:lnTo>
                <a:lnTo>
                  <a:pt x="771" y="41867"/>
                </a:lnTo>
                <a:lnTo>
                  <a:pt x="771" y="42072"/>
                </a:lnTo>
                <a:lnTo>
                  <a:pt x="796" y="42277"/>
                </a:lnTo>
                <a:lnTo>
                  <a:pt x="899" y="42508"/>
                </a:lnTo>
                <a:lnTo>
                  <a:pt x="1027" y="42714"/>
                </a:lnTo>
                <a:lnTo>
                  <a:pt x="1207" y="42970"/>
                </a:lnTo>
                <a:lnTo>
                  <a:pt x="1413" y="43124"/>
                </a:lnTo>
                <a:lnTo>
                  <a:pt x="1618" y="43253"/>
                </a:lnTo>
                <a:lnTo>
                  <a:pt x="1823" y="43355"/>
                </a:lnTo>
                <a:lnTo>
                  <a:pt x="2054" y="43432"/>
                </a:lnTo>
                <a:lnTo>
                  <a:pt x="2311" y="43484"/>
                </a:lnTo>
                <a:lnTo>
                  <a:pt x="2542" y="43535"/>
                </a:lnTo>
                <a:lnTo>
                  <a:pt x="2799" y="43535"/>
                </a:lnTo>
                <a:lnTo>
                  <a:pt x="3030" y="43509"/>
                </a:lnTo>
                <a:lnTo>
                  <a:pt x="4185" y="43458"/>
                </a:lnTo>
                <a:lnTo>
                  <a:pt x="4724" y="43458"/>
                </a:lnTo>
                <a:lnTo>
                  <a:pt x="5263" y="43509"/>
                </a:lnTo>
                <a:lnTo>
                  <a:pt x="5776" y="43586"/>
                </a:lnTo>
                <a:lnTo>
                  <a:pt x="6033" y="43663"/>
                </a:lnTo>
                <a:lnTo>
                  <a:pt x="6290" y="43740"/>
                </a:lnTo>
                <a:lnTo>
                  <a:pt x="6521" y="43843"/>
                </a:lnTo>
                <a:lnTo>
                  <a:pt x="6777" y="43946"/>
                </a:lnTo>
                <a:lnTo>
                  <a:pt x="7034" y="44100"/>
                </a:lnTo>
                <a:lnTo>
                  <a:pt x="7291" y="44254"/>
                </a:lnTo>
                <a:lnTo>
                  <a:pt x="7778" y="44562"/>
                </a:lnTo>
                <a:lnTo>
                  <a:pt x="8010" y="44716"/>
                </a:lnTo>
                <a:lnTo>
                  <a:pt x="8241" y="44844"/>
                </a:lnTo>
                <a:lnTo>
                  <a:pt x="8497" y="44947"/>
                </a:lnTo>
                <a:lnTo>
                  <a:pt x="8754" y="44998"/>
                </a:lnTo>
                <a:lnTo>
                  <a:pt x="9036" y="44998"/>
                </a:lnTo>
                <a:lnTo>
                  <a:pt x="9165" y="44973"/>
                </a:lnTo>
                <a:lnTo>
                  <a:pt x="9319" y="44921"/>
                </a:lnTo>
                <a:lnTo>
                  <a:pt x="9729" y="44690"/>
                </a:lnTo>
                <a:lnTo>
                  <a:pt x="10114" y="44459"/>
                </a:lnTo>
                <a:lnTo>
                  <a:pt x="10474" y="44177"/>
                </a:lnTo>
                <a:lnTo>
                  <a:pt x="10807" y="43869"/>
                </a:lnTo>
                <a:lnTo>
                  <a:pt x="11655" y="43253"/>
                </a:lnTo>
                <a:lnTo>
                  <a:pt x="12425" y="42585"/>
                </a:lnTo>
                <a:lnTo>
                  <a:pt x="12425" y="42585"/>
                </a:lnTo>
                <a:lnTo>
                  <a:pt x="12194" y="42842"/>
                </a:lnTo>
                <a:lnTo>
                  <a:pt x="11988" y="43099"/>
                </a:lnTo>
                <a:lnTo>
                  <a:pt x="11783" y="43381"/>
                </a:lnTo>
                <a:lnTo>
                  <a:pt x="11578" y="43663"/>
                </a:lnTo>
                <a:lnTo>
                  <a:pt x="11218" y="44254"/>
                </a:lnTo>
                <a:lnTo>
                  <a:pt x="10859" y="44870"/>
                </a:lnTo>
                <a:lnTo>
                  <a:pt x="10499" y="45460"/>
                </a:lnTo>
                <a:lnTo>
                  <a:pt x="10114" y="46051"/>
                </a:lnTo>
                <a:lnTo>
                  <a:pt x="9909" y="46333"/>
                </a:lnTo>
                <a:lnTo>
                  <a:pt x="9678" y="46590"/>
                </a:lnTo>
                <a:lnTo>
                  <a:pt x="9447" y="46846"/>
                </a:lnTo>
                <a:lnTo>
                  <a:pt x="9165" y="47077"/>
                </a:lnTo>
                <a:lnTo>
                  <a:pt x="9011" y="47180"/>
                </a:lnTo>
                <a:lnTo>
                  <a:pt x="8857" y="47257"/>
                </a:lnTo>
                <a:lnTo>
                  <a:pt x="8677" y="47308"/>
                </a:lnTo>
                <a:lnTo>
                  <a:pt x="8472" y="47360"/>
                </a:lnTo>
                <a:lnTo>
                  <a:pt x="8292" y="47385"/>
                </a:lnTo>
                <a:lnTo>
                  <a:pt x="8087" y="47385"/>
                </a:lnTo>
                <a:lnTo>
                  <a:pt x="7676" y="47360"/>
                </a:lnTo>
                <a:lnTo>
                  <a:pt x="7265" y="47308"/>
                </a:lnTo>
                <a:lnTo>
                  <a:pt x="6880" y="47231"/>
                </a:lnTo>
                <a:lnTo>
                  <a:pt x="6495" y="47129"/>
                </a:lnTo>
                <a:lnTo>
                  <a:pt x="6136" y="47077"/>
                </a:lnTo>
                <a:lnTo>
                  <a:pt x="5699" y="47077"/>
                </a:lnTo>
                <a:lnTo>
                  <a:pt x="5263" y="47103"/>
                </a:lnTo>
                <a:lnTo>
                  <a:pt x="4852" y="47180"/>
                </a:lnTo>
                <a:lnTo>
                  <a:pt x="4441" y="47308"/>
                </a:lnTo>
                <a:lnTo>
                  <a:pt x="4056" y="47488"/>
                </a:lnTo>
                <a:lnTo>
                  <a:pt x="3671" y="47719"/>
                </a:lnTo>
                <a:lnTo>
                  <a:pt x="3338" y="47976"/>
                </a:lnTo>
                <a:lnTo>
                  <a:pt x="3004" y="48284"/>
                </a:lnTo>
                <a:lnTo>
                  <a:pt x="2362" y="48900"/>
                </a:lnTo>
                <a:lnTo>
                  <a:pt x="2054" y="49234"/>
                </a:lnTo>
                <a:lnTo>
                  <a:pt x="1746" y="49619"/>
                </a:lnTo>
                <a:lnTo>
                  <a:pt x="1464" y="50004"/>
                </a:lnTo>
                <a:lnTo>
                  <a:pt x="1336" y="50209"/>
                </a:lnTo>
                <a:lnTo>
                  <a:pt x="1233" y="50414"/>
                </a:lnTo>
                <a:lnTo>
                  <a:pt x="1156" y="50620"/>
                </a:lnTo>
                <a:lnTo>
                  <a:pt x="1079" y="50825"/>
                </a:lnTo>
                <a:lnTo>
                  <a:pt x="1053" y="51056"/>
                </a:lnTo>
                <a:lnTo>
                  <a:pt x="1027" y="51261"/>
                </a:lnTo>
                <a:lnTo>
                  <a:pt x="1027" y="51492"/>
                </a:lnTo>
                <a:lnTo>
                  <a:pt x="1104" y="51724"/>
                </a:lnTo>
                <a:lnTo>
                  <a:pt x="1207" y="51929"/>
                </a:lnTo>
                <a:lnTo>
                  <a:pt x="1361" y="52109"/>
                </a:lnTo>
                <a:lnTo>
                  <a:pt x="1541" y="52263"/>
                </a:lnTo>
                <a:lnTo>
                  <a:pt x="1746" y="52365"/>
                </a:lnTo>
                <a:lnTo>
                  <a:pt x="1952" y="52442"/>
                </a:lnTo>
                <a:lnTo>
                  <a:pt x="2208" y="52468"/>
                </a:lnTo>
                <a:lnTo>
                  <a:pt x="2542" y="52417"/>
                </a:lnTo>
                <a:lnTo>
                  <a:pt x="2927" y="52314"/>
                </a:lnTo>
                <a:lnTo>
                  <a:pt x="3800" y="52109"/>
                </a:lnTo>
                <a:lnTo>
                  <a:pt x="4673" y="51903"/>
                </a:lnTo>
                <a:lnTo>
                  <a:pt x="5545" y="51724"/>
                </a:lnTo>
                <a:lnTo>
                  <a:pt x="6418" y="51569"/>
                </a:lnTo>
                <a:lnTo>
                  <a:pt x="8189" y="51287"/>
                </a:lnTo>
                <a:lnTo>
                  <a:pt x="9935" y="50979"/>
                </a:lnTo>
                <a:lnTo>
                  <a:pt x="10679" y="50825"/>
                </a:lnTo>
                <a:lnTo>
                  <a:pt x="11398" y="50671"/>
                </a:lnTo>
                <a:lnTo>
                  <a:pt x="12835" y="50312"/>
                </a:lnTo>
                <a:lnTo>
                  <a:pt x="13554" y="50158"/>
                </a:lnTo>
                <a:lnTo>
                  <a:pt x="14298" y="50004"/>
                </a:lnTo>
                <a:lnTo>
                  <a:pt x="15017" y="49875"/>
                </a:lnTo>
                <a:lnTo>
                  <a:pt x="15762" y="49798"/>
                </a:lnTo>
                <a:lnTo>
                  <a:pt x="19869" y="49413"/>
                </a:lnTo>
                <a:lnTo>
                  <a:pt x="20844" y="49388"/>
                </a:lnTo>
                <a:lnTo>
                  <a:pt x="21794" y="49285"/>
                </a:lnTo>
                <a:lnTo>
                  <a:pt x="22744" y="49105"/>
                </a:lnTo>
                <a:lnTo>
                  <a:pt x="23693" y="48900"/>
                </a:lnTo>
                <a:lnTo>
                  <a:pt x="23899" y="48823"/>
                </a:lnTo>
                <a:lnTo>
                  <a:pt x="24078" y="48746"/>
                </a:lnTo>
                <a:lnTo>
                  <a:pt x="24258" y="48618"/>
                </a:lnTo>
                <a:lnTo>
                  <a:pt x="24412" y="48515"/>
                </a:lnTo>
                <a:lnTo>
                  <a:pt x="24566" y="48361"/>
                </a:lnTo>
                <a:lnTo>
                  <a:pt x="24695" y="48207"/>
                </a:lnTo>
                <a:lnTo>
                  <a:pt x="24823" y="48053"/>
                </a:lnTo>
                <a:lnTo>
                  <a:pt x="24926" y="47873"/>
                </a:lnTo>
                <a:lnTo>
                  <a:pt x="25003" y="47693"/>
                </a:lnTo>
                <a:lnTo>
                  <a:pt x="25054" y="47514"/>
                </a:lnTo>
                <a:lnTo>
                  <a:pt x="25080" y="47308"/>
                </a:lnTo>
                <a:lnTo>
                  <a:pt x="25054" y="47129"/>
                </a:lnTo>
                <a:lnTo>
                  <a:pt x="25003" y="46949"/>
                </a:lnTo>
                <a:lnTo>
                  <a:pt x="24926" y="46744"/>
                </a:lnTo>
                <a:lnTo>
                  <a:pt x="24797" y="46564"/>
                </a:lnTo>
                <a:lnTo>
                  <a:pt x="24643" y="46410"/>
                </a:lnTo>
                <a:lnTo>
                  <a:pt x="24386" y="46179"/>
                </a:lnTo>
                <a:lnTo>
                  <a:pt x="24155" y="45999"/>
                </a:lnTo>
                <a:lnTo>
                  <a:pt x="24053" y="45897"/>
                </a:lnTo>
                <a:lnTo>
                  <a:pt x="23950" y="45794"/>
                </a:lnTo>
                <a:lnTo>
                  <a:pt x="23847" y="45666"/>
                </a:lnTo>
                <a:lnTo>
                  <a:pt x="23770" y="45512"/>
                </a:lnTo>
                <a:lnTo>
                  <a:pt x="23668" y="45101"/>
                </a:lnTo>
                <a:lnTo>
                  <a:pt x="23591" y="44690"/>
                </a:lnTo>
                <a:lnTo>
                  <a:pt x="23539" y="44279"/>
                </a:lnTo>
                <a:lnTo>
                  <a:pt x="23565" y="43869"/>
                </a:lnTo>
                <a:lnTo>
                  <a:pt x="23565" y="43612"/>
                </a:lnTo>
                <a:lnTo>
                  <a:pt x="23616" y="43355"/>
                </a:lnTo>
                <a:lnTo>
                  <a:pt x="23668" y="43124"/>
                </a:lnTo>
                <a:lnTo>
                  <a:pt x="23745" y="42919"/>
                </a:lnTo>
                <a:lnTo>
                  <a:pt x="23847" y="42714"/>
                </a:lnTo>
                <a:lnTo>
                  <a:pt x="23950" y="42508"/>
                </a:lnTo>
                <a:lnTo>
                  <a:pt x="24078" y="42329"/>
                </a:lnTo>
                <a:lnTo>
                  <a:pt x="24207" y="42149"/>
                </a:lnTo>
                <a:lnTo>
                  <a:pt x="24515" y="41790"/>
                </a:lnTo>
                <a:lnTo>
                  <a:pt x="24874" y="41482"/>
                </a:lnTo>
                <a:lnTo>
                  <a:pt x="25619" y="40865"/>
                </a:lnTo>
                <a:lnTo>
                  <a:pt x="25850" y="40660"/>
                </a:lnTo>
                <a:lnTo>
                  <a:pt x="26055" y="40403"/>
                </a:lnTo>
                <a:lnTo>
                  <a:pt x="26235" y="40147"/>
                </a:lnTo>
                <a:lnTo>
                  <a:pt x="26363" y="39864"/>
                </a:lnTo>
                <a:lnTo>
                  <a:pt x="26466" y="39556"/>
                </a:lnTo>
                <a:lnTo>
                  <a:pt x="26543" y="39248"/>
                </a:lnTo>
                <a:lnTo>
                  <a:pt x="26568" y="38940"/>
                </a:lnTo>
                <a:lnTo>
                  <a:pt x="26568" y="38607"/>
                </a:lnTo>
                <a:lnTo>
                  <a:pt x="26517" y="38299"/>
                </a:lnTo>
                <a:lnTo>
                  <a:pt x="26440" y="37991"/>
                </a:lnTo>
                <a:lnTo>
                  <a:pt x="26312" y="37708"/>
                </a:lnTo>
                <a:lnTo>
                  <a:pt x="26158" y="37426"/>
                </a:lnTo>
                <a:lnTo>
                  <a:pt x="25978" y="37169"/>
                </a:lnTo>
                <a:lnTo>
                  <a:pt x="25773" y="36938"/>
                </a:lnTo>
                <a:lnTo>
                  <a:pt x="25542" y="36733"/>
                </a:lnTo>
                <a:lnTo>
                  <a:pt x="25259" y="36527"/>
                </a:lnTo>
                <a:lnTo>
                  <a:pt x="24926" y="36425"/>
                </a:lnTo>
                <a:lnTo>
                  <a:pt x="24566" y="36322"/>
                </a:lnTo>
                <a:lnTo>
                  <a:pt x="24207" y="36245"/>
                </a:lnTo>
                <a:lnTo>
                  <a:pt x="23847" y="36194"/>
                </a:lnTo>
                <a:lnTo>
                  <a:pt x="23488" y="36168"/>
                </a:lnTo>
                <a:lnTo>
                  <a:pt x="23129" y="36142"/>
                </a:lnTo>
                <a:lnTo>
                  <a:pt x="22769" y="36168"/>
                </a:lnTo>
                <a:lnTo>
                  <a:pt x="22384" y="36194"/>
                </a:lnTo>
                <a:lnTo>
                  <a:pt x="22025" y="36219"/>
                </a:lnTo>
                <a:lnTo>
                  <a:pt x="21614" y="36219"/>
                </a:lnTo>
                <a:lnTo>
                  <a:pt x="21435" y="36194"/>
                </a:lnTo>
                <a:lnTo>
                  <a:pt x="21255" y="36142"/>
                </a:lnTo>
                <a:lnTo>
                  <a:pt x="21075" y="36065"/>
                </a:lnTo>
                <a:lnTo>
                  <a:pt x="20921" y="35963"/>
                </a:lnTo>
                <a:lnTo>
                  <a:pt x="20767" y="35783"/>
                </a:lnTo>
                <a:lnTo>
                  <a:pt x="20664" y="35578"/>
                </a:lnTo>
                <a:lnTo>
                  <a:pt x="20587" y="35347"/>
                </a:lnTo>
                <a:lnTo>
                  <a:pt x="20587" y="35090"/>
                </a:lnTo>
                <a:lnTo>
                  <a:pt x="20562" y="34525"/>
                </a:lnTo>
                <a:lnTo>
                  <a:pt x="20587" y="33960"/>
                </a:lnTo>
                <a:lnTo>
                  <a:pt x="19253" y="31548"/>
                </a:lnTo>
                <a:lnTo>
                  <a:pt x="19253" y="31573"/>
                </a:lnTo>
                <a:lnTo>
                  <a:pt x="18585" y="29853"/>
                </a:lnTo>
                <a:lnTo>
                  <a:pt x="18329" y="29083"/>
                </a:lnTo>
                <a:lnTo>
                  <a:pt x="18175" y="28596"/>
                </a:lnTo>
                <a:lnTo>
                  <a:pt x="18123" y="28493"/>
                </a:lnTo>
                <a:lnTo>
                  <a:pt x="18046" y="28365"/>
                </a:lnTo>
                <a:lnTo>
                  <a:pt x="17841" y="28057"/>
                </a:lnTo>
                <a:lnTo>
                  <a:pt x="17584" y="27749"/>
                </a:lnTo>
                <a:lnTo>
                  <a:pt x="17302" y="27415"/>
                </a:lnTo>
                <a:lnTo>
                  <a:pt x="16763" y="26876"/>
                </a:lnTo>
                <a:lnTo>
                  <a:pt x="16532" y="26645"/>
                </a:lnTo>
                <a:lnTo>
                  <a:pt x="15094" y="24027"/>
                </a:lnTo>
                <a:lnTo>
                  <a:pt x="14992" y="23770"/>
                </a:lnTo>
                <a:lnTo>
                  <a:pt x="14915" y="23513"/>
                </a:lnTo>
                <a:lnTo>
                  <a:pt x="14863" y="23256"/>
                </a:lnTo>
                <a:lnTo>
                  <a:pt x="14786" y="22717"/>
                </a:lnTo>
                <a:lnTo>
                  <a:pt x="14709" y="22204"/>
                </a:lnTo>
                <a:lnTo>
                  <a:pt x="14658" y="21922"/>
                </a:lnTo>
                <a:lnTo>
                  <a:pt x="14607" y="21665"/>
                </a:lnTo>
                <a:lnTo>
                  <a:pt x="14530" y="21280"/>
                </a:lnTo>
                <a:lnTo>
                  <a:pt x="14401" y="20921"/>
                </a:lnTo>
                <a:lnTo>
                  <a:pt x="14247" y="20536"/>
                </a:lnTo>
                <a:lnTo>
                  <a:pt x="14067" y="20202"/>
                </a:lnTo>
                <a:lnTo>
                  <a:pt x="13836" y="19868"/>
                </a:lnTo>
                <a:lnTo>
                  <a:pt x="13605" y="19534"/>
                </a:lnTo>
                <a:lnTo>
                  <a:pt x="13349" y="19252"/>
                </a:lnTo>
                <a:lnTo>
                  <a:pt x="13066" y="18970"/>
                </a:lnTo>
                <a:lnTo>
                  <a:pt x="11911" y="18046"/>
                </a:lnTo>
                <a:lnTo>
                  <a:pt x="11295" y="17558"/>
                </a:lnTo>
                <a:lnTo>
                  <a:pt x="10679" y="17070"/>
                </a:lnTo>
                <a:lnTo>
                  <a:pt x="10474" y="16916"/>
                </a:lnTo>
                <a:lnTo>
                  <a:pt x="10294" y="16737"/>
                </a:lnTo>
                <a:lnTo>
                  <a:pt x="10166" y="16505"/>
                </a:lnTo>
                <a:lnTo>
                  <a:pt x="10063" y="16274"/>
                </a:lnTo>
                <a:lnTo>
                  <a:pt x="10037" y="16095"/>
                </a:lnTo>
                <a:lnTo>
                  <a:pt x="10037" y="15941"/>
                </a:lnTo>
                <a:lnTo>
                  <a:pt x="10063" y="15787"/>
                </a:lnTo>
                <a:lnTo>
                  <a:pt x="10114" y="15633"/>
                </a:lnTo>
                <a:lnTo>
                  <a:pt x="10243" y="15299"/>
                </a:lnTo>
                <a:lnTo>
                  <a:pt x="10397" y="14991"/>
                </a:lnTo>
                <a:lnTo>
                  <a:pt x="10602" y="14683"/>
                </a:lnTo>
                <a:lnTo>
                  <a:pt x="10807" y="14401"/>
                </a:lnTo>
                <a:lnTo>
                  <a:pt x="11013" y="14118"/>
                </a:lnTo>
                <a:lnTo>
                  <a:pt x="11193" y="13862"/>
                </a:lnTo>
                <a:lnTo>
                  <a:pt x="11757" y="12912"/>
                </a:lnTo>
                <a:lnTo>
                  <a:pt x="12296" y="11936"/>
                </a:lnTo>
                <a:lnTo>
                  <a:pt x="12784" y="10935"/>
                </a:lnTo>
                <a:lnTo>
                  <a:pt x="13195" y="9909"/>
                </a:lnTo>
                <a:lnTo>
                  <a:pt x="13297" y="9678"/>
                </a:lnTo>
                <a:lnTo>
                  <a:pt x="13349" y="9421"/>
                </a:lnTo>
                <a:lnTo>
                  <a:pt x="13400" y="9164"/>
                </a:lnTo>
                <a:lnTo>
                  <a:pt x="13451" y="8907"/>
                </a:lnTo>
                <a:lnTo>
                  <a:pt x="13477" y="8651"/>
                </a:lnTo>
                <a:lnTo>
                  <a:pt x="13451" y="8394"/>
                </a:lnTo>
                <a:lnTo>
                  <a:pt x="13451" y="8163"/>
                </a:lnTo>
                <a:lnTo>
                  <a:pt x="13400" y="7906"/>
                </a:lnTo>
                <a:lnTo>
                  <a:pt x="13323" y="7675"/>
                </a:lnTo>
                <a:lnTo>
                  <a:pt x="13220" y="7470"/>
                </a:lnTo>
                <a:lnTo>
                  <a:pt x="13118" y="7265"/>
                </a:lnTo>
                <a:lnTo>
                  <a:pt x="12964" y="7059"/>
                </a:lnTo>
                <a:lnTo>
                  <a:pt x="12784" y="6905"/>
                </a:lnTo>
                <a:lnTo>
                  <a:pt x="12579" y="6751"/>
                </a:lnTo>
                <a:lnTo>
                  <a:pt x="12348" y="6623"/>
                </a:lnTo>
                <a:lnTo>
                  <a:pt x="12065" y="6520"/>
                </a:lnTo>
                <a:lnTo>
                  <a:pt x="11809" y="6443"/>
                </a:lnTo>
                <a:lnTo>
                  <a:pt x="11526" y="6392"/>
                </a:lnTo>
                <a:lnTo>
                  <a:pt x="11244" y="6392"/>
                </a:lnTo>
                <a:lnTo>
                  <a:pt x="10961" y="6443"/>
                </a:lnTo>
                <a:lnTo>
                  <a:pt x="9293" y="6777"/>
                </a:lnTo>
                <a:lnTo>
                  <a:pt x="8600" y="6931"/>
                </a:lnTo>
                <a:lnTo>
                  <a:pt x="8241" y="7034"/>
                </a:lnTo>
                <a:lnTo>
                  <a:pt x="7856" y="7085"/>
                </a:lnTo>
                <a:lnTo>
                  <a:pt x="7676" y="7085"/>
                </a:lnTo>
                <a:lnTo>
                  <a:pt x="7522" y="7059"/>
                </a:lnTo>
                <a:lnTo>
                  <a:pt x="7342" y="7034"/>
                </a:lnTo>
                <a:lnTo>
                  <a:pt x="7188" y="6982"/>
                </a:lnTo>
                <a:lnTo>
                  <a:pt x="7034" y="6905"/>
                </a:lnTo>
                <a:lnTo>
                  <a:pt x="6880" y="6828"/>
                </a:lnTo>
                <a:lnTo>
                  <a:pt x="6726" y="6674"/>
                </a:lnTo>
                <a:lnTo>
                  <a:pt x="6598" y="6520"/>
                </a:lnTo>
                <a:lnTo>
                  <a:pt x="6469" y="6315"/>
                </a:lnTo>
                <a:lnTo>
                  <a:pt x="6392" y="6110"/>
                </a:lnTo>
                <a:lnTo>
                  <a:pt x="6341" y="5904"/>
                </a:lnTo>
                <a:lnTo>
                  <a:pt x="6341" y="5699"/>
                </a:lnTo>
                <a:lnTo>
                  <a:pt x="6367" y="5493"/>
                </a:lnTo>
                <a:lnTo>
                  <a:pt x="6444" y="5314"/>
                </a:lnTo>
                <a:lnTo>
                  <a:pt x="6521" y="5134"/>
                </a:lnTo>
                <a:lnTo>
                  <a:pt x="6649" y="4954"/>
                </a:lnTo>
                <a:lnTo>
                  <a:pt x="6777" y="4800"/>
                </a:lnTo>
                <a:lnTo>
                  <a:pt x="6906" y="4621"/>
                </a:lnTo>
                <a:lnTo>
                  <a:pt x="7239" y="4313"/>
                </a:lnTo>
                <a:lnTo>
                  <a:pt x="7881" y="3748"/>
                </a:lnTo>
                <a:lnTo>
                  <a:pt x="8087" y="3568"/>
                </a:lnTo>
                <a:lnTo>
                  <a:pt x="8292" y="3363"/>
                </a:lnTo>
                <a:lnTo>
                  <a:pt x="8497" y="3158"/>
                </a:lnTo>
                <a:lnTo>
                  <a:pt x="8677" y="2927"/>
                </a:lnTo>
                <a:lnTo>
                  <a:pt x="8857" y="2696"/>
                </a:lnTo>
                <a:lnTo>
                  <a:pt x="9011" y="2439"/>
                </a:lnTo>
                <a:lnTo>
                  <a:pt x="9139" y="2182"/>
                </a:lnTo>
                <a:lnTo>
                  <a:pt x="9267" y="1925"/>
                </a:lnTo>
                <a:lnTo>
                  <a:pt x="9319" y="1771"/>
                </a:lnTo>
                <a:lnTo>
                  <a:pt x="9344" y="1592"/>
                </a:lnTo>
                <a:lnTo>
                  <a:pt x="9344" y="1412"/>
                </a:lnTo>
                <a:lnTo>
                  <a:pt x="9344" y="1258"/>
                </a:lnTo>
                <a:lnTo>
                  <a:pt x="9293" y="1078"/>
                </a:lnTo>
                <a:lnTo>
                  <a:pt x="9242" y="924"/>
                </a:lnTo>
                <a:lnTo>
                  <a:pt x="9165" y="770"/>
                </a:lnTo>
                <a:lnTo>
                  <a:pt x="9088" y="616"/>
                </a:lnTo>
                <a:lnTo>
                  <a:pt x="8985" y="462"/>
                </a:lnTo>
                <a:lnTo>
                  <a:pt x="8857" y="360"/>
                </a:lnTo>
                <a:lnTo>
                  <a:pt x="8728" y="257"/>
                </a:lnTo>
                <a:lnTo>
                  <a:pt x="8574" y="154"/>
                </a:lnTo>
                <a:lnTo>
                  <a:pt x="8420" y="77"/>
                </a:lnTo>
                <a:lnTo>
                  <a:pt x="8266" y="26"/>
                </a:lnTo>
                <a:lnTo>
                  <a:pt x="8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/>
          <p:nvPr/>
        </p:nvSpPr>
        <p:spPr>
          <a:xfrm>
            <a:off x="473275" y="1143750"/>
            <a:ext cx="2224500" cy="437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" name="Google Shape;117;p29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9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29"/>
          <p:cNvGrpSpPr/>
          <p:nvPr/>
        </p:nvGrpSpPr>
        <p:grpSpPr>
          <a:xfrm>
            <a:off x="1299606" y="1077264"/>
            <a:ext cx="3672291" cy="3750351"/>
            <a:chOff x="1983231" y="1142989"/>
            <a:chExt cx="3672291" cy="3750351"/>
          </a:xfrm>
        </p:grpSpPr>
        <p:sp>
          <p:nvSpPr>
            <p:cNvPr id="120" name="Google Shape;120;p29"/>
            <p:cNvSpPr/>
            <p:nvPr/>
          </p:nvSpPr>
          <p:spPr>
            <a:xfrm>
              <a:off x="5201775" y="3634578"/>
              <a:ext cx="291648" cy="180869"/>
            </a:xfrm>
            <a:custGeom>
              <a:avLst/>
              <a:gdLst/>
              <a:ahLst/>
              <a:cxnLst/>
              <a:rect l="l" t="t" r="r" b="b"/>
              <a:pathLst>
                <a:path w="13744" h="7881" extrusionOk="0">
                  <a:moveTo>
                    <a:pt x="3612" y="0"/>
                  </a:moveTo>
                  <a:cubicBezTo>
                    <a:pt x="3564" y="0"/>
                    <a:pt x="3517" y="6"/>
                    <a:pt x="3470" y="19"/>
                  </a:cubicBezTo>
                  <a:cubicBezTo>
                    <a:pt x="3403" y="52"/>
                    <a:pt x="3370" y="52"/>
                    <a:pt x="3336" y="85"/>
                  </a:cubicBezTo>
                  <a:cubicBezTo>
                    <a:pt x="3003" y="252"/>
                    <a:pt x="3303" y="619"/>
                    <a:pt x="3336" y="919"/>
                  </a:cubicBezTo>
                  <a:cubicBezTo>
                    <a:pt x="3470" y="1486"/>
                    <a:pt x="2903" y="1686"/>
                    <a:pt x="2469" y="1853"/>
                  </a:cubicBezTo>
                  <a:cubicBezTo>
                    <a:pt x="2069" y="2020"/>
                    <a:pt x="1568" y="2120"/>
                    <a:pt x="1368" y="2520"/>
                  </a:cubicBezTo>
                  <a:cubicBezTo>
                    <a:pt x="1268" y="2687"/>
                    <a:pt x="1268" y="2921"/>
                    <a:pt x="1135" y="3054"/>
                  </a:cubicBezTo>
                  <a:cubicBezTo>
                    <a:pt x="1001" y="3188"/>
                    <a:pt x="734" y="3254"/>
                    <a:pt x="568" y="3321"/>
                  </a:cubicBezTo>
                  <a:cubicBezTo>
                    <a:pt x="367" y="3421"/>
                    <a:pt x="1" y="3554"/>
                    <a:pt x="1" y="3888"/>
                  </a:cubicBezTo>
                  <a:cubicBezTo>
                    <a:pt x="1" y="4155"/>
                    <a:pt x="34" y="4355"/>
                    <a:pt x="267" y="4455"/>
                  </a:cubicBezTo>
                  <a:cubicBezTo>
                    <a:pt x="349" y="4491"/>
                    <a:pt x="411" y="4505"/>
                    <a:pt x="462" y="4505"/>
                  </a:cubicBezTo>
                  <a:cubicBezTo>
                    <a:pt x="600" y="4505"/>
                    <a:pt x="664" y="4404"/>
                    <a:pt x="834" y="4355"/>
                  </a:cubicBezTo>
                  <a:cubicBezTo>
                    <a:pt x="927" y="4319"/>
                    <a:pt x="1016" y="4304"/>
                    <a:pt x="1102" y="4304"/>
                  </a:cubicBezTo>
                  <a:cubicBezTo>
                    <a:pt x="1579" y="4304"/>
                    <a:pt x="1979" y="4771"/>
                    <a:pt x="2402" y="4855"/>
                  </a:cubicBezTo>
                  <a:cubicBezTo>
                    <a:pt x="2449" y="4866"/>
                    <a:pt x="2498" y="4871"/>
                    <a:pt x="2549" y="4871"/>
                  </a:cubicBezTo>
                  <a:cubicBezTo>
                    <a:pt x="2820" y="4871"/>
                    <a:pt x="3135" y="4739"/>
                    <a:pt x="3420" y="4739"/>
                  </a:cubicBezTo>
                  <a:cubicBezTo>
                    <a:pt x="3571" y="4739"/>
                    <a:pt x="3713" y="4776"/>
                    <a:pt x="3837" y="4889"/>
                  </a:cubicBezTo>
                  <a:cubicBezTo>
                    <a:pt x="4204" y="5256"/>
                    <a:pt x="4070" y="5990"/>
                    <a:pt x="3937" y="6423"/>
                  </a:cubicBezTo>
                  <a:cubicBezTo>
                    <a:pt x="3870" y="6590"/>
                    <a:pt x="3803" y="6823"/>
                    <a:pt x="3837" y="7057"/>
                  </a:cubicBezTo>
                  <a:cubicBezTo>
                    <a:pt x="3903" y="7357"/>
                    <a:pt x="4037" y="7391"/>
                    <a:pt x="4237" y="7491"/>
                  </a:cubicBezTo>
                  <a:cubicBezTo>
                    <a:pt x="4621" y="7695"/>
                    <a:pt x="5024" y="7880"/>
                    <a:pt x="5447" y="7880"/>
                  </a:cubicBezTo>
                  <a:cubicBezTo>
                    <a:pt x="5575" y="7880"/>
                    <a:pt x="5706" y="7863"/>
                    <a:pt x="5838" y="7824"/>
                  </a:cubicBezTo>
                  <a:cubicBezTo>
                    <a:pt x="6138" y="7757"/>
                    <a:pt x="6238" y="7557"/>
                    <a:pt x="6372" y="7324"/>
                  </a:cubicBezTo>
                  <a:cubicBezTo>
                    <a:pt x="6572" y="6990"/>
                    <a:pt x="6772" y="7024"/>
                    <a:pt x="7072" y="6823"/>
                  </a:cubicBezTo>
                  <a:cubicBezTo>
                    <a:pt x="7573" y="6457"/>
                    <a:pt x="7573" y="5856"/>
                    <a:pt x="8173" y="5623"/>
                  </a:cubicBezTo>
                  <a:cubicBezTo>
                    <a:pt x="8874" y="5356"/>
                    <a:pt x="9374" y="5122"/>
                    <a:pt x="9741" y="4455"/>
                  </a:cubicBezTo>
                  <a:cubicBezTo>
                    <a:pt x="10055" y="3952"/>
                    <a:pt x="10133" y="3449"/>
                    <a:pt x="10755" y="3449"/>
                  </a:cubicBezTo>
                  <a:cubicBezTo>
                    <a:pt x="10793" y="3449"/>
                    <a:pt x="10833" y="3451"/>
                    <a:pt x="10875" y="3454"/>
                  </a:cubicBezTo>
                  <a:cubicBezTo>
                    <a:pt x="11226" y="3474"/>
                    <a:pt x="11498" y="3551"/>
                    <a:pt x="11783" y="3551"/>
                  </a:cubicBezTo>
                  <a:cubicBezTo>
                    <a:pt x="11985" y="3551"/>
                    <a:pt x="12194" y="3512"/>
                    <a:pt x="12443" y="3388"/>
                  </a:cubicBezTo>
                  <a:cubicBezTo>
                    <a:pt x="12876" y="3154"/>
                    <a:pt x="13477" y="3354"/>
                    <a:pt x="13544" y="2687"/>
                  </a:cubicBezTo>
                  <a:cubicBezTo>
                    <a:pt x="13544" y="2487"/>
                    <a:pt x="13477" y="2254"/>
                    <a:pt x="13544" y="2020"/>
                  </a:cubicBezTo>
                  <a:cubicBezTo>
                    <a:pt x="13544" y="1920"/>
                    <a:pt x="13577" y="1853"/>
                    <a:pt x="13610" y="1753"/>
                  </a:cubicBezTo>
                  <a:cubicBezTo>
                    <a:pt x="13677" y="1620"/>
                    <a:pt x="13744" y="1453"/>
                    <a:pt x="13610" y="1286"/>
                  </a:cubicBezTo>
                  <a:cubicBezTo>
                    <a:pt x="13484" y="1141"/>
                    <a:pt x="13170" y="1085"/>
                    <a:pt x="12868" y="1085"/>
                  </a:cubicBezTo>
                  <a:cubicBezTo>
                    <a:pt x="12612" y="1085"/>
                    <a:pt x="12365" y="1125"/>
                    <a:pt x="12243" y="1186"/>
                  </a:cubicBezTo>
                  <a:cubicBezTo>
                    <a:pt x="11876" y="1320"/>
                    <a:pt x="11676" y="1720"/>
                    <a:pt x="11409" y="1920"/>
                  </a:cubicBezTo>
                  <a:cubicBezTo>
                    <a:pt x="10878" y="2357"/>
                    <a:pt x="10260" y="2794"/>
                    <a:pt x="9500" y="2794"/>
                  </a:cubicBezTo>
                  <a:cubicBezTo>
                    <a:pt x="9448" y="2794"/>
                    <a:pt x="9394" y="2792"/>
                    <a:pt x="9341" y="2787"/>
                  </a:cubicBezTo>
                  <a:cubicBezTo>
                    <a:pt x="8907" y="2754"/>
                    <a:pt x="8607" y="2754"/>
                    <a:pt x="8440" y="2354"/>
                  </a:cubicBezTo>
                  <a:cubicBezTo>
                    <a:pt x="8340" y="2020"/>
                    <a:pt x="8340" y="1820"/>
                    <a:pt x="8040" y="1653"/>
                  </a:cubicBezTo>
                  <a:cubicBezTo>
                    <a:pt x="7639" y="1420"/>
                    <a:pt x="7072" y="1520"/>
                    <a:pt x="6705" y="1186"/>
                  </a:cubicBezTo>
                  <a:cubicBezTo>
                    <a:pt x="6505" y="986"/>
                    <a:pt x="6472" y="586"/>
                    <a:pt x="6205" y="486"/>
                  </a:cubicBezTo>
                  <a:cubicBezTo>
                    <a:pt x="6161" y="468"/>
                    <a:pt x="6099" y="462"/>
                    <a:pt x="6028" y="462"/>
                  </a:cubicBezTo>
                  <a:cubicBezTo>
                    <a:pt x="5866" y="462"/>
                    <a:pt x="5655" y="493"/>
                    <a:pt x="5488" y="493"/>
                  </a:cubicBezTo>
                  <a:cubicBezTo>
                    <a:pt x="5446" y="493"/>
                    <a:pt x="5406" y="491"/>
                    <a:pt x="5371" y="486"/>
                  </a:cubicBezTo>
                  <a:cubicBezTo>
                    <a:pt x="5104" y="486"/>
                    <a:pt x="4837" y="419"/>
                    <a:pt x="4570" y="352"/>
                  </a:cubicBezTo>
                  <a:cubicBezTo>
                    <a:pt x="4280" y="265"/>
                    <a:pt x="3938" y="0"/>
                    <a:pt x="3612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9"/>
            <p:cNvSpPr/>
            <p:nvPr/>
          </p:nvSpPr>
          <p:spPr>
            <a:xfrm>
              <a:off x="4445812" y="3004509"/>
              <a:ext cx="1209710" cy="783444"/>
            </a:xfrm>
            <a:custGeom>
              <a:avLst/>
              <a:gdLst/>
              <a:ahLst/>
              <a:cxnLst/>
              <a:rect l="l" t="t" r="r" b="b"/>
              <a:pathLst>
                <a:path w="57008" h="34137" extrusionOk="0">
                  <a:moveTo>
                    <a:pt x="32579" y="0"/>
                  </a:moveTo>
                  <a:cubicBezTo>
                    <a:pt x="32061" y="0"/>
                    <a:pt x="31587" y="117"/>
                    <a:pt x="31156" y="387"/>
                  </a:cubicBezTo>
                  <a:cubicBezTo>
                    <a:pt x="30855" y="553"/>
                    <a:pt x="30689" y="687"/>
                    <a:pt x="30322" y="687"/>
                  </a:cubicBezTo>
                  <a:cubicBezTo>
                    <a:pt x="30108" y="687"/>
                    <a:pt x="29895" y="559"/>
                    <a:pt x="29698" y="559"/>
                  </a:cubicBezTo>
                  <a:cubicBezTo>
                    <a:pt x="29649" y="559"/>
                    <a:pt x="29601" y="567"/>
                    <a:pt x="29555" y="587"/>
                  </a:cubicBezTo>
                  <a:cubicBezTo>
                    <a:pt x="28954" y="854"/>
                    <a:pt x="29321" y="1854"/>
                    <a:pt x="28854" y="2188"/>
                  </a:cubicBezTo>
                  <a:cubicBezTo>
                    <a:pt x="28770" y="2248"/>
                    <a:pt x="28637" y="2274"/>
                    <a:pt x="28481" y="2274"/>
                  </a:cubicBezTo>
                  <a:cubicBezTo>
                    <a:pt x="28204" y="2274"/>
                    <a:pt x="27851" y="2194"/>
                    <a:pt x="27553" y="2088"/>
                  </a:cubicBezTo>
                  <a:cubicBezTo>
                    <a:pt x="27553" y="2121"/>
                    <a:pt x="27553" y="2154"/>
                    <a:pt x="27553" y="2154"/>
                  </a:cubicBezTo>
                  <a:cubicBezTo>
                    <a:pt x="27453" y="3255"/>
                    <a:pt x="25885" y="3088"/>
                    <a:pt x="25218" y="3689"/>
                  </a:cubicBezTo>
                  <a:cubicBezTo>
                    <a:pt x="24451" y="4389"/>
                    <a:pt x="25151" y="5457"/>
                    <a:pt x="24418" y="6191"/>
                  </a:cubicBezTo>
                  <a:cubicBezTo>
                    <a:pt x="24118" y="6478"/>
                    <a:pt x="23706" y="6576"/>
                    <a:pt x="23257" y="6576"/>
                  </a:cubicBezTo>
                  <a:cubicBezTo>
                    <a:pt x="22456" y="6576"/>
                    <a:pt x="21535" y="6264"/>
                    <a:pt x="20915" y="6157"/>
                  </a:cubicBezTo>
                  <a:cubicBezTo>
                    <a:pt x="20297" y="6051"/>
                    <a:pt x="19789" y="5972"/>
                    <a:pt x="19250" y="5972"/>
                  </a:cubicBezTo>
                  <a:cubicBezTo>
                    <a:pt x="18944" y="5972"/>
                    <a:pt x="18630" y="5997"/>
                    <a:pt x="18280" y="6057"/>
                  </a:cubicBezTo>
                  <a:cubicBezTo>
                    <a:pt x="18063" y="6091"/>
                    <a:pt x="17846" y="6099"/>
                    <a:pt x="17629" y="6099"/>
                  </a:cubicBezTo>
                  <a:cubicBezTo>
                    <a:pt x="17413" y="6099"/>
                    <a:pt x="17196" y="6091"/>
                    <a:pt x="16979" y="6091"/>
                  </a:cubicBezTo>
                  <a:cubicBezTo>
                    <a:pt x="16312" y="6091"/>
                    <a:pt x="16045" y="5824"/>
                    <a:pt x="15411" y="5690"/>
                  </a:cubicBezTo>
                  <a:cubicBezTo>
                    <a:pt x="15229" y="5646"/>
                    <a:pt x="15055" y="5628"/>
                    <a:pt x="14887" y="5628"/>
                  </a:cubicBezTo>
                  <a:cubicBezTo>
                    <a:pt x="14038" y="5628"/>
                    <a:pt x="13333" y="6102"/>
                    <a:pt x="12442" y="6157"/>
                  </a:cubicBezTo>
                  <a:cubicBezTo>
                    <a:pt x="12362" y="6165"/>
                    <a:pt x="12284" y="6168"/>
                    <a:pt x="12209" y="6168"/>
                  </a:cubicBezTo>
                  <a:cubicBezTo>
                    <a:pt x="11292" y="6168"/>
                    <a:pt x="10771" y="5634"/>
                    <a:pt x="9907" y="5357"/>
                  </a:cubicBezTo>
                  <a:cubicBezTo>
                    <a:pt x="9618" y="5270"/>
                    <a:pt x="9291" y="5233"/>
                    <a:pt x="8959" y="5233"/>
                  </a:cubicBezTo>
                  <a:cubicBezTo>
                    <a:pt x="8525" y="5233"/>
                    <a:pt x="8083" y="5296"/>
                    <a:pt x="7706" y="5390"/>
                  </a:cubicBezTo>
                  <a:cubicBezTo>
                    <a:pt x="6605" y="5690"/>
                    <a:pt x="6038" y="6391"/>
                    <a:pt x="5204" y="7058"/>
                  </a:cubicBezTo>
                  <a:cubicBezTo>
                    <a:pt x="4637" y="7492"/>
                    <a:pt x="4003" y="7725"/>
                    <a:pt x="3336" y="7792"/>
                  </a:cubicBezTo>
                  <a:cubicBezTo>
                    <a:pt x="3469" y="8159"/>
                    <a:pt x="3703" y="8492"/>
                    <a:pt x="3870" y="8826"/>
                  </a:cubicBezTo>
                  <a:cubicBezTo>
                    <a:pt x="4103" y="9260"/>
                    <a:pt x="4270" y="9760"/>
                    <a:pt x="4503" y="10160"/>
                  </a:cubicBezTo>
                  <a:cubicBezTo>
                    <a:pt x="4703" y="10494"/>
                    <a:pt x="5104" y="10827"/>
                    <a:pt x="5237" y="11194"/>
                  </a:cubicBezTo>
                  <a:cubicBezTo>
                    <a:pt x="5871" y="12695"/>
                    <a:pt x="4370" y="13496"/>
                    <a:pt x="3436" y="14263"/>
                  </a:cubicBezTo>
                  <a:cubicBezTo>
                    <a:pt x="2602" y="14930"/>
                    <a:pt x="1901" y="15831"/>
                    <a:pt x="1768" y="16898"/>
                  </a:cubicBezTo>
                  <a:cubicBezTo>
                    <a:pt x="1701" y="17732"/>
                    <a:pt x="2368" y="18800"/>
                    <a:pt x="1368" y="19000"/>
                  </a:cubicBezTo>
                  <a:cubicBezTo>
                    <a:pt x="1301" y="19000"/>
                    <a:pt x="1268" y="19033"/>
                    <a:pt x="1201" y="19033"/>
                  </a:cubicBezTo>
                  <a:cubicBezTo>
                    <a:pt x="1201" y="19367"/>
                    <a:pt x="967" y="19667"/>
                    <a:pt x="767" y="19967"/>
                  </a:cubicBezTo>
                  <a:cubicBezTo>
                    <a:pt x="400" y="20468"/>
                    <a:pt x="100" y="20935"/>
                    <a:pt x="33" y="21602"/>
                  </a:cubicBezTo>
                  <a:cubicBezTo>
                    <a:pt x="33" y="21735"/>
                    <a:pt x="0" y="21869"/>
                    <a:pt x="0" y="22002"/>
                  </a:cubicBezTo>
                  <a:lnTo>
                    <a:pt x="400" y="22002"/>
                  </a:lnTo>
                  <a:cubicBezTo>
                    <a:pt x="1334" y="22102"/>
                    <a:pt x="1835" y="22736"/>
                    <a:pt x="2302" y="23436"/>
                  </a:cubicBezTo>
                  <a:cubicBezTo>
                    <a:pt x="2335" y="23403"/>
                    <a:pt x="2402" y="23370"/>
                    <a:pt x="2502" y="23370"/>
                  </a:cubicBezTo>
                  <a:cubicBezTo>
                    <a:pt x="2591" y="23347"/>
                    <a:pt x="2702" y="23340"/>
                    <a:pt x="2821" y="23340"/>
                  </a:cubicBezTo>
                  <a:cubicBezTo>
                    <a:pt x="3058" y="23340"/>
                    <a:pt x="3325" y="23370"/>
                    <a:pt x="3503" y="23370"/>
                  </a:cubicBezTo>
                  <a:cubicBezTo>
                    <a:pt x="4203" y="23403"/>
                    <a:pt x="4970" y="23370"/>
                    <a:pt x="5637" y="23436"/>
                  </a:cubicBezTo>
                  <a:cubicBezTo>
                    <a:pt x="5772" y="23449"/>
                    <a:pt x="5914" y="23453"/>
                    <a:pt x="6060" y="23453"/>
                  </a:cubicBezTo>
                  <a:cubicBezTo>
                    <a:pt x="6421" y="23453"/>
                    <a:pt x="6805" y="23426"/>
                    <a:pt x="7169" y="23426"/>
                  </a:cubicBezTo>
                  <a:cubicBezTo>
                    <a:pt x="7457" y="23426"/>
                    <a:pt x="7732" y="23443"/>
                    <a:pt x="7972" y="23503"/>
                  </a:cubicBezTo>
                  <a:cubicBezTo>
                    <a:pt x="8744" y="23663"/>
                    <a:pt x="9092" y="24099"/>
                    <a:pt x="9760" y="24099"/>
                  </a:cubicBezTo>
                  <a:cubicBezTo>
                    <a:pt x="9929" y="24099"/>
                    <a:pt x="10119" y="24071"/>
                    <a:pt x="10341" y="24003"/>
                  </a:cubicBezTo>
                  <a:cubicBezTo>
                    <a:pt x="11175" y="23737"/>
                    <a:pt x="12109" y="23169"/>
                    <a:pt x="12776" y="22636"/>
                  </a:cubicBezTo>
                  <a:cubicBezTo>
                    <a:pt x="13343" y="22135"/>
                    <a:pt x="13777" y="21568"/>
                    <a:pt x="14544" y="21568"/>
                  </a:cubicBezTo>
                  <a:cubicBezTo>
                    <a:pt x="14577" y="21101"/>
                    <a:pt x="14644" y="20701"/>
                    <a:pt x="15411" y="20701"/>
                  </a:cubicBezTo>
                  <a:cubicBezTo>
                    <a:pt x="15845" y="20668"/>
                    <a:pt x="16212" y="20668"/>
                    <a:pt x="16645" y="20568"/>
                  </a:cubicBezTo>
                  <a:cubicBezTo>
                    <a:pt x="16984" y="20427"/>
                    <a:pt x="17298" y="20286"/>
                    <a:pt x="17649" y="20286"/>
                  </a:cubicBezTo>
                  <a:cubicBezTo>
                    <a:pt x="17714" y="20286"/>
                    <a:pt x="17779" y="20290"/>
                    <a:pt x="17846" y="20301"/>
                  </a:cubicBezTo>
                  <a:cubicBezTo>
                    <a:pt x="18713" y="20401"/>
                    <a:pt x="19281" y="21201"/>
                    <a:pt x="20081" y="21335"/>
                  </a:cubicBezTo>
                  <a:cubicBezTo>
                    <a:pt x="20231" y="21363"/>
                    <a:pt x="20379" y="21373"/>
                    <a:pt x="20526" y="21373"/>
                  </a:cubicBezTo>
                  <a:cubicBezTo>
                    <a:pt x="20930" y="21373"/>
                    <a:pt x="21324" y="21296"/>
                    <a:pt x="21716" y="21296"/>
                  </a:cubicBezTo>
                  <a:cubicBezTo>
                    <a:pt x="22037" y="21296"/>
                    <a:pt x="22358" y="21347"/>
                    <a:pt x="22683" y="21535"/>
                  </a:cubicBezTo>
                  <a:cubicBezTo>
                    <a:pt x="23517" y="22035"/>
                    <a:pt x="23050" y="22903"/>
                    <a:pt x="23350" y="23670"/>
                  </a:cubicBezTo>
                  <a:cubicBezTo>
                    <a:pt x="23584" y="24270"/>
                    <a:pt x="24084" y="24137"/>
                    <a:pt x="24451" y="24570"/>
                  </a:cubicBezTo>
                  <a:cubicBezTo>
                    <a:pt x="24818" y="24937"/>
                    <a:pt x="24518" y="25504"/>
                    <a:pt x="24818" y="25971"/>
                  </a:cubicBezTo>
                  <a:cubicBezTo>
                    <a:pt x="25085" y="26405"/>
                    <a:pt x="25618" y="26405"/>
                    <a:pt x="26052" y="26672"/>
                  </a:cubicBezTo>
                  <a:cubicBezTo>
                    <a:pt x="26452" y="26905"/>
                    <a:pt x="26586" y="27439"/>
                    <a:pt x="26686" y="27906"/>
                  </a:cubicBezTo>
                  <a:cubicBezTo>
                    <a:pt x="26853" y="28573"/>
                    <a:pt x="26652" y="28640"/>
                    <a:pt x="25985" y="28640"/>
                  </a:cubicBezTo>
                  <a:cubicBezTo>
                    <a:pt x="25718" y="28640"/>
                    <a:pt x="25392" y="28596"/>
                    <a:pt x="25096" y="28596"/>
                  </a:cubicBezTo>
                  <a:cubicBezTo>
                    <a:pt x="24948" y="28596"/>
                    <a:pt x="24807" y="28607"/>
                    <a:pt x="24684" y="28640"/>
                  </a:cubicBezTo>
                  <a:cubicBezTo>
                    <a:pt x="24384" y="28707"/>
                    <a:pt x="24251" y="28907"/>
                    <a:pt x="23951" y="28907"/>
                  </a:cubicBezTo>
                  <a:cubicBezTo>
                    <a:pt x="23779" y="28907"/>
                    <a:pt x="23673" y="28798"/>
                    <a:pt x="23607" y="28798"/>
                  </a:cubicBezTo>
                  <a:cubicBezTo>
                    <a:pt x="23558" y="28798"/>
                    <a:pt x="23531" y="28859"/>
                    <a:pt x="23517" y="29074"/>
                  </a:cubicBezTo>
                  <a:cubicBezTo>
                    <a:pt x="23484" y="29341"/>
                    <a:pt x="23717" y="29774"/>
                    <a:pt x="23717" y="30074"/>
                  </a:cubicBezTo>
                  <a:cubicBezTo>
                    <a:pt x="23750" y="30508"/>
                    <a:pt x="23584" y="30908"/>
                    <a:pt x="23350" y="31275"/>
                  </a:cubicBezTo>
                  <a:cubicBezTo>
                    <a:pt x="22950" y="31842"/>
                    <a:pt x="22416" y="32309"/>
                    <a:pt x="22116" y="32943"/>
                  </a:cubicBezTo>
                  <a:cubicBezTo>
                    <a:pt x="22016" y="33177"/>
                    <a:pt x="21949" y="33444"/>
                    <a:pt x="21882" y="33744"/>
                  </a:cubicBezTo>
                  <a:cubicBezTo>
                    <a:pt x="22175" y="34002"/>
                    <a:pt x="22504" y="34136"/>
                    <a:pt x="22868" y="34136"/>
                  </a:cubicBezTo>
                  <a:cubicBezTo>
                    <a:pt x="23209" y="34136"/>
                    <a:pt x="23581" y="34019"/>
                    <a:pt x="23984" y="33777"/>
                  </a:cubicBezTo>
                  <a:cubicBezTo>
                    <a:pt x="24484" y="33497"/>
                    <a:pt x="24971" y="33217"/>
                    <a:pt x="25404" y="33217"/>
                  </a:cubicBezTo>
                  <a:cubicBezTo>
                    <a:pt x="25693" y="33217"/>
                    <a:pt x="25958" y="33343"/>
                    <a:pt x="26185" y="33677"/>
                  </a:cubicBezTo>
                  <a:cubicBezTo>
                    <a:pt x="26319" y="33544"/>
                    <a:pt x="26419" y="33343"/>
                    <a:pt x="26419" y="33143"/>
                  </a:cubicBezTo>
                  <a:cubicBezTo>
                    <a:pt x="26386" y="32810"/>
                    <a:pt x="26052" y="32710"/>
                    <a:pt x="25985" y="32409"/>
                  </a:cubicBezTo>
                  <a:cubicBezTo>
                    <a:pt x="25819" y="31876"/>
                    <a:pt x="26352" y="31709"/>
                    <a:pt x="26686" y="31509"/>
                  </a:cubicBezTo>
                  <a:cubicBezTo>
                    <a:pt x="27320" y="31209"/>
                    <a:pt x="27653" y="30975"/>
                    <a:pt x="27553" y="30341"/>
                  </a:cubicBezTo>
                  <a:cubicBezTo>
                    <a:pt x="27486" y="29841"/>
                    <a:pt x="27353" y="29374"/>
                    <a:pt x="27453" y="28840"/>
                  </a:cubicBezTo>
                  <a:cubicBezTo>
                    <a:pt x="27480" y="28837"/>
                    <a:pt x="27507" y="28835"/>
                    <a:pt x="27533" y="28835"/>
                  </a:cubicBezTo>
                  <a:cubicBezTo>
                    <a:pt x="27908" y="28835"/>
                    <a:pt x="28298" y="29158"/>
                    <a:pt x="28646" y="29158"/>
                  </a:cubicBezTo>
                  <a:cubicBezTo>
                    <a:pt x="28741" y="29158"/>
                    <a:pt x="28833" y="29134"/>
                    <a:pt x="28921" y="29074"/>
                  </a:cubicBezTo>
                  <a:cubicBezTo>
                    <a:pt x="29421" y="28740"/>
                    <a:pt x="28987" y="28106"/>
                    <a:pt x="28887" y="27706"/>
                  </a:cubicBezTo>
                  <a:cubicBezTo>
                    <a:pt x="28754" y="27106"/>
                    <a:pt x="28921" y="26205"/>
                    <a:pt x="29188" y="25638"/>
                  </a:cubicBezTo>
                  <a:cubicBezTo>
                    <a:pt x="29301" y="25433"/>
                    <a:pt x="29394" y="25351"/>
                    <a:pt x="29475" y="25351"/>
                  </a:cubicBezTo>
                  <a:cubicBezTo>
                    <a:pt x="29777" y="25351"/>
                    <a:pt x="29906" y="26488"/>
                    <a:pt x="30222" y="26672"/>
                  </a:cubicBezTo>
                  <a:cubicBezTo>
                    <a:pt x="30306" y="26717"/>
                    <a:pt x="30383" y="26736"/>
                    <a:pt x="30454" y="26736"/>
                  </a:cubicBezTo>
                  <a:cubicBezTo>
                    <a:pt x="30860" y="26736"/>
                    <a:pt x="31067" y="26099"/>
                    <a:pt x="31322" y="25871"/>
                  </a:cubicBezTo>
                  <a:cubicBezTo>
                    <a:pt x="31556" y="25705"/>
                    <a:pt x="31781" y="25630"/>
                    <a:pt x="32006" y="25630"/>
                  </a:cubicBezTo>
                  <a:cubicBezTo>
                    <a:pt x="32231" y="25630"/>
                    <a:pt x="32457" y="25705"/>
                    <a:pt x="32690" y="25838"/>
                  </a:cubicBezTo>
                  <a:cubicBezTo>
                    <a:pt x="33291" y="26205"/>
                    <a:pt x="33557" y="26572"/>
                    <a:pt x="33090" y="27139"/>
                  </a:cubicBezTo>
                  <a:cubicBezTo>
                    <a:pt x="32890" y="27372"/>
                    <a:pt x="32723" y="27372"/>
                    <a:pt x="32757" y="27639"/>
                  </a:cubicBezTo>
                  <a:cubicBezTo>
                    <a:pt x="32790" y="27906"/>
                    <a:pt x="33124" y="28106"/>
                    <a:pt x="33324" y="28173"/>
                  </a:cubicBezTo>
                  <a:cubicBezTo>
                    <a:pt x="33638" y="28287"/>
                    <a:pt x="33977" y="28328"/>
                    <a:pt x="34327" y="28328"/>
                  </a:cubicBezTo>
                  <a:cubicBezTo>
                    <a:pt x="35201" y="28328"/>
                    <a:pt x="36140" y="28073"/>
                    <a:pt x="36926" y="28073"/>
                  </a:cubicBezTo>
                  <a:cubicBezTo>
                    <a:pt x="37017" y="28073"/>
                    <a:pt x="37108" y="28074"/>
                    <a:pt x="37199" y="28074"/>
                  </a:cubicBezTo>
                  <a:cubicBezTo>
                    <a:pt x="37604" y="28074"/>
                    <a:pt x="37994" y="28052"/>
                    <a:pt x="38294" y="27806"/>
                  </a:cubicBezTo>
                  <a:cubicBezTo>
                    <a:pt x="38428" y="27673"/>
                    <a:pt x="38561" y="27539"/>
                    <a:pt x="38661" y="27439"/>
                  </a:cubicBezTo>
                  <a:cubicBezTo>
                    <a:pt x="38861" y="27239"/>
                    <a:pt x="39061" y="27039"/>
                    <a:pt x="39395" y="26972"/>
                  </a:cubicBezTo>
                  <a:cubicBezTo>
                    <a:pt x="39649" y="26898"/>
                    <a:pt x="39923" y="26874"/>
                    <a:pt x="40206" y="26874"/>
                  </a:cubicBezTo>
                  <a:cubicBezTo>
                    <a:pt x="40712" y="26874"/>
                    <a:pt x="41248" y="26950"/>
                    <a:pt x="41754" y="26950"/>
                  </a:cubicBezTo>
                  <a:cubicBezTo>
                    <a:pt x="41858" y="26950"/>
                    <a:pt x="41962" y="26947"/>
                    <a:pt x="42063" y="26939"/>
                  </a:cubicBezTo>
                  <a:cubicBezTo>
                    <a:pt x="42631" y="26872"/>
                    <a:pt x="42997" y="26605"/>
                    <a:pt x="43264" y="26105"/>
                  </a:cubicBezTo>
                  <a:cubicBezTo>
                    <a:pt x="43531" y="25538"/>
                    <a:pt x="43598" y="25304"/>
                    <a:pt x="44265" y="25104"/>
                  </a:cubicBezTo>
                  <a:cubicBezTo>
                    <a:pt x="44565" y="25004"/>
                    <a:pt x="44532" y="25138"/>
                    <a:pt x="44765" y="24871"/>
                  </a:cubicBezTo>
                  <a:cubicBezTo>
                    <a:pt x="44932" y="24671"/>
                    <a:pt x="44899" y="24504"/>
                    <a:pt x="45132" y="24304"/>
                  </a:cubicBezTo>
                  <a:cubicBezTo>
                    <a:pt x="45566" y="23970"/>
                    <a:pt x="46333" y="24103"/>
                    <a:pt x="46834" y="23837"/>
                  </a:cubicBezTo>
                  <a:cubicBezTo>
                    <a:pt x="47570" y="23452"/>
                    <a:pt x="47938" y="22330"/>
                    <a:pt x="48911" y="22330"/>
                  </a:cubicBezTo>
                  <a:cubicBezTo>
                    <a:pt x="48951" y="22330"/>
                    <a:pt x="48993" y="22332"/>
                    <a:pt x="49035" y="22336"/>
                  </a:cubicBezTo>
                  <a:cubicBezTo>
                    <a:pt x="49069" y="22389"/>
                    <a:pt x="49122" y="22412"/>
                    <a:pt x="49188" y="22412"/>
                  </a:cubicBezTo>
                  <a:cubicBezTo>
                    <a:pt x="49579" y="22412"/>
                    <a:pt x="50441" y="21606"/>
                    <a:pt x="50670" y="21435"/>
                  </a:cubicBezTo>
                  <a:cubicBezTo>
                    <a:pt x="51203" y="21068"/>
                    <a:pt x="51737" y="20834"/>
                    <a:pt x="52171" y="20367"/>
                  </a:cubicBezTo>
                  <a:cubicBezTo>
                    <a:pt x="52271" y="20301"/>
                    <a:pt x="52337" y="20201"/>
                    <a:pt x="52404" y="20101"/>
                  </a:cubicBezTo>
                  <a:cubicBezTo>
                    <a:pt x="52771" y="19600"/>
                    <a:pt x="52571" y="19433"/>
                    <a:pt x="52604" y="18900"/>
                  </a:cubicBezTo>
                  <a:cubicBezTo>
                    <a:pt x="52638" y="17165"/>
                    <a:pt x="54706" y="16431"/>
                    <a:pt x="56007" y="15898"/>
                  </a:cubicBezTo>
                  <a:cubicBezTo>
                    <a:pt x="56607" y="15631"/>
                    <a:pt x="57008" y="15431"/>
                    <a:pt x="56941" y="14763"/>
                  </a:cubicBezTo>
                  <a:cubicBezTo>
                    <a:pt x="56907" y="14196"/>
                    <a:pt x="56741" y="13629"/>
                    <a:pt x="56541" y="13096"/>
                  </a:cubicBezTo>
                  <a:cubicBezTo>
                    <a:pt x="56307" y="12328"/>
                    <a:pt x="55807" y="11561"/>
                    <a:pt x="55773" y="10761"/>
                  </a:cubicBezTo>
                  <a:cubicBezTo>
                    <a:pt x="55773" y="10327"/>
                    <a:pt x="55940" y="10060"/>
                    <a:pt x="56007" y="9693"/>
                  </a:cubicBezTo>
                  <a:cubicBezTo>
                    <a:pt x="56207" y="8392"/>
                    <a:pt x="54506" y="8225"/>
                    <a:pt x="53605" y="8025"/>
                  </a:cubicBezTo>
                  <a:cubicBezTo>
                    <a:pt x="53105" y="7925"/>
                    <a:pt x="52838" y="7658"/>
                    <a:pt x="52371" y="7425"/>
                  </a:cubicBezTo>
                  <a:cubicBezTo>
                    <a:pt x="52121" y="7308"/>
                    <a:pt x="51837" y="7275"/>
                    <a:pt x="51549" y="7275"/>
                  </a:cubicBezTo>
                  <a:cubicBezTo>
                    <a:pt x="51262" y="7275"/>
                    <a:pt x="50970" y="7308"/>
                    <a:pt x="50703" y="7325"/>
                  </a:cubicBezTo>
                  <a:cubicBezTo>
                    <a:pt x="50039" y="7382"/>
                    <a:pt x="49451" y="7557"/>
                    <a:pt x="48878" y="7557"/>
                  </a:cubicBezTo>
                  <a:cubicBezTo>
                    <a:pt x="48442" y="7557"/>
                    <a:pt x="48014" y="7456"/>
                    <a:pt x="47567" y="7125"/>
                  </a:cubicBezTo>
                  <a:cubicBezTo>
                    <a:pt x="46868" y="6629"/>
                    <a:pt x="46424" y="6160"/>
                    <a:pt x="45633" y="6160"/>
                  </a:cubicBezTo>
                  <a:cubicBezTo>
                    <a:pt x="45519" y="6160"/>
                    <a:pt x="45397" y="6170"/>
                    <a:pt x="45266" y="6191"/>
                  </a:cubicBezTo>
                  <a:cubicBezTo>
                    <a:pt x="44499" y="6324"/>
                    <a:pt x="44365" y="7191"/>
                    <a:pt x="43565" y="7291"/>
                  </a:cubicBezTo>
                  <a:cubicBezTo>
                    <a:pt x="43517" y="7299"/>
                    <a:pt x="43472" y="7302"/>
                    <a:pt x="43430" y="7302"/>
                  </a:cubicBezTo>
                  <a:cubicBezTo>
                    <a:pt x="43078" y="7302"/>
                    <a:pt x="42854" y="7080"/>
                    <a:pt x="42497" y="6991"/>
                  </a:cubicBezTo>
                  <a:cubicBezTo>
                    <a:pt x="42243" y="6913"/>
                    <a:pt x="41920" y="6881"/>
                    <a:pt x="41609" y="6881"/>
                  </a:cubicBezTo>
                  <a:cubicBezTo>
                    <a:pt x="41390" y="6881"/>
                    <a:pt x="41176" y="6897"/>
                    <a:pt x="40996" y="6925"/>
                  </a:cubicBezTo>
                  <a:cubicBezTo>
                    <a:pt x="40762" y="6961"/>
                    <a:pt x="40596" y="7026"/>
                    <a:pt x="40430" y="7026"/>
                  </a:cubicBezTo>
                  <a:cubicBezTo>
                    <a:pt x="40288" y="7026"/>
                    <a:pt x="40146" y="6978"/>
                    <a:pt x="39962" y="6824"/>
                  </a:cubicBezTo>
                  <a:cubicBezTo>
                    <a:pt x="39662" y="6624"/>
                    <a:pt x="39428" y="6224"/>
                    <a:pt x="39261" y="5890"/>
                  </a:cubicBezTo>
                  <a:cubicBezTo>
                    <a:pt x="38928" y="5290"/>
                    <a:pt x="38594" y="4756"/>
                    <a:pt x="37961" y="4389"/>
                  </a:cubicBezTo>
                  <a:cubicBezTo>
                    <a:pt x="37660" y="4189"/>
                    <a:pt x="37460" y="4089"/>
                    <a:pt x="37093" y="4089"/>
                  </a:cubicBezTo>
                  <a:cubicBezTo>
                    <a:pt x="36879" y="4116"/>
                    <a:pt x="36622" y="4250"/>
                    <a:pt x="36390" y="4250"/>
                  </a:cubicBezTo>
                  <a:cubicBezTo>
                    <a:pt x="36334" y="4250"/>
                    <a:pt x="36279" y="4242"/>
                    <a:pt x="36226" y="4223"/>
                  </a:cubicBezTo>
                  <a:cubicBezTo>
                    <a:pt x="35692" y="4089"/>
                    <a:pt x="35592" y="3088"/>
                    <a:pt x="35459" y="2588"/>
                  </a:cubicBezTo>
                  <a:cubicBezTo>
                    <a:pt x="35392" y="2321"/>
                    <a:pt x="35359" y="2054"/>
                    <a:pt x="35159" y="1821"/>
                  </a:cubicBezTo>
                  <a:cubicBezTo>
                    <a:pt x="34925" y="1554"/>
                    <a:pt x="34591" y="1554"/>
                    <a:pt x="34391" y="1187"/>
                  </a:cubicBezTo>
                  <a:cubicBezTo>
                    <a:pt x="34225" y="887"/>
                    <a:pt x="34225" y="587"/>
                    <a:pt x="33958" y="353"/>
                  </a:cubicBezTo>
                  <a:cubicBezTo>
                    <a:pt x="33691" y="153"/>
                    <a:pt x="33291" y="20"/>
                    <a:pt x="32957" y="20"/>
                  </a:cubicBezTo>
                  <a:cubicBezTo>
                    <a:pt x="32829" y="7"/>
                    <a:pt x="32703" y="0"/>
                    <a:pt x="32579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9"/>
            <p:cNvSpPr/>
            <p:nvPr/>
          </p:nvSpPr>
          <p:spPr>
            <a:xfrm>
              <a:off x="4971729" y="4699596"/>
              <a:ext cx="43204" cy="67312"/>
            </a:xfrm>
            <a:custGeom>
              <a:avLst/>
              <a:gdLst/>
              <a:ahLst/>
              <a:cxnLst/>
              <a:rect l="l" t="t" r="r" b="b"/>
              <a:pathLst>
                <a:path w="2036" h="2933" extrusionOk="0">
                  <a:moveTo>
                    <a:pt x="1503" y="0"/>
                  </a:moveTo>
                  <a:cubicBezTo>
                    <a:pt x="1020" y="0"/>
                    <a:pt x="582" y="482"/>
                    <a:pt x="367" y="880"/>
                  </a:cubicBezTo>
                  <a:cubicBezTo>
                    <a:pt x="101" y="1347"/>
                    <a:pt x="0" y="1880"/>
                    <a:pt x="67" y="2381"/>
                  </a:cubicBezTo>
                  <a:cubicBezTo>
                    <a:pt x="96" y="2644"/>
                    <a:pt x="100" y="2933"/>
                    <a:pt x="325" y="2933"/>
                  </a:cubicBezTo>
                  <a:cubicBezTo>
                    <a:pt x="357" y="2933"/>
                    <a:pt x="393" y="2927"/>
                    <a:pt x="434" y="2915"/>
                  </a:cubicBezTo>
                  <a:cubicBezTo>
                    <a:pt x="634" y="2881"/>
                    <a:pt x="734" y="2581"/>
                    <a:pt x="801" y="2414"/>
                  </a:cubicBezTo>
                  <a:cubicBezTo>
                    <a:pt x="901" y="2214"/>
                    <a:pt x="968" y="2047"/>
                    <a:pt x="1168" y="1880"/>
                  </a:cubicBezTo>
                  <a:cubicBezTo>
                    <a:pt x="1368" y="1680"/>
                    <a:pt x="1502" y="1680"/>
                    <a:pt x="1568" y="1380"/>
                  </a:cubicBezTo>
                  <a:cubicBezTo>
                    <a:pt x="1602" y="1147"/>
                    <a:pt x="1568" y="980"/>
                    <a:pt x="1702" y="746"/>
                  </a:cubicBezTo>
                  <a:cubicBezTo>
                    <a:pt x="1802" y="513"/>
                    <a:pt x="2035" y="246"/>
                    <a:pt x="1635" y="12"/>
                  </a:cubicBezTo>
                  <a:cubicBezTo>
                    <a:pt x="1591" y="4"/>
                    <a:pt x="1547" y="0"/>
                    <a:pt x="150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9"/>
            <p:cNvSpPr/>
            <p:nvPr/>
          </p:nvSpPr>
          <p:spPr>
            <a:xfrm>
              <a:off x="4325473" y="3499495"/>
              <a:ext cx="688504" cy="485370"/>
            </a:xfrm>
            <a:custGeom>
              <a:avLst/>
              <a:gdLst/>
              <a:ahLst/>
              <a:cxnLst/>
              <a:rect l="l" t="t" r="r" b="b"/>
              <a:pathLst>
                <a:path w="32446" h="21149" extrusionOk="0">
                  <a:moveTo>
                    <a:pt x="20181" y="0"/>
                  </a:moveTo>
                  <a:cubicBezTo>
                    <a:pt x="19448" y="0"/>
                    <a:pt x="18981" y="567"/>
                    <a:pt x="18414" y="1034"/>
                  </a:cubicBezTo>
                  <a:cubicBezTo>
                    <a:pt x="17746" y="1601"/>
                    <a:pt x="16846" y="2135"/>
                    <a:pt x="15978" y="2435"/>
                  </a:cubicBezTo>
                  <a:cubicBezTo>
                    <a:pt x="15763" y="2503"/>
                    <a:pt x="15579" y="2531"/>
                    <a:pt x="15414" y="2531"/>
                  </a:cubicBezTo>
                  <a:cubicBezTo>
                    <a:pt x="14763" y="2531"/>
                    <a:pt x="14415" y="2095"/>
                    <a:pt x="13643" y="1935"/>
                  </a:cubicBezTo>
                  <a:cubicBezTo>
                    <a:pt x="13403" y="1875"/>
                    <a:pt x="13128" y="1858"/>
                    <a:pt x="12840" y="1858"/>
                  </a:cubicBezTo>
                  <a:cubicBezTo>
                    <a:pt x="12476" y="1858"/>
                    <a:pt x="12092" y="1885"/>
                    <a:pt x="11731" y="1885"/>
                  </a:cubicBezTo>
                  <a:cubicBezTo>
                    <a:pt x="11585" y="1885"/>
                    <a:pt x="11443" y="1881"/>
                    <a:pt x="11308" y="1868"/>
                  </a:cubicBezTo>
                  <a:cubicBezTo>
                    <a:pt x="10608" y="1802"/>
                    <a:pt x="9841" y="1835"/>
                    <a:pt x="9174" y="1802"/>
                  </a:cubicBezTo>
                  <a:cubicBezTo>
                    <a:pt x="9000" y="1782"/>
                    <a:pt x="8771" y="1763"/>
                    <a:pt x="8564" y="1763"/>
                  </a:cubicBezTo>
                  <a:cubicBezTo>
                    <a:pt x="8412" y="1763"/>
                    <a:pt x="8272" y="1773"/>
                    <a:pt x="8173" y="1802"/>
                  </a:cubicBezTo>
                  <a:cubicBezTo>
                    <a:pt x="8073" y="1835"/>
                    <a:pt x="8006" y="1835"/>
                    <a:pt x="7973" y="1868"/>
                  </a:cubicBezTo>
                  <a:cubicBezTo>
                    <a:pt x="7773" y="1968"/>
                    <a:pt x="7839" y="2035"/>
                    <a:pt x="7639" y="2302"/>
                  </a:cubicBezTo>
                  <a:cubicBezTo>
                    <a:pt x="7172" y="2969"/>
                    <a:pt x="6372" y="2969"/>
                    <a:pt x="5838" y="3570"/>
                  </a:cubicBezTo>
                  <a:cubicBezTo>
                    <a:pt x="5404" y="4070"/>
                    <a:pt x="5404" y="4904"/>
                    <a:pt x="4937" y="5438"/>
                  </a:cubicBezTo>
                  <a:cubicBezTo>
                    <a:pt x="4704" y="5704"/>
                    <a:pt x="4470" y="5771"/>
                    <a:pt x="4337" y="6038"/>
                  </a:cubicBezTo>
                  <a:cubicBezTo>
                    <a:pt x="4137" y="6405"/>
                    <a:pt x="4270" y="6705"/>
                    <a:pt x="4203" y="7105"/>
                  </a:cubicBezTo>
                  <a:cubicBezTo>
                    <a:pt x="4070" y="8039"/>
                    <a:pt x="3369" y="8340"/>
                    <a:pt x="2869" y="9040"/>
                  </a:cubicBezTo>
                  <a:cubicBezTo>
                    <a:pt x="2269" y="9841"/>
                    <a:pt x="1802" y="10174"/>
                    <a:pt x="768" y="10475"/>
                  </a:cubicBezTo>
                  <a:cubicBezTo>
                    <a:pt x="567" y="10508"/>
                    <a:pt x="301" y="10608"/>
                    <a:pt x="0" y="10708"/>
                  </a:cubicBezTo>
                  <a:cubicBezTo>
                    <a:pt x="567" y="11108"/>
                    <a:pt x="1034" y="11842"/>
                    <a:pt x="1368" y="12409"/>
                  </a:cubicBezTo>
                  <a:cubicBezTo>
                    <a:pt x="1602" y="12776"/>
                    <a:pt x="1702" y="13243"/>
                    <a:pt x="2002" y="13543"/>
                  </a:cubicBezTo>
                  <a:cubicBezTo>
                    <a:pt x="2269" y="13877"/>
                    <a:pt x="2702" y="13977"/>
                    <a:pt x="3103" y="14177"/>
                  </a:cubicBezTo>
                  <a:cubicBezTo>
                    <a:pt x="3403" y="14344"/>
                    <a:pt x="3870" y="14577"/>
                    <a:pt x="4037" y="14878"/>
                  </a:cubicBezTo>
                  <a:cubicBezTo>
                    <a:pt x="4270" y="15278"/>
                    <a:pt x="4270" y="15878"/>
                    <a:pt x="4437" y="16312"/>
                  </a:cubicBezTo>
                  <a:cubicBezTo>
                    <a:pt x="4670" y="16946"/>
                    <a:pt x="4971" y="17013"/>
                    <a:pt x="5571" y="17179"/>
                  </a:cubicBezTo>
                  <a:cubicBezTo>
                    <a:pt x="5996" y="17293"/>
                    <a:pt x="6398" y="17575"/>
                    <a:pt x="6836" y="17575"/>
                  </a:cubicBezTo>
                  <a:cubicBezTo>
                    <a:pt x="6914" y="17575"/>
                    <a:pt x="6992" y="17566"/>
                    <a:pt x="7072" y="17546"/>
                  </a:cubicBezTo>
                  <a:cubicBezTo>
                    <a:pt x="7491" y="17435"/>
                    <a:pt x="7840" y="17066"/>
                    <a:pt x="8274" y="17066"/>
                  </a:cubicBezTo>
                  <a:cubicBezTo>
                    <a:pt x="8359" y="17066"/>
                    <a:pt x="8447" y="17080"/>
                    <a:pt x="8540" y="17113"/>
                  </a:cubicBezTo>
                  <a:cubicBezTo>
                    <a:pt x="9074" y="17279"/>
                    <a:pt x="9007" y="17846"/>
                    <a:pt x="8907" y="18280"/>
                  </a:cubicBezTo>
                  <a:cubicBezTo>
                    <a:pt x="8873" y="18480"/>
                    <a:pt x="8807" y="18647"/>
                    <a:pt x="8773" y="18847"/>
                  </a:cubicBezTo>
                  <a:cubicBezTo>
                    <a:pt x="9107" y="18881"/>
                    <a:pt x="9407" y="19014"/>
                    <a:pt x="9607" y="19181"/>
                  </a:cubicBezTo>
                  <a:cubicBezTo>
                    <a:pt x="9907" y="19514"/>
                    <a:pt x="9574" y="20115"/>
                    <a:pt x="9907" y="20448"/>
                  </a:cubicBezTo>
                  <a:cubicBezTo>
                    <a:pt x="10034" y="20591"/>
                    <a:pt x="10288" y="20628"/>
                    <a:pt x="10559" y="20628"/>
                  </a:cubicBezTo>
                  <a:cubicBezTo>
                    <a:pt x="10860" y="20628"/>
                    <a:pt x="11182" y="20582"/>
                    <a:pt x="11375" y="20582"/>
                  </a:cubicBezTo>
                  <a:cubicBezTo>
                    <a:pt x="12009" y="20582"/>
                    <a:pt x="12609" y="20715"/>
                    <a:pt x="13243" y="20849"/>
                  </a:cubicBezTo>
                  <a:cubicBezTo>
                    <a:pt x="14577" y="21149"/>
                    <a:pt x="15845" y="21149"/>
                    <a:pt x="17246" y="21149"/>
                  </a:cubicBezTo>
                  <a:cubicBezTo>
                    <a:pt x="17980" y="21149"/>
                    <a:pt x="18680" y="21149"/>
                    <a:pt x="19348" y="20782"/>
                  </a:cubicBezTo>
                  <a:cubicBezTo>
                    <a:pt x="19981" y="20482"/>
                    <a:pt x="20048" y="19915"/>
                    <a:pt x="20515" y="19414"/>
                  </a:cubicBezTo>
                  <a:cubicBezTo>
                    <a:pt x="20949" y="18947"/>
                    <a:pt x="21716" y="18914"/>
                    <a:pt x="22283" y="18680"/>
                  </a:cubicBezTo>
                  <a:cubicBezTo>
                    <a:pt x="22883" y="18414"/>
                    <a:pt x="23517" y="18213"/>
                    <a:pt x="24218" y="18213"/>
                  </a:cubicBezTo>
                  <a:cubicBezTo>
                    <a:pt x="25152" y="18213"/>
                    <a:pt x="25952" y="18780"/>
                    <a:pt x="26853" y="18914"/>
                  </a:cubicBezTo>
                  <a:cubicBezTo>
                    <a:pt x="27320" y="19014"/>
                    <a:pt x="27787" y="19047"/>
                    <a:pt x="28221" y="19114"/>
                  </a:cubicBezTo>
                  <a:cubicBezTo>
                    <a:pt x="28521" y="19181"/>
                    <a:pt x="28888" y="19181"/>
                    <a:pt x="29221" y="19247"/>
                  </a:cubicBezTo>
                  <a:cubicBezTo>
                    <a:pt x="29255" y="19114"/>
                    <a:pt x="29288" y="19014"/>
                    <a:pt x="29288" y="18847"/>
                  </a:cubicBezTo>
                  <a:cubicBezTo>
                    <a:pt x="29321" y="18280"/>
                    <a:pt x="29221" y="17746"/>
                    <a:pt x="29388" y="17179"/>
                  </a:cubicBezTo>
                  <a:cubicBezTo>
                    <a:pt x="29555" y="16546"/>
                    <a:pt x="29855" y="16112"/>
                    <a:pt x="29788" y="15411"/>
                  </a:cubicBezTo>
                  <a:cubicBezTo>
                    <a:pt x="29755" y="14944"/>
                    <a:pt x="29655" y="14477"/>
                    <a:pt x="29655" y="13977"/>
                  </a:cubicBezTo>
                  <a:cubicBezTo>
                    <a:pt x="29710" y="13970"/>
                    <a:pt x="29763" y="13967"/>
                    <a:pt x="29812" y="13967"/>
                  </a:cubicBezTo>
                  <a:cubicBezTo>
                    <a:pt x="30270" y="13967"/>
                    <a:pt x="30504" y="14224"/>
                    <a:pt x="30956" y="14344"/>
                  </a:cubicBezTo>
                  <a:cubicBezTo>
                    <a:pt x="31079" y="14368"/>
                    <a:pt x="31192" y="14379"/>
                    <a:pt x="31296" y="14379"/>
                  </a:cubicBezTo>
                  <a:cubicBezTo>
                    <a:pt x="32348" y="14379"/>
                    <a:pt x="32445" y="13223"/>
                    <a:pt x="31990" y="12343"/>
                  </a:cubicBezTo>
                  <a:cubicBezTo>
                    <a:pt x="31957" y="12242"/>
                    <a:pt x="31923" y="12176"/>
                    <a:pt x="31856" y="12109"/>
                  </a:cubicBezTo>
                  <a:cubicBezTo>
                    <a:pt x="31629" y="11775"/>
                    <a:pt x="31364" y="11649"/>
                    <a:pt x="31075" y="11649"/>
                  </a:cubicBezTo>
                  <a:cubicBezTo>
                    <a:pt x="30642" y="11649"/>
                    <a:pt x="30155" y="11929"/>
                    <a:pt x="29655" y="12209"/>
                  </a:cubicBezTo>
                  <a:cubicBezTo>
                    <a:pt x="29252" y="12451"/>
                    <a:pt x="28880" y="12568"/>
                    <a:pt x="28543" y="12568"/>
                  </a:cubicBezTo>
                  <a:cubicBezTo>
                    <a:pt x="28183" y="12568"/>
                    <a:pt x="27863" y="12434"/>
                    <a:pt x="27587" y="12176"/>
                  </a:cubicBezTo>
                  <a:cubicBezTo>
                    <a:pt x="27387" y="12009"/>
                    <a:pt x="27253" y="11809"/>
                    <a:pt x="27120" y="11542"/>
                  </a:cubicBezTo>
                  <a:cubicBezTo>
                    <a:pt x="26519" y="10441"/>
                    <a:pt x="26753" y="9574"/>
                    <a:pt x="26886" y="8406"/>
                  </a:cubicBezTo>
                  <a:cubicBezTo>
                    <a:pt x="26986" y="7272"/>
                    <a:pt x="26086" y="6705"/>
                    <a:pt x="25986" y="5671"/>
                  </a:cubicBezTo>
                  <a:cubicBezTo>
                    <a:pt x="25819" y="4604"/>
                    <a:pt x="25519" y="4737"/>
                    <a:pt x="24685" y="4203"/>
                  </a:cubicBezTo>
                  <a:cubicBezTo>
                    <a:pt x="23884" y="3736"/>
                    <a:pt x="23284" y="3103"/>
                    <a:pt x="22950" y="2302"/>
                  </a:cubicBezTo>
                  <a:cubicBezTo>
                    <a:pt x="22516" y="1335"/>
                    <a:pt x="21683" y="301"/>
                    <a:pt x="20548" y="67"/>
                  </a:cubicBezTo>
                  <a:cubicBezTo>
                    <a:pt x="20415" y="34"/>
                    <a:pt x="20315" y="0"/>
                    <a:pt x="20181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9"/>
            <p:cNvSpPr/>
            <p:nvPr/>
          </p:nvSpPr>
          <p:spPr>
            <a:xfrm>
              <a:off x="4753714" y="3470050"/>
              <a:ext cx="261918" cy="308884"/>
            </a:xfrm>
            <a:custGeom>
              <a:avLst/>
              <a:gdLst/>
              <a:ahLst/>
              <a:cxnLst/>
              <a:rect l="l" t="t" r="r" b="b"/>
              <a:pathLst>
                <a:path w="12343" h="13459" extrusionOk="0">
                  <a:moveTo>
                    <a:pt x="3125" y="1"/>
                  </a:moveTo>
                  <a:cubicBezTo>
                    <a:pt x="2763" y="1"/>
                    <a:pt x="2473" y="137"/>
                    <a:pt x="2135" y="249"/>
                  </a:cubicBezTo>
                  <a:cubicBezTo>
                    <a:pt x="1702" y="383"/>
                    <a:pt x="1335" y="383"/>
                    <a:pt x="901" y="416"/>
                  </a:cubicBezTo>
                  <a:cubicBezTo>
                    <a:pt x="134" y="416"/>
                    <a:pt x="67" y="816"/>
                    <a:pt x="0" y="1283"/>
                  </a:cubicBezTo>
                  <a:cubicBezTo>
                    <a:pt x="134" y="1283"/>
                    <a:pt x="234" y="1317"/>
                    <a:pt x="367" y="1350"/>
                  </a:cubicBezTo>
                  <a:cubicBezTo>
                    <a:pt x="1502" y="1584"/>
                    <a:pt x="2335" y="2618"/>
                    <a:pt x="2769" y="3585"/>
                  </a:cubicBezTo>
                  <a:cubicBezTo>
                    <a:pt x="3103" y="4386"/>
                    <a:pt x="3703" y="5019"/>
                    <a:pt x="4504" y="5486"/>
                  </a:cubicBezTo>
                  <a:cubicBezTo>
                    <a:pt x="5371" y="6020"/>
                    <a:pt x="5638" y="5887"/>
                    <a:pt x="5805" y="6954"/>
                  </a:cubicBezTo>
                  <a:cubicBezTo>
                    <a:pt x="5905" y="7988"/>
                    <a:pt x="6805" y="8555"/>
                    <a:pt x="6705" y="9689"/>
                  </a:cubicBezTo>
                  <a:cubicBezTo>
                    <a:pt x="6572" y="10857"/>
                    <a:pt x="6338" y="11724"/>
                    <a:pt x="6939" y="12825"/>
                  </a:cubicBezTo>
                  <a:cubicBezTo>
                    <a:pt x="7072" y="13058"/>
                    <a:pt x="7206" y="13292"/>
                    <a:pt x="7372" y="13459"/>
                  </a:cubicBezTo>
                  <a:cubicBezTo>
                    <a:pt x="7439" y="13159"/>
                    <a:pt x="7506" y="12858"/>
                    <a:pt x="7606" y="12658"/>
                  </a:cubicBezTo>
                  <a:cubicBezTo>
                    <a:pt x="7906" y="12024"/>
                    <a:pt x="8440" y="11557"/>
                    <a:pt x="8807" y="10990"/>
                  </a:cubicBezTo>
                  <a:cubicBezTo>
                    <a:pt x="9040" y="10623"/>
                    <a:pt x="9240" y="10223"/>
                    <a:pt x="9207" y="9789"/>
                  </a:cubicBezTo>
                  <a:cubicBezTo>
                    <a:pt x="9207" y="9489"/>
                    <a:pt x="8974" y="9056"/>
                    <a:pt x="9007" y="8789"/>
                  </a:cubicBezTo>
                  <a:cubicBezTo>
                    <a:pt x="9021" y="8574"/>
                    <a:pt x="9048" y="8513"/>
                    <a:pt x="9097" y="8513"/>
                  </a:cubicBezTo>
                  <a:cubicBezTo>
                    <a:pt x="9163" y="8513"/>
                    <a:pt x="9269" y="8622"/>
                    <a:pt x="9441" y="8622"/>
                  </a:cubicBezTo>
                  <a:cubicBezTo>
                    <a:pt x="9741" y="8622"/>
                    <a:pt x="9874" y="8422"/>
                    <a:pt x="10174" y="8355"/>
                  </a:cubicBezTo>
                  <a:cubicBezTo>
                    <a:pt x="10297" y="8322"/>
                    <a:pt x="10438" y="8311"/>
                    <a:pt x="10586" y="8311"/>
                  </a:cubicBezTo>
                  <a:cubicBezTo>
                    <a:pt x="10882" y="8311"/>
                    <a:pt x="11208" y="8355"/>
                    <a:pt x="11475" y="8355"/>
                  </a:cubicBezTo>
                  <a:cubicBezTo>
                    <a:pt x="12142" y="8355"/>
                    <a:pt x="12343" y="8288"/>
                    <a:pt x="12176" y="7621"/>
                  </a:cubicBezTo>
                  <a:cubicBezTo>
                    <a:pt x="12042" y="7154"/>
                    <a:pt x="11942" y="6620"/>
                    <a:pt x="11542" y="6354"/>
                  </a:cubicBezTo>
                  <a:cubicBezTo>
                    <a:pt x="11108" y="6120"/>
                    <a:pt x="10575" y="6120"/>
                    <a:pt x="10274" y="5686"/>
                  </a:cubicBezTo>
                  <a:cubicBezTo>
                    <a:pt x="10008" y="5219"/>
                    <a:pt x="10274" y="4652"/>
                    <a:pt x="9941" y="4252"/>
                  </a:cubicBezTo>
                  <a:cubicBezTo>
                    <a:pt x="9574" y="3818"/>
                    <a:pt x="9074" y="3985"/>
                    <a:pt x="8840" y="3385"/>
                  </a:cubicBezTo>
                  <a:cubicBezTo>
                    <a:pt x="8507" y="2618"/>
                    <a:pt x="9007" y="1750"/>
                    <a:pt x="8173" y="1250"/>
                  </a:cubicBezTo>
                  <a:cubicBezTo>
                    <a:pt x="7848" y="1062"/>
                    <a:pt x="7527" y="1011"/>
                    <a:pt x="7206" y="1011"/>
                  </a:cubicBezTo>
                  <a:cubicBezTo>
                    <a:pt x="6814" y="1011"/>
                    <a:pt x="6420" y="1088"/>
                    <a:pt x="6016" y="1088"/>
                  </a:cubicBezTo>
                  <a:cubicBezTo>
                    <a:pt x="5869" y="1088"/>
                    <a:pt x="5721" y="1078"/>
                    <a:pt x="5571" y="1050"/>
                  </a:cubicBezTo>
                  <a:cubicBezTo>
                    <a:pt x="4771" y="916"/>
                    <a:pt x="4203" y="116"/>
                    <a:pt x="3336" y="16"/>
                  </a:cubicBezTo>
                  <a:cubicBezTo>
                    <a:pt x="3263" y="5"/>
                    <a:pt x="3193" y="1"/>
                    <a:pt x="3125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9"/>
            <p:cNvSpPr/>
            <p:nvPr/>
          </p:nvSpPr>
          <p:spPr>
            <a:xfrm>
              <a:off x="4867666" y="4623150"/>
              <a:ext cx="36138" cy="51592"/>
            </a:xfrm>
            <a:custGeom>
              <a:avLst/>
              <a:gdLst/>
              <a:ahLst/>
              <a:cxnLst/>
              <a:rect l="l" t="t" r="r" b="b"/>
              <a:pathLst>
                <a:path w="1703" h="2248" extrusionOk="0">
                  <a:moveTo>
                    <a:pt x="139" y="1"/>
                  </a:moveTo>
                  <a:cubicBezTo>
                    <a:pt x="73" y="1"/>
                    <a:pt x="20" y="49"/>
                    <a:pt x="1" y="241"/>
                  </a:cubicBezTo>
                  <a:cubicBezTo>
                    <a:pt x="301" y="541"/>
                    <a:pt x="735" y="1042"/>
                    <a:pt x="735" y="1475"/>
                  </a:cubicBezTo>
                  <a:cubicBezTo>
                    <a:pt x="735" y="1642"/>
                    <a:pt x="568" y="2043"/>
                    <a:pt x="668" y="2209"/>
                  </a:cubicBezTo>
                  <a:cubicBezTo>
                    <a:pt x="710" y="2238"/>
                    <a:pt x="788" y="2248"/>
                    <a:pt x="870" y="2248"/>
                  </a:cubicBezTo>
                  <a:cubicBezTo>
                    <a:pt x="980" y="2248"/>
                    <a:pt x="1097" y="2229"/>
                    <a:pt x="1135" y="2209"/>
                  </a:cubicBezTo>
                  <a:cubicBezTo>
                    <a:pt x="1302" y="2143"/>
                    <a:pt x="1369" y="1942"/>
                    <a:pt x="1369" y="1809"/>
                  </a:cubicBezTo>
                  <a:cubicBezTo>
                    <a:pt x="1402" y="1609"/>
                    <a:pt x="1369" y="1475"/>
                    <a:pt x="1435" y="1275"/>
                  </a:cubicBezTo>
                  <a:cubicBezTo>
                    <a:pt x="1535" y="1075"/>
                    <a:pt x="1702" y="908"/>
                    <a:pt x="1635" y="642"/>
                  </a:cubicBezTo>
                  <a:cubicBezTo>
                    <a:pt x="1569" y="275"/>
                    <a:pt x="1102" y="141"/>
                    <a:pt x="768" y="74"/>
                  </a:cubicBezTo>
                  <a:cubicBezTo>
                    <a:pt x="601" y="74"/>
                    <a:pt x="468" y="74"/>
                    <a:pt x="301" y="41"/>
                  </a:cubicBezTo>
                  <a:cubicBezTo>
                    <a:pt x="245" y="27"/>
                    <a:pt x="188" y="1"/>
                    <a:pt x="139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9"/>
            <p:cNvSpPr/>
            <p:nvPr/>
          </p:nvSpPr>
          <p:spPr>
            <a:xfrm>
              <a:off x="4860599" y="4567978"/>
              <a:ext cx="39660" cy="21229"/>
            </a:xfrm>
            <a:custGeom>
              <a:avLst/>
              <a:gdLst/>
              <a:ahLst/>
              <a:cxnLst/>
              <a:rect l="l" t="t" r="r" b="b"/>
              <a:pathLst>
                <a:path w="1869" h="925" extrusionOk="0">
                  <a:moveTo>
                    <a:pt x="1295" y="0"/>
                  </a:moveTo>
                  <a:cubicBezTo>
                    <a:pt x="1135" y="0"/>
                    <a:pt x="968" y="20"/>
                    <a:pt x="807" y="20"/>
                  </a:cubicBezTo>
                  <a:cubicBezTo>
                    <a:pt x="748" y="20"/>
                    <a:pt x="691" y="17"/>
                    <a:pt x="634" y="10"/>
                  </a:cubicBezTo>
                  <a:cubicBezTo>
                    <a:pt x="401" y="10"/>
                    <a:pt x="0" y="110"/>
                    <a:pt x="100" y="410"/>
                  </a:cubicBezTo>
                  <a:cubicBezTo>
                    <a:pt x="67" y="577"/>
                    <a:pt x="67" y="644"/>
                    <a:pt x="67" y="711"/>
                  </a:cubicBezTo>
                  <a:cubicBezTo>
                    <a:pt x="156" y="711"/>
                    <a:pt x="260" y="696"/>
                    <a:pt x="359" y="696"/>
                  </a:cubicBezTo>
                  <a:cubicBezTo>
                    <a:pt x="408" y="696"/>
                    <a:pt x="456" y="699"/>
                    <a:pt x="501" y="711"/>
                  </a:cubicBezTo>
                  <a:cubicBezTo>
                    <a:pt x="668" y="744"/>
                    <a:pt x="768" y="811"/>
                    <a:pt x="901" y="877"/>
                  </a:cubicBezTo>
                  <a:cubicBezTo>
                    <a:pt x="991" y="910"/>
                    <a:pt x="1067" y="925"/>
                    <a:pt x="1134" y="925"/>
                  </a:cubicBezTo>
                  <a:cubicBezTo>
                    <a:pt x="1340" y="925"/>
                    <a:pt x="1459" y="787"/>
                    <a:pt x="1635" y="610"/>
                  </a:cubicBezTo>
                  <a:cubicBezTo>
                    <a:pt x="1868" y="344"/>
                    <a:pt x="1768" y="77"/>
                    <a:pt x="1468" y="10"/>
                  </a:cubicBezTo>
                  <a:cubicBezTo>
                    <a:pt x="1412" y="3"/>
                    <a:pt x="1354" y="0"/>
                    <a:pt x="1295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9"/>
            <p:cNvSpPr/>
            <p:nvPr/>
          </p:nvSpPr>
          <p:spPr>
            <a:xfrm>
              <a:off x="4817417" y="4588564"/>
              <a:ext cx="34716" cy="30179"/>
            </a:xfrm>
            <a:custGeom>
              <a:avLst/>
              <a:gdLst/>
              <a:ahLst/>
              <a:cxnLst/>
              <a:rect l="l" t="t" r="r" b="b"/>
              <a:pathLst>
                <a:path w="1636" h="1315" extrusionOk="0">
                  <a:moveTo>
                    <a:pt x="1365" y="1"/>
                  </a:moveTo>
                  <a:cubicBezTo>
                    <a:pt x="1291" y="1"/>
                    <a:pt x="1210" y="17"/>
                    <a:pt x="1135" y="47"/>
                  </a:cubicBezTo>
                  <a:cubicBezTo>
                    <a:pt x="1119" y="45"/>
                    <a:pt x="1104" y="44"/>
                    <a:pt x="1087" y="44"/>
                  </a:cubicBezTo>
                  <a:cubicBezTo>
                    <a:pt x="791" y="44"/>
                    <a:pt x="391" y="328"/>
                    <a:pt x="201" y="581"/>
                  </a:cubicBezTo>
                  <a:cubicBezTo>
                    <a:pt x="101" y="748"/>
                    <a:pt x="1" y="1248"/>
                    <a:pt x="301" y="1315"/>
                  </a:cubicBezTo>
                  <a:cubicBezTo>
                    <a:pt x="468" y="1315"/>
                    <a:pt x="468" y="1148"/>
                    <a:pt x="568" y="1048"/>
                  </a:cubicBezTo>
                  <a:cubicBezTo>
                    <a:pt x="668" y="881"/>
                    <a:pt x="734" y="881"/>
                    <a:pt x="935" y="814"/>
                  </a:cubicBezTo>
                  <a:cubicBezTo>
                    <a:pt x="1035" y="814"/>
                    <a:pt x="1268" y="781"/>
                    <a:pt x="1368" y="681"/>
                  </a:cubicBezTo>
                  <a:cubicBezTo>
                    <a:pt x="1435" y="614"/>
                    <a:pt x="1402" y="514"/>
                    <a:pt x="1468" y="414"/>
                  </a:cubicBezTo>
                  <a:cubicBezTo>
                    <a:pt x="1502" y="314"/>
                    <a:pt x="1635" y="214"/>
                    <a:pt x="1568" y="80"/>
                  </a:cubicBezTo>
                  <a:cubicBezTo>
                    <a:pt x="1532" y="25"/>
                    <a:pt x="1455" y="1"/>
                    <a:pt x="1365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9"/>
            <p:cNvSpPr/>
            <p:nvPr/>
          </p:nvSpPr>
          <p:spPr>
            <a:xfrm>
              <a:off x="4787688" y="4497384"/>
              <a:ext cx="45326" cy="53336"/>
            </a:xfrm>
            <a:custGeom>
              <a:avLst/>
              <a:gdLst/>
              <a:ahLst/>
              <a:cxnLst/>
              <a:rect l="l" t="t" r="r" b="b"/>
              <a:pathLst>
                <a:path w="2136" h="2324" extrusionOk="0">
                  <a:moveTo>
                    <a:pt x="613" y="1"/>
                  </a:moveTo>
                  <a:cubicBezTo>
                    <a:pt x="492" y="1"/>
                    <a:pt x="366" y="25"/>
                    <a:pt x="234" y="84"/>
                  </a:cubicBezTo>
                  <a:cubicBezTo>
                    <a:pt x="668" y="317"/>
                    <a:pt x="801" y="1085"/>
                    <a:pt x="468" y="1418"/>
                  </a:cubicBezTo>
                  <a:cubicBezTo>
                    <a:pt x="301" y="1585"/>
                    <a:pt x="101" y="1585"/>
                    <a:pt x="67" y="1818"/>
                  </a:cubicBezTo>
                  <a:cubicBezTo>
                    <a:pt x="1" y="2152"/>
                    <a:pt x="368" y="2319"/>
                    <a:pt x="668" y="2319"/>
                  </a:cubicBezTo>
                  <a:cubicBezTo>
                    <a:pt x="705" y="2322"/>
                    <a:pt x="738" y="2324"/>
                    <a:pt x="766" y="2324"/>
                  </a:cubicBezTo>
                  <a:cubicBezTo>
                    <a:pt x="1018" y="2324"/>
                    <a:pt x="958" y="2195"/>
                    <a:pt x="1168" y="1985"/>
                  </a:cubicBezTo>
                  <a:cubicBezTo>
                    <a:pt x="1335" y="1852"/>
                    <a:pt x="1635" y="1885"/>
                    <a:pt x="1802" y="1718"/>
                  </a:cubicBezTo>
                  <a:cubicBezTo>
                    <a:pt x="2135" y="1385"/>
                    <a:pt x="1835" y="851"/>
                    <a:pt x="1602" y="551"/>
                  </a:cubicBezTo>
                  <a:cubicBezTo>
                    <a:pt x="1393" y="316"/>
                    <a:pt x="1043" y="1"/>
                    <a:pt x="613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9"/>
            <p:cNvSpPr/>
            <p:nvPr/>
          </p:nvSpPr>
          <p:spPr>
            <a:xfrm>
              <a:off x="4774956" y="4417036"/>
              <a:ext cx="67692" cy="40438"/>
            </a:xfrm>
            <a:custGeom>
              <a:avLst/>
              <a:gdLst/>
              <a:ahLst/>
              <a:cxnLst/>
              <a:rect l="l" t="t" r="r" b="b"/>
              <a:pathLst>
                <a:path w="3190" h="1762" extrusionOk="0">
                  <a:moveTo>
                    <a:pt x="1413" y="0"/>
                  </a:moveTo>
                  <a:cubicBezTo>
                    <a:pt x="1375" y="0"/>
                    <a:pt x="1338" y="5"/>
                    <a:pt x="1301" y="16"/>
                  </a:cubicBezTo>
                  <a:cubicBezTo>
                    <a:pt x="1134" y="82"/>
                    <a:pt x="1034" y="249"/>
                    <a:pt x="834" y="316"/>
                  </a:cubicBezTo>
                  <a:cubicBezTo>
                    <a:pt x="810" y="312"/>
                    <a:pt x="785" y="311"/>
                    <a:pt x="759" y="311"/>
                  </a:cubicBezTo>
                  <a:cubicBezTo>
                    <a:pt x="528" y="311"/>
                    <a:pt x="223" y="440"/>
                    <a:pt x="134" y="649"/>
                  </a:cubicBezTo>
                  <a:cubicBezTo>
                    <a:pt x="0" y="983"/>
                    <a:pt x="400" y="1116"/>
                    <a:pt x="634" y="1183"/>
                  </a:cubicBezTo>
                  <a:cubicBezTo>
                    <a:pt x="968" y="1250"/>
                    <a:pt x="1268" y="1283"/>
                    <a:pt x="1568" y="1383"/>
                  </a:cubicBezTo>
                  <a:cubicBezTo>
                    <a:pt x="1835" y="1483"/>
                    <a:pt x="2135" y="1717"/>
                    <a:pt x="2402" y="1750"/>
                  </a:cubicBezTo>
                  <a:cubicBezTo>
                    <a:pt x="2442" y="1758"/>
                    <a:pt x="2480" y="1761"/>
                    <a:pt x="2517" y="1761"/>
                  </a:cubicBezTo>
                  <a:cubicBezTo>
                    <a:pt x="2973" y="1761"/>
                    <a:pt x="3190" y="1217"/>
                    <a:pt x="3036" y="816"/>
                  </a:cubicBezTo>
                  <a:cubicBezTo>
                    <a:pt x="2969" y="616"/>
                    <a:pt x="2769" y="449"/>
                    <a:pt x="2569" y="449"/>
                  </a:cubicBezTo>
                  <a:cubicBezTo>
                    <a:pt x="2268" y="383"/>
                    <a:pt x="2235" y="449"/>
                    <a:pt x="1968" y="249"/>
                  </a:cubicBezTo>
                  <a:cubicBezTo>
                    <a:pt x="1828" y="137"/>
                    <a:pt x="1616" y="0"/>
                    <a:pt x="141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9"/>
            <p:cNvSpPr/>
            <p:nvPr/>
          </p:nvSpPr>
          <p:spPr>
            <a:xfrm>
              <a:off x="4740303" y="4695075"/>
              <a:ext cx="35162" cy="26897"/>
            </a:xfrm>
            <a:custGeom>
              <a:avLst/>
              <a:gdLst/>
              <a:ahLst/>
              <a:cxnLst/>
              <a:rect l="l" t="t" r="r" b="b"/>
              <a:pathLst>
                <a:path w="1657" h="1172" extrusionOk="0">
                  <a:moveTo>
                    <a:pt x="852" y="1"/>
                  </a:moveTo>
                  <a:cubicBezTo>
                    <a:pt x="446" y="1"/>
                    <a:pt x="1" y="186"/>
                    <a:pt x="99" y="643"/>
                  </a:cubicBezTo>
                  <a:cubicBezTo>
                    <a:pt x="59" y="1019"/>
                    <a:pt x="184" y="1172"/>
                    <a:pt x="340" y="1172"/>
                  </a:cubicBezTo>
                  <a:cubicBezTo>
                    <a:pt x="448" y="1172"/>
                    <a:pt x="571" y="1099"/>
                    <a:pt x="666" y="977"/>
                  </a:cubicBezTo>
                  <a:cubicBezTo>
                    <a:pt x="799" y="843"/>
                    <a:pt x="766" y="710"/>
                    <a:pt x="966" y="643"/>
                  </a:cubicBezTo>
                  <a:cubicBezTo>
                    <a:pt x="1133" y="543"/>
                    <a:pt x="1233" y="610"/>
                    <a:pt x="1333" y="510"/>
                  </a:cubicBezTo>
                  <a:cubicBezTo>
                    <a:pt x="1657" y="203"/>
                    <a:pt x="1275" y="1"/>
                    <a:pt x="852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9"/>
            <p:cNvSpPr/>
            <p:nvPr/>
          </p:nvSpPr>
          <p:spPr>
            <a:xfrm>
              <a:off x="4733195" y="4648578"/>
              <a:ext cx="51692" cy="33622"/>
            </a:xfrm>
            <a:custGeom>
              <a:avLst/>
              <a:gdLst/>
              <a:ahLst/>
              <a:cxnLst/>
              <a:rect l="l" t="t" r="r" b="b"/>
              <a:pathLst>
                <a:path w="2436" h="1465" extrusionOk="0">
                  <a:moveTo>
                    <a:pt x="1801" y="1"/>
                  </a:moveTo>
                  <a:cubicBezTo>
                    <a:pt x="1268" y="1"/>
                    <a:pt x="1201" y="401"/>
                    <a:pt x="734" y="534"/>
                  </a:cubicBezTo>
                  <a:cubicBezTo>
                    <a:pt x="701" y="540"/>
                    <a:pt x="668" y="542"/>
                    <a:pt x="637" y="542"/>
                  </a:cubicBezTo>
                  <a:cubicBezTo>
                    <a:pt x="573" y="542"/>
                    <a:pt x="513" y="534"/>
                    <a:pt x="455" y="534"/>
                  </a:cubicBezTo>
                  <a:cubicBezTo>
                    <a:pt x="367" y="534"/>
                    <a:pt x="284" y="551"/>
                    <a:pt x="200" y="634"/>
                  </a:cubicBezTo>
                  <a:cubicBezTo>
                    <a:pt x="67" y="801"/>
                    <a:pt x="67" y="1168"/>
                    <a:pt x="0" y="1368"/>
                  </a:cubicBezTo>
                  <a:cubicBezTo>
                    <a:pt x="52" y="1438"/>
                    <a:pt x="100" y="1464"/>
                    <a:pt x="145" y="1464"/>
                  </a:cubicBezTo>
                  <a:cubicBezTo>
                    <a:pt x="274" y="1464"/>
                    <a:pt x="386" y="1251"/>
                    <a:pt x="534" y="1201"/>
                  </a:cubicBezTo>
                  <a:cubicBezTo>
                    <a:pt x="599" y="1164"/>
                    <a:pt x="661" y="1150"/>
                    <a:pt x="722" y="1150"/>
                  </a:cubicBezTo>
                  <a:cubicBezTo>
                    <a:pt x="881" y="1150"/>
                    <a:pt x="1032" y="1244"/>
                    <a:pt x="1201" y="1268"/>
                  </a:cubicBezTo>
                  <a:cubicBezTo>
                    <a:pt x="1292" y="1291"/>
                    <a:pt x="1477" y="1345"/>
                    <a:pt x="1616" y="1345"/>
                  </a:cubicBezTo>
                  <a:cubicBezTo>
                    <a:pt x="1681" y="1345"/>
                    <a:pt x="1736" y="1333"/>
                    <a:pt x="1768" y="1301"/>
                  </a:cubicBezTo>
                  <a:cubicBezTo>
                    <a:pt x="1901" y="1168"/>
                    <a:pt x="1901" y="935"/>
                    <a:pt x="2002" y="768"/>
                  </a:cubicBezTo>
                  <a:cubicBezTo>
                    <a:pt x="2202" y="401"/>
                    <a:pt x="2435" y="1"/>
                    <a:pt x="1801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9"/>
            <p:cNvSpPr/>
            <p:nvPr/>
          </p:nvSpPr>
          <p:spPr>
            <a:xfrm>
              <a:off x="4685046" y="4695901"/>
              <a:ext cx="23384" cy="27196"/>
            </a:xfrm>
            <a:custGeom>
              <a:avLst/>
              <a:gdLst/>
              <a:ahLst/>
              <a:cxnLst/>
              <a:rect l="l" t="t" r="r" b="b"/>
              <a:pathLst>
                <a:path w="1102" h="1185" extrusionOk="0">
                  <a:moveTo>
                    <a:pt x="739" y="1"/>
                  </a:moveTo>
                  <a:cubicBezTo>
                    <a:pt x="439" y="1"/>
                    <a:pt x="222" y="110"/>
                    <a:pt x="134" y="374"/>
                  </a:cubicBezTo>
                  <a:cubicBezTo>
                    <a:pt x="101" y="507"/>
                    <a:pt x="168" y="674"/>
                    <a:pt x="134" y="807"/>
                  </a:cubicBezTo>
                  <a:cubicBezTo>
                    <a:pt x="101" y="974"/>
                    <a:pt x="34" y="1041"/>
                    <a:pt x="1" y="1174"/>
                  </a:cubicBezTo>
                  <a:cubicBezTo>
                    <a:pt x="89" y="1180"/>
                    <a:pt x="162" y="1184"/>
                    <a:pt x="225" y="1184"/>
                  </a:cubicBezTo>
                  <a:cubicBezTo>
                    <a:pt x="498" y="1184"/>
                    <a:pt x="572" y="1111"/>
                    <a:pt x="735" y="841"/>
                  </a:cubicBezTo>
                  <a:cubicBezTo>
                    <a:pt x="835" y="607"/>
                    <a:pt x="1102" y="307"/>
                    <a:pt x="868" y="7"/>
                  </a:cubicBezTo>
                  <a:cubicBezTo>
                    <a:pt x="824" y="3"/>
                    <a:pt x="781" y="1"/>
                    <a:pt x="739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9"/>
            <p:cNvSpPr/>
            <p:nvPr/>
          </p:nvSpPr>
          <p:spPr>
            <a:xfrm>
              <a:off x="4694956" y="4572017"/>
              <a:ext cx="54917" cy="47392"/>
            </a:xfrm>
            <a:custGeom>
              <a:avLst/>
              <a:gdLst/>
              <a:ahLst/>
              <a:cxnLst/>
              <a:rect l="l" t="t" r="r" b="b"/>
              <a:pathLst>
                <a:path w="2588" h="2065" extrusionOk="0">
                  <a:moveTo>
                    <a:pt x="1" y="1"/>
                  </a:moveTo>
                  <a:cubicBezTo>
                    <a:pt x="1" y="568"/>
                    <a:pt x="301" y="901"/>
                    <a:pt x="801" y="1102"/>
                  </a:cubicBezTo>
                  <a:cubicBezTo>
                    <a:pt x="1035" y="1235"/>
                    <a:pt x="1135" y="1268"/>
                    <a:pt x="1268" y="1502"/>
                  </a:cubicBezTo>
                  <a:cubicBezTo>
                    <a:pt x="1435" y="1735"/>
                    <a:pt x="1435" y="1869"/>
                    <a:pt x="1702" y="2002"/>
                  </a:cubicBezTo>
                  <a:cubicBezTo>
                    <a:pt x="1809" y="2043"/>
                    <a:pt x="1922" y="2064"/>
                    <a:pt x="2027" y="2064"/>
                  </a:cubicBezTo>
                  <a:cubicBezTo>
                    <a:pt x="2346" y="2064"/>
                    <a:pt x="2587" y="1870"/>
                    <a:pt x="2336" y="1469"/>
                  </a:cubicBezTo>
                  <a:cubicBezTo>
                    <a:pt x="2202" y="1268"/>
                    <a:pt x="1869" y="1235"/>
                    <a:pt x="1702" y="1068"/>
                  </a:cubicBezTo>
                  <a:cubicBezTo>
                    <a:pt x="1502" y="901"/>
                    <a:pt x="1469" y="701"/>
                    <a:pt x="1335" y="501"/>
                  </a:cubicBezTo>
                  <a:cubicBezTo>
                    <a:pt x="1102" y="268"/>
                    <a:pt x="401" y="68"/>
                    <a:pt x="68" y="34"/>
                  </a:cubicBezTo>
                  <a:cubicBezTo>
                    <a:pt x="68" y="51"/>
                    <a:pt x="68" y="68"/>
                    <a:pt x="59" y="68"/>
                  </a:cubicBezTo>
                  <a:cubicBezTo>
                    <a:pt x="51" y="68"/>
                    <a:pt x="34" y="51"/>
                    <a:pt x="1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9"/>
            <p:cNvSpPr/>
            <p:nvPr/>
          </p:nvSpPr>
          <p:spPr>
            <a:xfrm>
              <a:off x="4662405" y="4608003"/>
              <a:ext cx="30451" cy="48287"/>
            </a:xfrm>
            <a:custGeom>
              <a:avLst/>
              <a:gdLst/>
              <a:ahLst/>
              <a:cxnLst/>
              <a:rect l="l" t="t" r="r" b="b"/>
              <a:pathLst>
                <a:path w="1435" h="2104" extrusionOk="0">
                  <a:moveTo>
                    <a:pt x="534" y="1"/>
                  </a:moveTo>
                  <a:cubicBezTo>
                    <a:pt x="0" y="134"/>
                    <a:pt x="167" y="734"/>
                    <a:pt x="301" y="1068"/>
                  </a:cubicBezTo>
                  <a:cubicBezTo>
                    <a:pt x="431" y="1459"/>
                    <a:pt x="275" y="2103"/>
                    <a:pt x="794" y="2103"/>
                  </a:cubicBezTo>
                  <a:cubicBezTo>
                    <a:pt x="807" y="2103"/>
                    <a:pt x="821" y="2103"/>
                    <a:pt x="834" y="2102"/>
                  </a:cubicBezTo>
                  <a:cubicBezTo>
                    <a:pt x="1435" y="2069"/>
                    <a:pt x="1034" y="1502"/>
                    <a:pt x="1001" y="1168"/>
                  </a:cubicBezTo>
                  <a:cubicBezTo>
                    <a:pt x="934" y="668"/>
                    <a:pt x="968" y="468"/>
                    <a:pt x="534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9"/>
            <p:cNvSpPr/>
            <p:nvPr/>
          </p:nvSpPr>
          <p:spPr>
            <a:xfrm>
              <a:off x="4319107" y="2484003"/>
              <a:ext cx="428962" cy="245358"/>
            </a:xfrm>
            <a:custGeom>
              <a:avLst/>
              <a:gdLst/>
              <a:ahLst/>
              <a:cxnLst/>
              <a:rect l="l" t="t" r="r" b="b"/>
              <a:pathLst>
                <a:path w="20215" h="10691" extrusionOk="0">
                  <a:moveTo>
                    <a:pt x="10926" y="0"/>
                  </a:moveTo>
                  <a:cubicBezTo>
                    <a:pt x="10650" y="0"/>
                    <a:pt x="10372" y="70"/>
                    <a:pt x="10107" y="217"/>
                  </a:cubicBezTo>
                  <a:cubicBezTo>
                    <a:pt x="9674" y="450"/>
                    <a:pt x="8740" y="817"/>
                    <a:pt x="8473" y="1318"/>
                  </a:cubicBezTo>
                  <a:cubicBezTo>
                    <a:pt x="8440" y="1351"/>
                    <a:pt x="8440" y="1384"/>
                    <a:pt x="8406" y="1451"/>
                  </a:cubicBezTo>
                  <a:cubicBezTo>
                    <a:pt x="8273" y="1985"/>
                    <a:pt x="8673" y="2719"/>
                    <a:pt x="8873" y="3186"/>
                  </a:cubicBezTo>
                  <a:cubicBezTo>
                    <a:pt x="8973" y="3386"/>
                    <a:pt x="9340" y="3853"/>
                    <a:pt x="9273" y="4086"/>
                  </a:cubicBezTo>
                  <a:cubicBezTo>
                    <a:pt x="9207" y="4320"/>
                    <a:pt x="8640" y="4487"/>
                    <a:pt x="8406" y="4620"/>
                  </a:cubicBezTo>
                  <a:cubicBezTo>
                    <a:pt x="7968" y="4883"/>
                    <a:pt x="7529" y="5172"/>
                    <a:pt x="7001" y="5172"/>
                  </a:cubicBezTo>
                  <a:cubicBezTo>
                    <a:pt x="6926" y="5172"/>
                    <a:pt x="6850" y="5166"/>
                    <a:pt x="6772" y="5154"/>
                  </a:cubicBezTo>
                  <a:cubicBezTo>
                    <a:pt x="6205" y="5020"/>
                    <a:pt x="5971" y="4553"/>
                    <a:pt x="5704" y="4120"/>
                  </a:cubicBezTo>
                  <a:cubicBezTo>
                    <a:pt x="5161" y="3244"/>
                    <a:pt x="4727" y="2424"/>
                    <a:pt x="3661" y="2424"/>
                  </a:cubicBezTo>
                  <a:cubicBezTo>
                    <a:pt x="3549" y="2424"/>
                    <a:pt x="3430" y="2433"/>
                    <a:pt x="3303" y="2452"/>
                  </a:cubicBezTo>
                  <a:cubicBezTo>
                    <a:pt x="2869" y="2518"/>
                    <a:pt x="2268" y="2652"/>
                    <a:pt x="2002" y="2985"/>
                  </a:cubicBezTo>
                  <a:cubicBezTo>
                    <a:pt x="1668" y="3352"/>
                    <a:pt x="1301" y="4020"/>
                    <a:pt x="1101" y="4520"/>
                  </a:cubicBezTo>
                  <a:cubicBezTo>
                    <a:pt x="934" y="5020"/>
                    <a:pt x="1068" y="5487"/>
                    <a:pt x="1034" y="5988"/>
                  </a:cubicBezTo>
                  <a:cubicBezTo>
                    <a:pt x="1001" y="6488"/>
                    <a:pt x="901" y="6888"/>
                    <a:pt x="634" y="7322"/>
                  </a:cubicBezTo>
                  <a:cubicBezTo>
                    <a:pt x="0" y="8456"/>
                    <a:pt x="234" y="9157"/>
                    <a:pt x="834" y="10091"/>
                  </a:cubicBezTo>
                  <a:cubicBezTo>
                    <a:pt x="901" y="10024"/>
                    <a:pt x="968" y="9957"/>
                    <a:pt x="1068" y="9857"/>
                  </a:cubicBezTo>
                  <a:cubicBezTo>
                    <a:pt x="1701" y="9357"/>
                    <a:pt x="2335" y="8790"/>
                    <a:pt x="3136" y="8690"/>
                  </a:cubicBezTo>
                  <a:cubicBezTo>
                    <a:pt x="3298" y="8678"/>
                    <a:pt x="3463" y="8673"/>
                    <a:pt x="3630" y="8673"/>
                  </a:cubicBezTo>
                  <a:cubicBezTo>
                    <a:pt x="4110" y="8673"/>
                    <a:pt x="4606" y="8710"/>
                    <a:pt x="5092" y="8710"/>
                  </a:cubicBezTo>
                  <a:cubicBezTo>
                    <a:pt x="5379" y="8710"/>
                    <a:pt x="5663" y="8697"/>
                    <a:pt x="5938" y="8656"/>
                  </a:cubicBezTo>
                  <a:cubicBezTo>
                    <a:pt x="6438" y="8589"/>
                    <a:pt x="6872" y="8323"/>
                    <a:pt x="7405" y="8323"/>
                  </a:cubicBezTo>
                  <a:cubicBezTo>
                    <a:pt x="7939" y="8323"/>
                    <a:pt x="8406" y="8589"/>
                    <a:pt x="8907" y="8589"/>
                  </a:cubicBezTo>
                  <a:cubicBezTo>
                    <a:pt x="8930" y="8591"/>
                    <a:pt x="8953" y="8591"/>
                    <a:pt x="8975" y="8591"/>
                  </a:cubicBezTo>
                  <a:cubicBezTo>
                    <a:pt x="9802" y="8591"/>
                    <a:pt x="10089" y="7739"/>
                    <a:pt x="10612" y="7739"/>
                  </a:cubicBezTo>
                  <a:cubicBezTo>
                    <a:pt x="10809" y="7739"/>
                    <a:pt x="11038" y="7859"/>
                    <a:pt x="11342" y="8189"/>
                  </a:cubicBezTo>
                  <a:cubicBezTo>
                    <a:pt x="11575" y="8423"/>
                    <a:pt x="11442" y="8456"/>
                    <a:pt x="11809" y="8556"/>
                  </a:cubicBezTo>
                  <a:cubicBezTo>
                    <a:pt x="11878" y="8574"/>
                    <a:pt x="11948" y="8580"/>
                    <a:pt x="12018" y="8580"/>
                  </a:cubicBezTo>
                  <a:cubicBezTo>
                    <a:pt x="12175" y="8580"/>
                    <a:pt x="12332" y="8549"/>
                    <a:pt x="12489" y="8549"/>
                  </a:cubicBezTo>
                  <a:cubicBezTo>
                    <a:pt x="12529" y="8549"/>
                    <a:pt x="12569" y="8551"/>
                    <a:pt x="12609" y="8556"/>
                  </a:cubicBezTo>
                  <a:cubicBezTo>
                    <a:pt x="13243" y="8656"/>
                    <a:pt x="13410" y="9123"/>
                    <a:pt x="13943" y="9457"/>
                  </a:cubicBezTo>
                  <a:cubicBezTo>
                    <a:pt x="14377" y="9724"/>
                    <a:pt x="14911" y="9790"/>
                    <a:pt x="15311" y="10124"/>
                  </a:cubicBezTo>
                  <a:cubicBezTo>
                    <a:pt x="15511" y="10257"/>
                    <a:pt x="15711" y="10491"/>
                    <a:pt x="15845" y="10691"/>
                  </a:cubicBezTo>
                  <a:cubicBezTo>
                    <a:pt x="16012" y="10257"/>
                    <a:pt x="16178" y="9790"/>
                    <a:pt x="16745" y="9690"/>
                  </a:cubicBezTo>
                  <a:cubicBezTo>
                    <a:pt x="16850" y="9666"/>
                    <a:pt x="16952" y="9659"/>
                    <a:pt x="17053" y="9659"/>
                  </a:cubicBezTo>
                  <a:cubicBezTo>
                    <a:pt x="17180" y="9659"/>
                    <a:pt x="17304" y="9670"/>
                    <a:pt x="17426" y="9670"/>
                  </a:cubicBezTo>
                  <a:cubicBezTo>
                    <a:pt x="17613" y="9670"/>
                    <a:pt x="17796" y="9646"/>
                    <a:pt x="17980" y="9523"/>
                  </a:cubicBezTo>
                  <a:cubicBezTo>
                    <a:pt x="18447" y="9190"/>
                    <a:pt x="18480" y="8690"/>
                    <a:pt x="18980" y="8356"/>
                  </a:cubicBezTo>
                  <a:cubicBezTo>
                    <a:pt x="19247" y="8223"/>
                    <a:pt x="19481" y="8156"/>
                    <a:pt x="19714" y="8156"/>
                  </a:cubicBezTo>
                  <a:cubicBezTo>
                    <a:pt x="19714" y="8022"/>
                    <a:pt x="19714" y="7889"/>
                    <a:pt x="19781" y="7756"/>
                  </a:cubicBezTo>
                  <a:cubicBezTo>
                    <a:pt x="19981" y="7055"/>
                    <a:pt x="20215" y="6521"/>
                    <a:pt x="19781" y="5821"/>
                  </a:cubicBezTo>
                  <a:cubicBezTo>
                    <a:pt x="19614" y="5487"/>
                    <a:pt x="19314" y="5320"/>
                    <a:pt x="19047" y="5120"/>
                  </a:cubicBezTo>
                  <a:cubicBezTo>
                    <a:pt x="18680" y="4820"/>
                    <a:pt x="18413" y="4487"/>
                    <a:pt x="18247" y="4020"/>
                  </a:cubicBezTo>
                  <a:cubicBezTo>
                    <a:pt x="18013" y="3286"/>
                    <a:pt x="18146" y="2418"/>
                    <a:pt x="17613" y="1818"/>
                  </a:cubicBezTo>
                  <a:cubicBezTo>
                    <a:pt x="17413" y="1618"/>
                    <a:pt x="17179" y="1484"/>
                    <a:pt x="16879" y="1418"/>
                  </a:cubicBezTo>
                  <a:cubicBezTo>
                    <a:pt x="16677" y="1356"/>
                    <a:pt x="16469" y="1330"/>
                    <a:pt x="16259" y="1330"/>
                  </a:cubicBezTo>
                  <a:cubicBezTo>
                    <a:pt x="16018" y="1330"/>
                    <a:pt x="15777" y="1364"/>
                    <a:pt x="15545" y="1418"/>
                  </a:cubicBezTo>
                  <a:cubicBezTo>
                    <a:pt x="15123" y="1498"/>
                    <a:pt x="14823" y="1651"/>
                    <a:pt x="14526" y="1651"/>
                  </a:cubicBezTo>
                  <a:cubicBezTo>
                    <a:pt x="14330" y="1651"/>
                    <a:pt x="14136" y="1584"/>
                    <a:pt x="13910" y="1384"/>
                  </a:cubicBezTo>
                  <a:cubicBezTo>
                    <a:pt x="13543" y="1084"/>
                    <a:pt x="13310" y="951"/>
                    <a:pt x="12843" y="817"/>
                  </a:cubicBezTo>
                  <a:cubicBezTo>
                    <a:pt x="12442" y="717"/>
                    <a:pt x="12276" y="517"/>
                    <a:pt x="11942" y="317"/>
                  </a:cubicBezTo>
                  <a:cubicBezTo>
                    <a:pt x="11625" y="112"/>
                    <a:pt x="11277" y="0"/>
                    <a:pt x="1092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9"/>
            <p:cNvSpPr/>
            <p:nvPr/>
          </p:nvSpPr>
          <p:spPr>
            <a:xfrm>
              <a:off x="4329017" y="2661613"/>
              <a:ext cx="349684" cy="273702"/>
            </a:xfrm>
            <a:custGeom>
              <a:avLst/>
              <a:gdLst/>
              <a:ahLst/>
              <a:cxnLst/>
              <a:rect l="l" t="t" r="r" b="b"/>
              <a:pathLst>
                <a:path w="16479" h="11926" extrusionOk="0">
                  <a:moveTo>
                    <a:pt x="10148" y="0"/>
                  </a:moveTo>
                  <a:cubicBezTo>
                    <a:pt x="9618" y="0"/>
                    <a:pt x="9336" y="884"/>
                    <a:pt x="8507" y="884"/>
                  </a:cubicBezTo>
                  <a:cubicBezTo>
                    <a:pt x="8496" y="884"/>
                    <a:pt x="8484" y="884"/>
                    <a:pt x="8473" y="884"/>
                  </a:cubicBezTo>
                  <a:cubicBezTo>
                    <a:pt x="7939" y="850"/>
                    <a:pt x="7472" y="617"/>
                    <a:pt x="6938" y="617"/>
                  </a:cubicBezTo>
                  <a:cubicBezTo>
                    <a:pt x="6405" y="617"/>
                    <a:pt x="5971" y="850"/>
                    <a:pt x="5504" y="917"/>
                  </a:cubicBezTo>
                  <a:cubicBezTo>
                    <a:pt x="5208" y="960"/>
                    <a:pt x="4908" y="972"/>
                    <a:pt x="4607" y="972"/>
                  </a:cubicBezTo>
                  <a:cubicBezTo>
                    <a:pt x="4205" y="972"/>
                    <a:pt x="3800" y="950"/>
                    <a:pt x="3399" y="950"/>
                  </a:cubicBezTo>
                  <a:cubicBezTo>
                    <a:pt x="3154" y="950"/>
                    <a:pt x="2910" y="958"/>
                    <a:pt x="2669" y="984"/>
                  </a:cubicBezTo>
                  <a:cubicBezTo>
                    <a:pt x="1868" y="1051"/>
                    <a:pt x="1234" y="1618"/>
                    <a:pt x="601" y="2151"/>
                  </a:cubicBezTo>
                  <a:cubicBezTo>
                    <a:pt x="501" y="2218"/>
                    <a:pt x="434" y="2285"/>
                    <a:pt x="367" y="2385"/>
                  </a:cubicBezTo>
                  <a:cubicBezTo>
                    <a:pt x="0" y="2885"/>
                    <a:pt x="434" y="3452"/>
                    <a:pt x="701" y="4053"/>
                  </a:cubicBezTo>
                  <a:cubicBezTo>
                    <a:pt x="934" y="4553"/>
                    <a:pt x="767" y="5087"/>
                    <a:pt x="1001" y="5621"/>
                  </a:cubicBezTo>
                  <a:cubicBezTo>
                    <a:pt x="1134" y="5921"/>
                    <a:pt x="1201" y="6121"/>
                    <a:pt x="1234" y="6354"/>
                  </a:cubicBezTo>
                  <a:cubicBezTo>
                    <a:pt x="1401" y="6421"/>
                    <a:pt x="1568" y="6488"/>
                    <a:pt x="1768" y="6621"/>
                  </a:cubicBezTo>
                  <a:cubicBezTo>
                    <a:pt x="2208" y="6896"/>
                    <a:pt x="2626" y="7081"/>
                    <a:pt x="3114" y="7081"/>
                  </a:cubicBezTo>
                  <a:cubicBezTo>
                    <a:pt x="3218" y="7081"/>
                    <a:pt x="3325" y="7072"/>
                    <a:pt x="3436" y="7055"/>
                  </a:cubicBezTo>
                  <a:cubicBezTo>
                    <a:pt x="3758" y="6978"/>
                    <a:pt x="4080" y="6894"/>
                    <a:pt x="4383" y="6894"/>
                  </a:cubicBezTo>
                  <a:cubicBezTo>
                    <a:pt x="4738" y="6894"/>
                    <a:pt x="5067" y="7010"/>
                    <a:pt x="5337" y="7388"/>
                  </a:cubicBezTo>
                  <a:cubicBezTo>
                    <a:pt x="5604" y="7722"/>
                    <a:pt x="5604" y="8156"/>
                    <a:pt x="5904" y="8456"/>
                  </a:cubicBezTo>
                  <a:cubicBezTo>
                    <a:pt x="6138" y="8689"/>
                    <a:pt x="6471" y="8689"/>
                    <a:pt x="6605" y="9023"/>
                  </a:cubicBezTo>
                  <a:cubicBezTo>
                    <a:pt x="6738" y="9323"/>
                    <a:pt x="6605" y="9824"/>
                    <a:pt x="6572" y="10124"/>
                  </a:cubicBezTo>
                  <a:lnTo>
                    <a:pt x="6572" y="10191"/>
                  </a:lnTo>
                  <a:cubicBezTo>
                    <a:pt x="7139" y="10591"/>
                    <a:pt x="7572" y="11191"/>
                    <a:pt x="7839" y="11925"/>
                  </a:cubicBezTo>
                  <a:cubicBezTo>
                    <a:pt x="8173" y="11825"/>
                    <a:pt x="8506" y="11725"/>
                    <a:pt x="8907" y="11692"/>
                  </a:cubicBezTo>
                  <a:cubicBezTo>
                    <a:pt x="9016" y="11681"/>
                    <a:pt x="9126" y="11677"/>
                    <a:pt x="9238" y="11677"/>
                  </a:cubicBezTo>
                  <a:cubicBezTo>
                    <a:pt x="9491" y="11677"/>
                    <a:pt x="9749" y="11696"/>
                    <a:pt x="10003" y="11696"/>
                  </a:cubicBezTo>
                  <a:cubicBezTo>
                    <a:pt x="10327" y="11696"/>
                    <a:pt x="10645" y="11665"/>
                    <a:pt x="10941" y="11525"/>
                  </a:cubicBezTo>
                  <a:cubicBezTo>
                    <a:pt x="11275" y="11358"/>
                    <a:pt x="11608" y="11058"/>
                    <a:pt x="11809" y="10758"/>
                  </a:cubicBezTo>
                  <a:cubicBezTo>
                    <a:pt x="11975" y="10491"/>
                    <a:pt x="12075" y="9957"/>
                    <a:pt x="12309" y="9824"/>
                  </a:cubicBezTo>
                  <a:cubicBezTo>
                    <a:pt x="12374" y="9791"/>
                    <a:pt x="12450" y="9778"/>
                    <a:pt x="12530" y="9778"/>
                  </a:cubicBezTo>
                  <a:cubicBezTo>
                    <a:pt x="12778" y="9778"/>
                    <a:pt x="13075" y="9898"/>
                    <a:pt x="13276" y="9924"/>
                  </a:cubicBezTo>
                  <a:cubicBezTo>
                    <a:pt x="13348" y="9933"/>
                    <a:pt x="13422" y="9937"/>
                    <a:pt x="13497" y="9937"/>
                  </a:cubicBezTo>
                  <a:cubicBezTo>
                    <a:pt x="13702" y="9937"/>
                    <a:pt x="13915" y="9906"/>
                    <a:pt x="14110" y="9857"/>
                  </a:cubicBezTo>
                  <a:cubicBezTo>
                    <a:pt x="14277" y="8923"/>
                    <a:pt x="13410" y="7122"/>
                    <a:pt x="14177" y="6288"/>
                  </a:cubicBezTo>
                  <a:cubicBezTo>
                    <a:pt x="14677" y="5754"/>
                    <a:pt x="15611" y="5854"/>
                    <a:pt x="16045" y="5154"/>
                  </a:cubicBezTo>
                  <a:cubicBezTo>
                    <a:pt x="16479" y="4453"/>
                    <a:pt x="15945" y="4286"/>
                    <a:pt x="15645" y="3786"/>
                  </a:cubicBezTo>
                  <a:cubicBezTo>
                    <a:pt x="15545" y="3586"/>
                    <a:pt x="15578" y="3286"/>
                    <a:pt x="15445" y="3052"/>
                  </a:cubicBezTo>
                  <a:cubicBezTo>
                    <a:pt x="15445" y="3019"/>
                    <a:pt x="15411" y="2985"/>
                    <a:pt x="15378" y="2952"/>
                  </a:cubicBezTo>
                  <a:cubicBezTo>
                    <a:pt x="15244" y="2752"/>
                    <a:pt x="15044" y="2552"/>
                    <a:pt x="14877" y="2385"/>
                  </a:cubicBezTo>
                  <a:cubicBezTo>
                    <a:pt x="14444" y="2085"/>
                    <a:pt x="13910" y="1985"/>
                    <a:pt x="13476" y="1718"/>
                  </a:cubicBezTo>
                  <a:cubicBezTo>
                    <a:pt x="12943" y="1384"/>
                    <a:pt x="12809" y="917"/>
                    <a:pt x="12176" y="817"/>
                  </a:cubicBezTo>
                  <a:cubicBezTo>
                    <a:pt x="12135" y="812"/>
                    <a:pt x="12094" y="810"/>
                    <a:pt x="12053" y="810"/>
                  </a:cubicBezTo>
                  <a:cubicBezTo>
                    <a:pt x="11891" y="810"/>
                    <a:pt x="11721" y="841"/>
                    <a:pt x="11557" y="841"/>
                  </a:cubicBezTo>
                  <a:cubicBezTo>
                    <a:pt x="11484" y="841"/>
                    <a:pt x="11411" y="835"/>
                    <a:pt x="11342" y="817"/>
                  </a:cubicBezTo>
                  <a:cubicBezTo>
                    <a:pt x="11008" y="717"/>
                    <a:pt x="11108" y="684"/>
                    <a:pt x="10875" y="450"/>
                  </a:cubicBezTo>
                  <a:cubicBezTo>
                    <a:pt x="10572" y="121"/>
                    <a:pt x="10343" y="0"/>
                    <a:pt x="1014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9"/>
            <p:cNvSpPr/>
            <p:nvPr/>
          </p:nvSpPr>
          <p:spPr>
            <a:xfrm>
              <a:off x="4598702" y="4824651"/>
              <a:ext cx="238555" cy="68689"/>
            </a:xfrm>
            <a:custGeom>
              <a:avLst/>
              <a:gdLst/>
              <a:ahLst/>
              <a:cxnLst/>
              <a:rect l="l" t="t" r="r" b="b"/>
              <a:pathLst>
                <a:path w="11242" h="2993" extrusionOk="0">
                  <a:moveTo>
                    <a:pt x="1313" y="0"/>
                  </a:moveTo>
                  <a:cubicBezTo>
                    <a:pt x="1074" y="0"/>
                    <a:pt x="781" y="77"/>
                    <a:pt x="734" y="334"/>
                  </a:cubicBezTo>
                  <a:cubicBezTo>
                    <a:pt x="334" y="501"/>
                    <a:pt x="0" y="1468"/>
                    <a:pt x="367" y="1802"/>
                  </a:cubicBezTo>
                  <a:cubicBezTo>
                    <a:pt x="484" y="1919"/>
                    <a:pt x="683" y="1958"/>
                    <a:pt x="910" y="1958"/>
                  </a:cubicBezTo>
                  <a:cubicBezTo>
                    <a:pt x="1332" y="1958"/>
                    <a:pt x="1853" y="1824"/>
                    <a:pt x="2135" y="1802"/>
                  </a:cubicBezTo>
                  <a:cubicBezTo>
                    <a:pt x="2179" y="1797"/>
                    <a:pt x="2222" y="1794"/>
                    <a:pt x="2264" y="1794"/>
                  </a:cubicBezTo>
                  <a:cubicBezTo>
                    <a:pt x="3054" y="1794"/>
                    <a:pt x="3547" y="2646"/>
                    <a:pt x="4370" y="2836"/>
                  </a:cubicBezTo>
                  <a:cubicBezTo>
                    <a:pt x="4578" y="2882"/>
                    <a:pt x="4789" y="2900"/>
                    <a:pt x="5003" y="2900"/>
                  </a:cubicBezTo>
                  <a:cubicBezTo>
                    <a:pt x="5715" y="2900"/>
                    <a:pt x="6454" y="2703"/>
                    <a:pt x="7172" y="2703"/>
                  </a:cubicBezTo>
                  <a:cubicBezTo>
                    <a:pt x="7843" y="2703"/>
                    <a:pt x="8633" y="2993"/>
                    <a:pt x="9350" y="2993"/>
                  </a:cubicBezTo>
                  <a:cubicBezTo>
                    <a:pt x="9774" y="2993"/>
                    <a:pt x="10173" y="2891"/>
                    <a:pt x="10508" y="2569"/>
                  </a:cubicBezTo>
                  <a:cubicBezTo>
                    <a:pt x="10775" y="2336"/>
                    <a:pt x="11242" y="1835"/>
                    <a:pt x="10741" y="1635"/>
                  </a:cubicBezTo>
                  <a:cubicBezTo>
                    <a:pt x="10594" y="1580"/>
                    <a:pt x="10367" y="1555"/>
                    <a:pt x="10153" y="1555"/>
                  </a:cubicBezTo>
                  <a:cubicBezTo>
                    <a:pt x="9978" y="1555"/>
                    <a:pt x="9812" y="1572"/>
                    <a:pt x="9707" y="1602"/>
                  </a:cubicBezTo>
                  <a:cubicBezTo>
                    <a:pt x="9474" y="1669"/>
                    <a:pt x="9340" y="1869"/>
                    <a:pt x="9140" y="1902"/>
                  </a:cubicBezTo>
                  <a:cubicBezTo>
                    <a:pt x="8873" y="1602"/>
                    <a:pt x="9007" y="1302"/>
                    <a:pt x="8540" y="1202"/>
                  </a:cubicBezTo>
                  <a:cubicBezTo>
                    <a:pt x="8380" y="1141"/>
                    <a:pt x="8195" y="1129"/>
                    <a:pt x="8016" y="1129"/>
                  </a:cubicBezTo>
                  <a:cubicBezTo>
                    <a:pt x="7897" y="1129"/>
                    <a:pt x="7779" y="1135"/>
                    <a:pt x="7672" y="1135"/>
                  </a:cubicBezTo>
                  <a:cubicBezTo>
                    <a:pt x="6838" y="1135"/>
                    <a:pt x="6105" y="935"/>
                    <a:pt x="5304" y="835"/>
                  </a:cubicBezTo>
                  <a:cubicBezTo>
                    <a:pt x="5271" y="832"/>
                    <a:pt x="5239" y="831"/>
                    <a:pt x="5208" y="831"/>
                  </a:cubicBezTo>
                  <a:cubicBezTo>
                    <a:pt x="4759" y="831"/>
                    <a:pt x="4440" y="1043"/>
                    <a:pt x="4003" y="1168"/>
                  </a:cubicBezTo>
                  <a:cubicBezTo>
                    <a:pt x="3893" y="1209"/>
                    <a:pt x="3772" y="1239"/>
                    <a:pt x="3656" y="1239"/>
                  </a:cubicBezTo>
                  <a:cubicBezTo>
                    <a:pt x="3490" y="1239"/>
                    <a:pt x="3334" y="1178"/>
                    <a:pt x="3236" y="1001"/>
                  </a:cubicBezTo>
                  <a:cubicBezTo>
                    <a:pt x="3102" y="801"/>
                    <a:pt x="3303" y="468"/>
                    <a:pt x="3102" y="334"/>
                  </a:cubicBezTo>
                  <a:cubicBezTo>
                    <a:pt x="3023" y="264"/>
                    <a:pt x="2934" y="239"/>
                    <a:pt x="2843" y="239"/>
                  </a:cubicBezTo>
                  <a:cubicBezTo>
                    <a:pt x="2628" y="239"/>
                    <a:pt x="2399" y="378"/>
                    <a:pt x="2235" y="401"/>
                  </a:cubicBezTo>
                  <a:cubicBezTo>
                    <a:pt x="1935" y="401"/>
                    <a:pt x="1868" y="101"/>
                    <a:pt x="1568" y="34"/>
                  </a:cubicBezTo>
                  <a:cubicBezTo>
                    <a:pt x="1508" y="14"/>
                    <a:pt x="1416" y="0"/>
                    <a:pt x="131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9"/>
            <p:cNvSpPr/>
            <p:nvPr/>
          </p:nvSpPr>
          <p:spPr>
            <a:xfrm>
              <a:off x="4476942" y="2667282"/>
              <a:ext cx="586818" cy="516054"/>
            </a:xfrm>
            <a:custGeom>
              <a:avLst/>
              <a:gdLst/>
              <a:ahLst/>
              <a:cxnLst/>
              <a:rect l="l" t="t" r="r" b="b"/>
              <a:pathLst>
                <a:path w="27654" h="22486" extrusionOk="0">
                  <a:moveTo>
                    <a:pt x="15477" y="0"/>
                  </a:moveTo>
                  <a:cubicBezTo>
                    <a:pt x="15055" y="0"/>
                    <a:pt x="14656" y="195"/>
                    <a:pt x="14278" y="303"/>
                  </a:cubicBezTo>
                  <a:cubicBezTo>
                    <a:pt x="14139" y="335"/>
                    <a:pt x="14006" y="347"/>
                    <a:pt x="13876" y="347"/>
                  </a:cubicBezTo>
                  <a:cubicBezTo>
                    <a:pt x="13374" y="347"/>
                    <a:pt x="12923" y="162"/>
                    <a:pt x="12445" y="162"/>
                  </a:cubicBezTo>
                  <a:cubicBezTo>
                    <a:pt x="12389" y="162"/>
                    <a:pt x="12333" y="164"/>
                    <a:pt x="12276" y="170"/>
                  </a:cubicBezTo>
                  <a:cubicBezTo>
                    <a:pt x="12043" y="170"/>
                    <a:pt x="11809" y="237"/>
                    <a:pt x="11542" y="370"/>
                  </a:cubicBezTo>
                  <a:cubicBezTo>
                    <a:pt x="11042" y="704"/>
                    <a:pt x="11009" y="1204"/>
                    <a:pt x="10542" y="1537"/>
                  </a:cubicBezTo>
                  <a:cubicBezTo>
                    <a:pt x="10374" y="1660"/>
                    <a:pt x="10192" y="1684"/>
                    <a:pt x="10002" y="1684"/>
                  </a:cubicBezTo>
                  <a:cubicBezTo>
                    <a:pt x="9877" y="1684"/>
                    <a:pt x="9749" y="1673"/>
                    <a:pt x="9620" y="1673"/>
                  </a:cubicBezTo>
                  <a:cubicBezTo>
                    <a:pt x="9516" y="1673"/>
                    <a:pt x="9412" y="1680"/>
                    <a:pt x="9307" y="1704"/>
                  </a:cubicBezTo>
                  <a:cubicBezTo>
                    <a:pt x="8740" y="1804"/>
                    <a:pt x="8574" y="2271"/>
                    <a:pt x="8407" y="2705"/>
                  </a:cubicBezTo>
                  <a:cubicBezTo>
                    <a:pt x="8440" y="2738"/>
                    <a:pt x="8474" y="2772"/>
                    <a:pt x="8474" y="2805"/>
                  </a:cubicBezTo>
                  <a:cubicBezTo>
                    <a:pt x="8607" y="3039"/>
                    <a:pt x="8574" y="3339"/>
                    <a:pt x="8674" y="3539"/>
                  </a:cubicBezTo>
                  <a:cubicBezTo>
                    <a:pt x="8974" y="4039"/>
                    <a:pt x="9508" y="4206"/>
                    <a:pt x="9041" y="4907"/>
                  </a:cubicBezTo>
                  <a:cubicBezTo>
                    <a:pt x="8640" y="5574"/>
                    <a:pt x="7673" y="5507"/>
                    <a:pt x="7206" y="6007"/>
                  </a:cubicBezTo>
                  <a:cubicBezTo>
                    <a:pt x="6439" y="6875"/>
                    <a:pt x="7306" y="8676"/>
                    <a:pt x="7139" y="9610"/>
                  </a:cubicBezTo>
                  <a:cubicBezTo>
                    <a:pt x="6944" y="9659"/>
                    <a:pt x="6731" y="9690"/>
                    <a:pt x="6526" y="9690"/>
                  </a:cubicBezTo>
                  <a:cubicBezTo>
                    <a:pt x="6451" y="9690"/>
                    <a:pt x="6377" y="9686"/>
                    <a:pt x="6305" y="9677"/>
                  </a:cubicBezTo>
                  <a:cubicBezTo>
                    <a:pt x="6104" y="9651"/>
                    <a:pt x="5807" y="9531"/>
                    <a:pt x="5559" y="9531"/>
                  </a:cubicBezTo>
                  <a:cubicBezTo>
                    <a:pt x="5479" y="9531"/>
                    <a:pt x="5403" y="9544"/>
                    <a:pt x="5338" y="9577"/>
                  </a:cubicBezTo>
                  <a:cubicBezTo>
                    <a:pt x="5104" y="9710"/>
                    <a:pt x="5004" y="10244"/>
                    <a:pt x="4838" y="10511"/>
                  </a:cubicBezTo>
                  <a:cubicBezTo>
                    <a:pt x="4604" y="10811"/>
                    <a:pt x="4304" y="11111"/>
                    <a:pt x="3970" y="11278"/>
                  </a:cubicBezTo>
                  <a:cubicBezTo>
                    <a:pt x="3653" y="11411"/>
                    <a:pt x="3312" y="11436"/>
                    <a:pt x="2961" y="11436"/>
                  </a:cubicBezTo>
                  <a:cubicBezTo>
                    <a:pt x="2751" y="11436"/>
                    <a:pt x="2538" y="11427"/>
                    <a:pt x="2325" y="11427"/>
                  </a:cubicBezTo>
                  <a:cubicBezTo>
                    <a:pt x="2184" y="11427"/>
                    <a:pt x="2042" y="11431"/>
                    <a:pt x="1902" y="11445"/>
                  </a:cubicBezTo>
                  <a:cubicBezTo>
                    <a:pt x="1535" y="11445"/>
                    <a:pt x="1202" y="11578"/>
                    <a:pt x="868" y="11645"/>
                  </a:cubicBezTo>
                  <a:cubicBezTo>
                    <a:pt x="1168" y="12379"/>
                    <a:pt x="1368" y="13179"/>
                    <a:pt x="1535" y="13846"/>
                  </a:cubicBezTo>
                  <a:cubicBezTo>
                    <a:pt x="1769" y="14947"/>
                    <a:pt x="2870" y="15414"/>
                    <a:pt x="2903" y="16615"/>
                  </a:cubicBezTo>
                  <a:cubicBezTo>
                    <a:pt x="2936" y="17883"/>
                    <a:pt x="1936" y="17849"/>
                    <a:pt x="1135" y="18483"/>
                  </a:cubicBezTo>
                  <a:cubicBezTo>
                    <a:pt x="1" y="19350"/>
                    <a:pt x="1635" y="19717"/>
                    <a:pt x="1735" y="20718"/>
                  </a:cubicBezTo>
                  <a:cubicBezTo>
                    <a:pt x="1769" y="21152"/>
                    <a:pt x="1702" y="21619"/>
                    <a:pt x="1735" y="22052"/>
                  </a:cubicBezTo>
                  <a:cubicBezTo>
                    <a:pt x="1769" y="22219"/>
                    <a:pt x="1802" y="22352"/>
                    <a:pt x="1869" y="22486"/>
                  </a:cubicBezTo>
                  <a:cubicBezTo>
                    <a:pt x="2536" y="22386"/>
                    <a:pt x="3170" y="22186"/>
                    <a:pt x="3737" y="21752"/>
                  </a:cubicBezTo>
                  <a:cubicBezTo>
                    <a:pt x="4571" y="21085"/>
                    <a:pt x="5138" y="20384"/>
                    <a:pt x="6239" y="20084"/>
                  </a:cubicBezTo>
                  <a:cubicBezTo>
                    <a:pt x="6599" y="19994"/>
                    <a:pt x="7019" y="19933"/>
                    <a:pt x="7433" y="19933"/>
                  </a:cubicBezTo>
                  <a:cubicBezTo>
                    <a:pt x="7785" y="19933"/>
                    <a:pt x="8134" y="19977"/>
                    <a:pt x="8440" y="20084"/>
                  </a:cubicBezTo>
                  <a:cubicBezTo>
                    <a:pt x="9294" y="20337"/>
                    <a:pt x="9848" y="20890"/>
                    <a:pt x="10813" y="20890"/>
                  </a:cubicBezTo>
                  <a:cubicBezTo>
                    <a:pt x="10866" y="20890"/>
                    <a:pt x="10920" y="20888"/>
                    <a:pt x="10975" y="20885"/>
                  </a:cubicBezTo>
                  <a:cubicBezTo>
                    <a:pt x="11867" y="20801"/>
                    <a:pt x="12573" y="20322"/>
                    <a:pt x="13403" y="20322"/>
                  </a:cubicBezTo>
                  <a:cubicBezTo>
                    <a:pt x="13567" y="20322"/>
                    <a:pt x="13735" y="20340"/>
                    <a:pt x="13911" y="20384"/>
                  </a:cubicBezTo>
                  <a:cubicBezTo>
                    <a:pt x="14545" y="20518"/>
                    <a:pt x="14845" y="20785"/>
                    <a:pt x="15512" y="20785"/>
                  </a:cubicBezTo>
                  <a:cubicBezTo>
                    <a:pt x="15801" y="20785"/>
                    <a:pt x="16090" y="20799"/>
                    <a:pt x="16379" y="20799"/>
                  </a:cubicBezTo>
                  <a:cubicBezTo>
                    <a:pt x="16524" y="20799"/>
                    <a:pt x="16668" y="20796"/>
                    <a:pt x="16813" y="20785"/>
                  </a:cubicBezTo>
                  <a:cubicBezTo>
                    <a:pt x="17190" y="20717"/>
                    <a:pt x="17534" y="20688"/>
                    <a:pt x="17875" y="20688"/>
                  </a:cubicBezTo>
                  <a:cubicBezTo>
                    <a:pt x="18377" y="20688"/>
                    <a:pt x="18871" y="20752"/>
                    <a:pt x="19448" y="20851"/>
                  </a:cubicBezTo>
                  <a:cubicBezTo>
                    <a:pt x="20041" y="20978"/>
                    <a:pt x="20943" y="21294"/>
                    <a:pt x="21745" y="21294"/>
                  </a:cubicBezTo>
                  <a:cubicBezTo>
                    <a:pt x="22206" y="21294"/>
                    <a:pt x="22634" y="21189"/>
                    <a:pt x="22951" y="20885"/>
                  </a:cubicBezTo>
                  <a:cubicBezTo>
                    <a:pt x="23684" y="20184"/>
                    <a:pt x="22984" y="19083"/>
                    <a:pt x="23751" y="18383"/>
                  </a:cubicBezTo>
                  <a:cubicBezTo>
                    <a:pt x="24385" y="17782"/>
                    <a:pt x="25953" y="17949"/>
                    <a:pt x="26053" y="16882"/>
                  </a:cubicBezTo>
                  <a:cubicBezTo>
                    <a:pt x="26053" y="16848"/>
                    <a:pt x="26053" y="16815"/>
                    <a:pt x="26086" y="16815"/>
                  </a:cubicBezTo>
                  <a:cubicBezTo>
                    <a:pt x="26086" y="16215"/>
                    <a:pt x="25619" y="14947"/>
                    <a:pt x="25352" y="14413"/>
                  </a:cubicBezTo>
                  <a:cubicBezTo>
                    <a:pt x="24919" y="13613"/>
                    <a:pt x="23885" y="13146"/>
                    <a:pt x="24285" y="12112"/>
                  </a:cubicBezTo>
                  <a:cubicBezTo>
                    <a:pt x="24339" y="12104"/>
                    <a:pt x="24393" y="12100"/>
                    <a:pt x="24446" y="12100"/>
                  </a:cubicBezTo>
                  <a:cubicBezTo>
                    <a:pt x="25009" y="12100"/>
                    <a:pt x="25511" y="12517"/>
                    <a:pt x="26103" y="12517"/>
                  </a:cubicBezTo>
                  <a:cubicBezTo>
                    <a:pt x="26142" y="12517"/>
                    <a:pt x="26180" y="12516"/>
                    <a:pt x="26220" y="12512"/>
                  </a:cubicBezTo>
                  <a:cubicBezTo>
                    <a:pt x="26953" y="12445"/>
                    <a:pt x="27254" y="11711"/>
                    <a:pt x="27387" y="11011"/>
                  </a:cubicBezTo>
                  <a:cubicBezTo>
                    <a:pt x="27654" y="9210"/>
                    <a:pt x="25753" y="9577"/>
                    <a:pt x="24885" y="8909"/>
                  </a:cubicBezTo>
                  <a:cubicBezTo>
                    <a:pt x="24618" y="8709"/>
                    <a:pt x="24585" y="8476"/>
                    <a:pt x="24218" y="8309"/>
                  </a:cubicBezTo>
                  <a:cubicBezTo>
                    <a:pt x="23985" y="8209"/>
                    <a:pt x="23718" y="8242"/>
                    <a:pt x="23451" y="8109"/>
                  </a:cubicBezTo>
                  <a:cubicBezTo>
                    <a:pt x="22850" y="7809"/>
                    <a:pt x="22717" y="7308"/>
                    <a:pt x="22350" y="6808"/>
                  </a:cubicBezTo>
                  <a:cubicBezTo>
                    <a:pt x="21950" y="6241"/>
                    <a:pt x="20716" y="6107"/>
                    <a:pt x="20482" y="5640"/>
                  </a:cubicBezTo>
                  <a:cubicBezTo>
                    <a:pt x="20215" y="5140"/>
                    <a:pt x="21316" y="4239"/>
                    <a:pt x="21249" y="3539"/>
                  </a:cubicBezTo>
                  <a:cubicBezTo>
                    <a:pt x="21216" y="3105"/>
                    <a:pt x="20782" y="2772"/>
                    <a:pt x="20616" y="2305"/>
                  </a:cubicBezTo>
                  <a:cubicBezTo>
                    <a:pt x="20415" y="1771"/>
                    <a:pt x="20449" y="1504"/>
                    <a:pt x="19982" y="1104"/>
                  </a:cubicBezTo>
                  <a:cubicBezTo>
                    <a:pt x="19581" y="737"/>
                    <a:pt x="19148" y="470"/>
                    <a:pt x="18647" y="370"/>
                  </a:cubicBezTo>
                  <a:cubicBezTo>
                    <a:pt x="18554" y="348"/>
                    <a:pt x="18467" y="339"/>
                    <a:pt x="18386" y="339"/>
                  </a:cubicBezTo>
                  <a:cubicBezTo>
                    <a:pt x="17974" y="339"/>
                    <a:pt x="17686" y="576"/>
                    <a:pt x="17213" y="603"/>
                  </a:cubicBezTo>
                  <a:cubicBezTo>
                    <a:pt x="17190" y="605"/>
                    <a:pt x="17168" y="605"/>
                    <a:pt x="17146" y="605"/>
                  </a:cubicBezTo>
                  <a:cubicBezTo>
                    <a:pt x="16530" y="605"/>
                    <a:pt x="16294" y="165"/>
                    <a:pt x="15779" y="36"/>
                  </a:cubicBezTo>
                  <a:cubicBezTo>
                    <a:pt x="15677" y="11"/>
                    <a:pt x="15576" y="0"/>
                    <a:pt x="15477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9"/>
            <p:cNvSpPr/>
            <p:nvPr/>
          </p:nvSpPr>
          <p:spPr>
            <a:xfrm>
              <a:off x="4561185" y="4479024"/>
              <a:ext cx="124604" cy="109540"/>
            </a:xfrm>
            <a:custGeom>
              <a:avLst/>
              <a:gdLst/>
              <a:ahLst/>
              <a:cxnLst/>
              <a:rect l="l" t="t" r="r" b="b"/>
              <a:pathLst>
                <a:path w="5872" h="4773" extrusionOk="0">
                  <a:moveTo>
                    <a:pt x="700" y="0"/>
                  </a:moveTo>
                  <a:cubicBezTo>
                    <a:pt x="619" y="0"/>
                    <a:pt x="531" y="7"/>
                    <a:pt x="434" y="17"/>
                  </a:cubicBezTo>
                  <a:cubicBezTo>
                    <a:pt x="200" y="17"/>
                    <a:pt x="0" y="350"/>
                    <a:pt x="67" y="584"/>
                  </a:cubicBezTo>
                  <a:cubicBezTo>
                    <a:pt x="167" y="951"/>
                    <a:pt x="634" y="784"/>
                    <a:pt x="934" y="917"/>
                  </a:cubicBezTo>
                  <a:cubicBezTo>
                    <a:pt x="1368" y="1117"/>
                    <a:pt x="1368" y="1684"/>
                    <a:pt x="1802" y="1951"/>
                  </a:cubicBezTo>
                  <a:cubicBezTo>
                    <a:pt x="2202" y="2185"/>
                    <a:pt x="2435" y="2618"/>
                    <a:pt x="2902" y="2719"/>
                  </a:cubicBezTo>
                  <a:cubicBezTo>
                    <a:pt x="3536" y="2819"/>
                    <a:pt x="3770" y="2585"/>
                    <a:pt x="4037" y="3286"/>
                  </a:cubicBezTo>
                  <a:cubicBezTo>
                    <a:pt x="4203" y="3719"/>
                    <a:pt x="4470" y="4086"/>
                    <a:pt x="4804" y="4453"/>
                  </a:cubicBezTo>
                  <a:cubicBezTo>
                    <a:pt x="4921" y="4590"/>
                    <a:pt x="5268" y="4773"/>
                    <a:pt x="5535" y="4773"/>
                  </a:cubicBezTo>
                  <a:cubicBezTo>
                    <a:pt x="5723" y="4773"/>
                    <a:pt x="5871" y="4682"/>
                    <a:pt x="5871" y="4420"/>
                  </a:cubicBezTo>
                  <a:cubicBezTo>
                    <a:pt x="5871" y="4086"/>
                    <a:pt x="5471" y="4019"/>
                    <a:pt x="5271" y="3853"/>
                  </a:cubicBezTo>
                  <a:cubicBezTo>
                    <a:pt x="5071" y="3719"/>
                    <a:pt x="4870" y="3452"/>
                    <a:pt x="4737" y="3252"/>
                  </a:cubicBezTo>
                  <a:cubicBezTo>
                    <a:pt x="4537" y="2952"/>
                    <a:pt x="4470" y="2685"/>
                    <a:pt x="4437" y="2318"/>
                  </a:cubicBezTo>
                  <a:cubicBezTo>
                    <a:pt x="4437" y="1951"/>
                    <a:pt x="4403" y="1684"/>
                    <a:pt x="4003" y="1584"/>
                  </a:cubicBezTo>
                  <a:cubicBezTo>
                    <a:pt x="3670" y="1484"/>
                    <a:pt x="3336" y="1518"/>
                    <a:pt x="3002" y="1384"/>
                  </a:cubicBezTo>
                  <a:cubicBezTo>
                    <a:pt x="2602" y="1251"/>
                    <a:pt x="2402" y="1017"/>
                    <a:pt x="2068" y="784"/>
                  </a:cubicBezTo>
                  <a:cubicBezTo>
                    <a:pt x="1902" y="650"/>
                    <a:pt x="1702" y="617"/>
                    <a:pt x="1501" y="484"/>
                  </a:cubicBezTo>
                  <a:cubicBezTo>
                    <a:pt x="1335" y="384"/>
                    <a:pt x="1368" y="317"/>
                    <a:pt x="1201" y="183"/>
                  </a:cubicBezTo>
                  <a:cubicBezTo>
                    <a:pt x="1059" y="41"/>
                    <a:pt x="900" y="0"/>
                    <a:pt x="70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4554819" y="4766840"/>
              <a:ext cx="32573" cy="37982"/>
            </a:xfrm>
            <a:custGeom>
              <a:avLst/>
              <a:gdLst/>
              <a:ahLst/>
              <a:cxnLst/>
              <a:rect l="l" t="t" r="r" b="b"/>
              <a:pathLst>
                <a:path w="1535" h="1655" extrusionOk="0">
                  <a:moveTo>
                    <a:pt x="320" y="1"/>
                  </a:moveTo>
                  <a:cubicBezTo>
                    <a:pt x="238" y="1"/>
                    <a:pt x="153" y="6"/>
                    <a:pt x="67" y="18"/>
                  </a:cubicBezTo>
                  <a:cubicBezTo>
                    <a:pt x="33" y="85"/>
                    <a:pt x="0" y="351"/>
                    <a:pt x="33" y="485"/>
                  </a:cubicBezTo>
                  <a:cubicBezTo>
                    <a:pt x="100" y="752"/>
                    <a:pt x="267" y="718"/>
                    <a:pt x="400" y="919"/>
                  </a:cubicBezTo>
                  <a:cubicBezTo>
                    <a:pt x="601" y="1119"/>
                    <a:pt x="467" y="1619"/>
                    <a:pt x="834" y="1652"/>
                  </a:cubicBezTo>
                  <a:cubicBezTo>
                    <a:pt x="850" y="1654"/>
                    <a:pt x="865" y="1655"/>
                    <a:pt x="879" y="1655"/>
                  </a:cubicBezTo>
                  <a:cubicBezTo>
                    <a:pt x="1201" y="1655"/>
                    <a:pt x="1204" y="1309"/>
                    <a:pt x="1268" y="1085"/>
                  </a:cubicBezTo>
                  <a:cubicBezTo>
                    <a:pt x="1368" y="785"/>
                    <a:pt x="1535" y="618"/>
                    <a:pt x="1268" y="351"/>
                  </a:cubicBezTo>
                  <a:cubicBezTo>
                    <a:pt x="1074" y="130"/>
                    <a:pt x="721" y="1"/>
                    <a:pt x="320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9"/>
            <p:cNvSpPr/>
            <p:nvPr/>
          </p:nvSpPr>
          <p:spPr>
            <a:xfrm>
              <a:off x="4338205" y="4179939"/>
              <a:ext cx="495508" cy="437496"/>
            </a:xfrm>
            <a:custGeom>
              <a:avLst/>
              <a:gdLst/>
              <a:ahLst/>
              <a:cxnLst/>
              <a:rect l="l" t="t" r="r" b="b"/>
              <a:pathLst>
                <a:path w="23351" h="19063" extrusionOk="0">
                  <a:moveTo>
                    <a:pt x="21385" y="1"/>
                  </a:moveTo>
                  <a:cubicBezTo>
                    <a:pt x="21372" y="1"/>
                    <a:pt x="21360" y="2"/>
                    <a:pt x="21349" y="6"/>
                  </a:cubicBezTo>
                  <a:cubicBezTo>
                    <a:pt x="21016" y="106"/>
                    <a:pt x="21550" y="1207"/>
                    <a:pt x="21550" y="1440"/>
                  </a:cubicBezTo>
                  <a:cubicBezTo>
                    <a:pt x="21550" y="1774"/>
                    <a:pt x="21449" y="1774"/>
                    <a:pt x="21149" y="1774"/>
                  </a:cubicBezTo>
                  <a:cubicBezTo>
                    <a:pt x="20916" y="1774"/>
                    <a:pt x="20682" y="1841"/>
                    <a:pt x="20449" y="1907"/>
                  </a:cubicBezTo>
                  <a:cubicBezTo>
                    <a:pt x="19949" y="2074"/>
                    <a:pt x="19348" y="2308"/>
                    <a:pt x="18791" y="2308"/>
                  </a:cubicBezTo>
                  <a:cubicBezTo>
                    <a:pt x="18566" y="2308"/>
                    <a:pt x="18348" y="2270"/>
                    <a:pt x="18147" y="2174"/>
                  </a:cubicBezTo>
                  <a:cubicBezTo>
                    <a:pt x="17752" y="1961"/>
                    <a:pt x="17550" y="1665"/>
                    <a:pt x="17139" y="1665"/>
                  </a:cubicBezTo>
                  <a:cubicBezTo>
                    <a:pt x="17099" y="1665"/>
                    <a:pt x="17057" y="1668"/>
                    <a:pt x="17013" y="1674"/>
                  </a:cubicBezTo>
                  <a:cubicBezTo>
                    <a:pt x="16879" y="1693"/>
                    <a:pt x="16756" y="1734"/>
                    <a:pt x="16631" y="1734"/>
                  </a:cubicBezTo>
                  <a:cubicBezTo>
                    <a:pt x="16539" y="1734"/>
                    <a:pt x="16445" y="1711"/>
                    <a:pt x="16346" y="1640"/>
                  </a:cubicBezTo>
                  <a:cubicBezTo>
                    <a:pt x="16212" y="1574"/>
                    <a:pt x="16179" y="1374"/>
                    <a:pt x="16079" y="1307"/>
                  </a:cubicBezTo>
                  <a:cubicBezTo>
                    <a:pt x="15826" y="1123"/>
                    <a:pt x="15287" y="970"/>
                    <a:pt x="14856" y="970"/>
                  </a:cubicBezTo>
                  <a:cubicBezTo>
                    <a:pt x="14663" y="970"/>
                    <a:pt x="14491" y="1001"/>
                    <a:pt x="14378" y="1073"/>
                  </a:cubicBezTo>
                  <a:cubicBezTo>
                    <a:pt x="14178" y="1173"/>
                    <a:pt x="14144" y="1407"/>
                    <a:pt x="13977" y="1507"/>
                  </a:cubicBezTo>
                  <a:cubicBezTo>
                    <a:pt x="13777" y="1607"/>
                    <a:pt x="13577" y="1607"/>
                    <a:pt x="13410" y="1674"/>
                  </a:cubicBezTo>
                  <a:cubicBezTo>
                    <a:pt x="13077" y="1813"/>
                    <a:pt x="12766" y="2114"/>
                    <a:pt x="12421" y="2114"/>
                  </a:cubicBezTo>
                  <a:cubicBezTo>
                    <a:pt x="12352" y="2114"/>
                    <a:pt x="12282" y="2102"/>
                    <a:pt x="12210" y="2074"/>
                  </a:cubicBezTo>
                  <a:cubicBezTo>
                    <a:pt x="11776" y="1941"/>
                    <a:pt x="11376" y="1574"/>
                    <a:pt x="10875" y="1507"/>
                  </a:cubicBezTo>
                  <a:cubicBezTo>
                    <a:pt x="10797" y="1496"/>
                    <a:pt x="10716" y="1492"/>
                    <a:pt x="10633" y="1492"/>
                  </a:cubicBezTo>
                  <a:cubicBezTo>
                    <a:pt x="10468" y="1492"/>
                    <a:pt x="10297" y="1507"/>
                    <a:pt x="10141" y="1507"/>
                  </a:cubicBezTo>
                  <a:lnTo>
                    <a:pt x="9908" y="1507"/>
                  </a:lnTo>
                  <a:cubicBezTo>
                    <a:pt x="9708" y="1941"/>
                    <a:pt x="9441" y="2308"/>
                    <a:pt x="9441" y="2808"/>
                  </a:cubicBezTo>
                  <a:cubicBezTo>
                    <a:pt x="9441" y="3508"/>
                    <a:pt x="8540" y="3575"/>
                    <a:pt x="7973" y="3575"/>
                  </a:cubicBezTo>
                  <a:cubicBezTo>
                    <a:pt x="7923" y="3580"/>
                    <a:pt x="7875" y="3582"/>
                    <a:pt x="7828" y="3582"/>
                  </a:cubicBezTo>
                  <a:cubicBezTo>
                    <a:pt x="7532" y="3582"/>
                    <a:pt x="7294" y="3499"/>
                    <a:pt x="7006" y="3442"/>
                  </a:cubicBezTo>
                  <a:cubicBezTo>
                    <a:pt x="6957" y="3433"/>
                    <a:pt x="6909" y="3429"/>
                    <a:pt x="6864" y="3429"/>
                  </a:cubicBezTo>
                  <a:cubicBezTo>
                    <a:pt x="6567" y="3429"/>
                    <a:pt x="6336" y="3602"/>
                    <a:pt x="6105" y="3775"/>
                  </a:cubicBezTo>
                  <a:cubicBezTo>
                    <a:pt x="5805" y="3975"/>
                    <a:pt x="5571" y="4242"/>
                    <a:pt x="5238" y="4342"/>
                  </a:cubicBezTo>
                  <a:cubicBezTo>
                    <a:pt x="4938" y="4442"/>
                    <a:pt x="4604" y="4376"/>
                    <a:pt x="4337" y="4476"/>
                  </a:cubicBezTo>
                  <a:cubicBezTo>
                    <a:pt x="4037" y="4542"/>
                    <a:pt x="3837" y="4843"/>
                    <a:pt x="3470" y="4909"/>
                  </a:cubicBezTo>
                  <a:cubicBezTo>
                    <a:pt x="3270" y="4943"/>
                    <a:pt x="3070" y="5009"/>
                    <a:pt x="2836" y="5076"/>
                  </a:cubicBezTo>
                  <a:cubicBezTo>
                    <a:pt x="3070" y="5343"/>
                    <a:pt x="3136" y="5710"/>
                    <a:pt x="3103" y="6044"/>
                  </a:cubicBezTo>
                  <a:cubicBezTo>
                    <a:pt x="3003" y="6577"/>
                    <a:pt x="2569" y="6711"/>
                    <a:pt x="2269" y="7078"/>
                  </a:cubicBezTo>
                  <a:cubicBezTo>
                    <a:pt x="1835" y="7545"/>
                    <a:pt x="2036" y="8278"/>
                    <a:pt x="1435" y="8612"/>
                  </a:cubicBezTo>
                  <a:cubicBezTo>
                    <a:pt x="1235" y="8712"/>
                    <a:pt x="1002" y="8745"/>
                    <a:pt x="768" y="8846"/>
                  </a:cubicBezTo>
                  <a:cubicBezTo>
                    <a:pt x="501" y="9012"/>
                    <a:pt x="501" y="9079"/>
                    <a:pt x="434" y="9413"/>
                  </a:cubicBezTo>
                  <a:cubicBezTo>
                    <a:pt x="368" y="9713"/>
                    <a:pt x="301" y="10113"/>
                    <a:pt x="1" y="10180"/>
                  </a:cubicBezTo>
                  <a:cubicBezTo>
                    <a:pt x="1" y="10313"/>
                    <a:pt x="1" y="10480"/>
                    <a:pt x="34" y="10647"/>
                  </a:cubicBezTo>
                  <a:cubicBezTo>
                    <a:pt x="168" y="11214"/>
                    <a:pt x="535" y="11681"/>
                    <a:pt x="801" y="12148"/>
                  </a:cubicBezTo>
                  <a:cubicBezTo>
                    <a:pt x="1002" y="12515"/>
                    <a:pt x="1102" y="12815"/>
                    <a:pt x="1435" y="13049"/>
                  </a:cubicBezTo>
                  <a:cubicBezTo>
                    <a:pt x="1702" y="13215"/>
                    <a:pt x="2102" y="13282"/>
                    <a:pt x="2436" y="13282"/>
                  </a:cubicBezTo>
                  <a:cubicBezTo>
                    <a:pt x="2665" y="13282"/>
                    <a:pt x="2844" y="13209"/>
                    <a:pt x="3059" y="13209"/>
                  </a:cubicBezTo>
                  <a:cubicBezTo>
                    <a:pt x="3095" y="13209"/>
                    <a:pt x="3132" y="13211"/>
                    <a:pt x="3170" y="13215"/>
                  </a:cubicBezTo>
                  <a:cubicBezTo>
                    <a:pt x="3337" y="13249"/>
                    <a:pt x="3637" y="13315"/>
                    <a:pt x="3570" y="13549"/>
                  </a:cubicBezTo>
                  <a:cubicBezTo>
                    <a:pt x="3545" y="13699"/>
                    <a:pt x="3389" y="13718"/>
                    <a:pt x="3256" y="13718"/>
                  </a:cubicBezTo>
                  <a:cubicBezTo>
                    <a:pt x="3211" y="13718"/>
                    <a:pt x="3170" y="13716"/>
                    <a:pt x="3136" y="13716"/>
                  </a:cubicBezTo>
                  <a:cubicBezTo>
                    <a:pt x="3036" y="13749"/>
                    <a:pt x="2703" y="13749"/>
                    <a:pt x="2669" y="13849"/>
                  </a:cubicBezTo>
                  <a:cubicBezTo>
                    <a:pt x="2536" y="13983"/>
                    <a:pt x="2636" y="14316"/>
                    <a:pt x="2669" y="14450"/>
                  </a:cubicBezTo>
                  <a:cubicBezTo>
                    <a:pt x="2836" y="14983"/>
                    <a:pt x="3370" y="15183"/>
                    <a:pt x="3537" y="15684"/>
                  </a:cubicBezTo>
                  <a:cubicBezTo>
                    <a:pt x="3637" y="15917"/>
                    <a:pt x="3603" y="16351"/>
                    <a:pt x="3804" y="16518"/>
                  </a:cubicBezTo>
                  <a:cubicBezTo>
                    <a:pt x="3907" y="16606"/>
                    <a:pt x="4042" y="16636"/>
                    <a:pt x="4182" y="16636"/>
                  </a:cubicBezTo>
                  <a:cubicBezTo>
                    <a:pt x="4358" y="16636"/>
                    <a:pt x="4540" y="16588"/>
                    <a:pt x="4671" y="16551"/>
                  </a:cubicBezTo>
                  <a:cubicBezTo>
                    <a:pt x="5171" y="16418"/>
                    <a:pt x="5605" y="16184"/>
                    <a:pt x="6105" y="16151"/>
                  </a:cubicBezTo>
                  <a:cubicBezTo>
                    <a:pt x="6249" y="16128"/>
                    <a:pt x="6392" y="16121"/>
                    <a:pt x="6536" y="16121"/>
                  </a:cubicBezTo>
                  <a:cubicBezTo>
                    <a:pt x="6791" y="16121"/>
                    <a:pt x="7045" y="16144"/>
                    <a:pt x="7296" y="16144"/>
                  </a:cubicBezTo>
                  <a:cubicBezTo>
                    <a:pt x="7525" y="16144"/>
                    <a:pt x="7751" y="16125"/>
                    <a:pt x="7973" y="16051"/>
                  </a:cubicBezTo>
                  <a:cubicBezTo>
                    <a:pt x="8066" y="16020"/>
                    <a:pt x="8138" y="16007"/>
                    <a:pt x="8196" y="16007"/>
                  </a:cubicBezTo>
                  <a:cubicBezTo>
                    <a:pt x="8390" y="16007"/>
                    <a:pt x="8443" y="16148"/>
                    <a:pt x="8674" y="16251"/>
                  </a:cubicBezTo>
                  <a:cubicBezTo>
                    <a:pt x="8727" y="16274"/>
                    <a:pt x="8778" y="16283"/>
                    <a:pt x="8829" y="16283"/>
                  </a:cubicBezTo>
                  <a:cubicBezTo>
                    <a:pt x="8997" y="16283"/>
                    <a:pt x="9153" y="16185"/>
                    <a:pt x="9298" y="16185"/>
                  </a:cubicBezTo>
                  <a:cubicBezTo>
                    <a:pt x="9359" y="16185"/>
                    <a:pt x="9418" y="16202"/>
                    <a:pt x="9474" y="16251"/>
                  </a:cubicBezTo>
                  <a:cubicBezTo>
                    <a:pt x="9641" y="16384"/>
                    <a:pt x="9708" y="16618"/>
                    <a:pt x="9908" y="16785"/>
                  </a:cubicBezTo>
                  <a:cubicBezTo>
                    <a:pt x="10108" y="16918"/>
                    <a:pt x="10275" y="16985"/>
                    <a:pt x="10508" y="17018"/>
                  </a:cubicBezTo>
                  <a:cubicBezTo>
                    <a:pt x="10575" y="17018"/>
                    <a:pt x="10792" y="16993"/>
                    <a:pt x="10992" y="16993"/>
                  </a:cubicBezTo>
                  <a:cubicBezTo>
                    <a:pt x="11192" y="16993"/>
                    <a:pt x="11376" y="17018"/>
                    <a:pt x="11376" y="17118"/>
                  </a:cubicBezTo>
                  <a:cubicBezTo>
                    <a:pt x="11376" y="17318"/>
                    <a:pt x="10675" y="17418"/>
                    <a:pt x="10575" y="17585"/>
                  </a:cubicBezTo>
                  <a:cubicBezTo>
                    <a:pt x="10442" y="17819"/>
                    <a:pt x="10675" y="18052"/>
                    <a:pt x="10875" y="18119"/>
                  </a:cubicBezTo>
                  <a:cubicBezTo>
                    <a:pt x="10938" y="18131"/>
                    <a:pt x="11000" y="18137"/>
                    <a:pt x="11062" y="18137"/>
                  </a:cubicBezTo>
                  <a:cubicBezTo>
                    <a:pt x="11331" y="18137"/>
                    <a:pt x="11592" y="18033"/>
                    <a:pt x="11809" y="17952"/>
                  </a:cubicBezTo>
                  <a:cubicBezTo>
                    <a:pt x="11961" y="17887"/>
                    <a:pt x="12085" y="17836"/>
                    <a:pt x="12227" y="17836"/>
                  </a:cubicBezTo>
                  <a:cubicBezTo>
                    <a:pt x="12303" y="17836"/>
                    <a:pt x="12383" y="17850"/>
                    <a:pt x="12476" y="17885"/>
                  </a:cubicBezTo>
                  <a:cubicBezTo>
                    <a:pt x="12710" y="17985"/>
                    <a:pt x="12777" y="18186"/>
                    <a:pt x="12943" y="18386"/>
                  </a:cubicBezTo>
                  <a:cubicBezTo>
                    <a:pt x="13142" y="18607"/>
                    <a:pt x="13752" y="19063"/>
                    <a:pt x="14121" y="19063"/>
                  </a:cubicBezTo>
                  <a:cubicBezTo>
                    <a:pt x="14308" y="19063"/>
                    <a:pt x="14434" y="18945"/>
                    <a:pt x="14411" y="18619"/>
                  </a:cubicBezTo>
                  <a:cubicBezTo>
                    <a:pt x="14344" y="17952"/>
                    <a:pt x="14178" y="17352"/>
                    <a:pt x="13777" y="16818"/>
                  </a:cubicBezTo>
                  <a:cubicBezTo>
                    <a:pt x="13344" y="16218"/>
                    <a:pt x="12610" y="15851"/>
                    <a:pt x="11943" y="15517"/>
                  </a:cubicBezTo>
                  <a:cubicBezTo>
                    <a:pt x="11676" y="15417"/>
                    <a:pt x="11476" y="15284"/>
                    <a:pt x="11276" y="15083"/>
                  </a:cubicBezTo>
                  <a:cubicBezTo>
                    <a:pt x="11175" y="14917"/>
                    <a:pt x="11075" y="14716"/>
                    <a:pt x="10942" y="14550"/>
                  </a:cubicBezTo>
                  <a:cubicBezTo>
                    <a:pt x="10775" y="14350"/>
                    <a:pt x="10542" y="14283"/>
                    <a:pt x="10275" y="14249"/>
                  </a:cubicBezTo>
                  <a:cubicBezTo>
                    <a:pt x="10041" y="14216"/>
                    <a:pt x="9341" y="14216"/>
                    <a:pt x="9141" y="13983"/>
                  </a:cubicBezTo>
                  <a:cubicBezTo>
                    <a:pt x="8907" y="13616"/>
                    <a:pt x="9508" y="13549"/>
                    <a:pt x="9708" y="13516"/>
                  </a:cubicBezTo>
                  <a:cubicBezTo>
                    <a:pt x="10208" y="13482"/>
                    <a:pt x="10442" y="13115"/>
                    <a:pt x="10208" y="12648"/>
                  </a:cubicBezTo>
                  <a:cubicBezTo>
                    <a:pt x="10075" y="12348"/>
                    <a:pt x="9441" y="12115"/>
                    <a:pt x="9841" y="11781"/>
                  </a:cubicBezTo>
                  <a:cubicBezTo>
                    <a:pt x="9990" y="11670"/>
                    <a:pt x="10180" y="11600"/>
                    <a:pt x="10370" y="11600"/>
                  </a:cubicBezTo>
                  <a:cubicBezTo>
                    <a:pt x="10523" y="11600"/>
                    <a:pt x="10675" y="11644"/>
                    <a:pt x="10809" y="11748"/>
                  </a:cubicBezTo>
                  <a:cubicBezTo>
                    <a:pt x="10999" y="11906"/>
                    <a:pt x="11159" y="12486"/>
                    <a:pt x="11461" y="12486"/>
                  </a:cubicBezTo>
                  <a:cubicBezTo>
                    <a:pt x="11476" y="12486"/>
                    <a:pt x="11492" y="12485"/>
                    <a:pt x="11509" y="12482"/>
                  </a:cubicBezTo>
                  <a:cubicBezTo>
                    <a:pt x="11576" y="12215"/>
                    <a:pt x="11576" y="11748"/>
                    <a:pt x="11409" y="11581"/>
                  </a:cubicBezTo>
                  <a:cubicBezTo>
                    <a:pt x="11242" y="11414"/>
                    <a:pt x="11209" y="11214"/>
                    <a:pt x="11142" y="11014"/>
                  </a:cubicBezTo>
                  <a:cubicBezTo>
                    <a:pt x="10975" y="10747"/>
                    <a:pt x="10809" y="10613"/>
                    <a:pt x="10542" y="10480"/>
                  </a:cubicBezTo>
                  <a:cubicBezTo>
                    <a:pt x="10175" y="10280"/>
                    <a:pt x="10075" y="10146"/>
                    <a:pt x="9975" y="9746"/>
                  </a:cubicBezTo>
                  <a:cubicBezTo>
                    <a:pt x="9941" y="9613"/>
                    <a:pt x="10008" y="9413"/>
                    <a:pt x="9941" y="9313"/>
                  </a:cubicBezTo>
                  <a:cubicBezTo>
                    <a:pt x="9841" y="9012"/>
                    <a:pt x="9374" y="8946"/>
                    <a:pt x="9174" y="8779"/>
                  </a:cubicBezTo>
                  <a:cubicBezTo>
                    <a:pt x="8974" y="8612"/>
                    <a:pt x="8840" y="8278"/>
                    <a:pt x="8774" y="8045"/>
                  </a:cubicBezTo>
                  <a:cubicBezTo>
                    <a:pt x="8740" y="7811"/>
                    <a:pt x="8840" y="7611"/>
                    <a:pt x="8874" y="7378"/>
                  </a:cubicBezTo>
                  <a:cubicBezTo>
                    <a:pt x="8874" y="7078"/>
                    <a:pt x="8874" y="6844"/>
                    <a:pt x="8707" y="6644"/>
                  </a:cubicBezTo>
                  <a:cubicBezTo>
                    <a:pt x="8395" y="6134"/>
                    <a:pt x="8999" y="5552"/>
                    <a:pt x="9576" y="5552"/>
                  </a:cubicBezTo>
                  <a:cubicBezTo>
                    <a:pt x="9678" y="5552"/>
                    <a:pt x="9779" y="5570"/>
                    <a:pt x="9875" y="5610"/>
                  </a:cubicBezTo>
                  <a:cubicBezTo>
                    <a:pt x="9875" y="5910"/>
                    <a:pt x="9741" y="6077"/>
                    <a:pt x="9674" y="6344"/>
                  </a:cubicBezTo>
                  <a:cubicBezTo>
                    <a:pt x="9608" y="6777"/>
                    <a:pt x="9975" y="6944"/>
                    <a:pt x="10308" y="7111"/>
                  </a:cubicBezTo>
                  <a:cubicBezTo>
                    <a:pt x="10575" y="7244"/>
                    <a:pt x="10809" y="7411"/>
                    <a:pt x="11142" y="7411"/>
                  </a:cubicBezTo>
                  <a:cubicBezTo>
                    <a:pt x="11509" y="7378"/>
                    <a:pt x="11876" y="7278"/>
                    <a:pt x="12210" y="7211"/>
                  </a:cubicBezTo>
                  <a:cubicBezTo>
                    <a:pt x="12710" y="7111"/>
                    <a:pt x="13177" y="6844"/>
                    <a:pt x="13177" y="6277"/>
                  </a:cubicBezTo>
                  <a:cubicBezTo>
                    <a:pt x="13177" y="6110"/>
                    <a:pt x="13110" y="5810"/>
                    <a:pt x="13043" y="5677"/>
                  </a:cubicBezTo>
                  <a:cubicBezTo>
                    <a:pt x="12977" y="5543"/>
                    <a:pt x="12810" y="5476"/>
                    <a:pt x="12743" y="5343"/>
                  </a:cubicBezTo>
                  <a:cubicBezTo>
                    <a:pt x="12576" y="5009"/>
                    <a:pt x="12710" y="4676"/>
                    <a:pt x="13077" y="4643"/>
                  </a:cubicBezTo>
                  <a:cubicBezTo>
                    <a:pt x="13091" y="4641"/>
                    <a:pt x="13104" y="4641"/>
                    <a:pt x="13118" y="4641"/>
                  </a:cubicBezTo>
                  <a:cubicBezTo>
                    <a:pt x="13449" y="4641"/>
                    <a:pt x="13713" y="4967"/>
                    <a:pt x="14031" y="4967"/>
                  </a:cubicBezTo>
                  <a:cubicBezTo>
                    <a:pt x="14079" y="4967"/>
                    <a:pt x="14127" y="4960"/>
                    <a:pt x="14178" y="4943"/>
                  </a:cubicBezTo>
                  <a:cubicBezTo>
                    <a:pt x="14578" y="4809"/>
                    <a:pt x="14678" y="4142"/>
                    <a:pt x="15145" y="3975"/>
                  </a:cubicBezTo>
                  <a:cubicBezTo>
                    <a:pt x="15244" y="3933"/>
                    <a:pt x="15330" y="3916"/>
                    <a:pt x="15408" y="3916"/>
                  </a:cubicBezTo>
                  <a:cubicBezTo>
                    <a:pt x="15696" y="3916"/>
                    <a:pt x="15878" y="4149"/>
                    <a:pt x="16246" y="4176"/>
                  </a:cubicBezTo>
                  <a:cubicBezTo>
                    <a:pt x="16281" y="4181"/>
                    <a:pt x="16315" y="4183"/>
                    <a:pt x="16347" y="4183"/>
                  </a:cubicBezTo>
                  <a:cubicBezTo>
                    <a:pt x="16735" y="4183"/>
                    <a:pt x="16879" y="3834"/>
                    <a:pt x="17280" y="3742"/>
                  </a:cubicBezTo>
                  <a:cubicBezTo>
                    <a:pt x="17331" y="3728"/>
                    <a:pt x="17385" y="3722"/>
                    <a:pt x="17443" y="3722"/>
                  </a:cubicBezTo>
                  <a:cubicBezTo>
                    <a:pt x="17799" y="3722"/>
                    <a:pt x="18260" y="3961"/>
                    <a:pt x="18547" y="4075"/>
                  </a:cubicBezTo>
                  <a:cubicBezTo>
                    <a:pt x="18833" y="4178"/>
                    <a:pt x="19069" y="4217"/>
                    <a:pt x="19332" y="4217"/>
                  </a:cubicBezTo>
                  <a:cubicBezTo>
                    <a:pt x="19498" y="4217"/>
                    <a:pt x="19675" y="4201"/>
                    <a:pt x="19882" y="4176"/>
                  </a:cubicBezTo>
                  <a:cubicBezTo>
                    <a:pt x="20000" y="4152"/>
                    <a:pt x="20134" y="4128"/>
                    <a:pt x="20274" y="4128"/>
                  </a:cubicBezTo>
                  <a:cubicBezTo>
                    <a:pt x="20332" y="4128"/>
                    <a:pt x="20390" y="4132"/>
                    <a:pt x="20449" y="4142"/>
                  </a:cubicBezTo>
                  <a:cubicBezTo>
                    <a:pt x="20682" y="4142"/>
                    <a:pt x="20816" y="4276"/>
                    <a:pt x="21049" y="4342"/>
                  </a:cubicBezTo>
                  <a:cubicBezTo>
                    <a:pt x="21133" y="4376"/>
                    <a:pt x="21216" y="4392"/>
                    <a:pt x="21299" y="4392"/>
                  </a:cubicBezTo>
                  <a:cubicBezTo>
                    <a:pt x="21383" y="4392"/>
                    <a:pt x="21466" y="4376"/>
                    <a:pt x="21550" y="4342"/>
                  </a:cubicBezTo>
                  <a:cubicBezTo>
                    <a:pt x="21950" y="4176"/>
                    <a:pt x="22183" y="3575"/>
                    <a:pt x="22217" y="3141"/>
                  </a:cubicBezTo>
                  <a:cubicBezTo>
                    <a:pt x="22250" y="2741"/>
                    <a:pt x="22183" y="2374"/>
                    <a:pt x="22517" y="2041"/>
                  </a:cubicBezTo>
                  <a:cubicBezTo>
                    <a:pt x="22717" y="1874"/>
                    <a:pt x="23051" y="1774"/>
                    <a:pt x="23184" y="1540"/>
                  </a:cubicBezTo>
                  <a:cubicBezTo>
                    <a:pt x="23351" y="1107"/>
                    <a:pt x="22984" y="440"/>
                    <a:pt x="22617" y="273"/>
                  </a:cubicBezTo>
                  <a:cubicBezTo>
                    <a:pt x="22417" y="173"/>
                    <a:pt x="22283" y="173"/>
                    <a:pt x="22083" y="173"/>
                  </a:cubicBezTo>
                  <a:lnTo>
                    <a:pt x="22050" y="173"/>
                  </a:lnTo>
                  <a:cubicBezTo>
                    <a:pt x="21950" y="173"/>
                    <a:pt x="21816" y="173"/>
                    <a:pt x="21716" y="139"/>
                  </a:cubicBezTo>
                  <a:cubicBezTo>
                    <a:pt x="21627" y="110"/>
                    <a:pt x="21485" y="1"/>
                    <a:pt x="21385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9"/>
            <p:cNvSpPr/>
            <p:nvPr/>
          </p:nvSpPr>
          <p:spPr>
            <a:xfrm>
              <a:off x="4445091" y="2310249"/>
              <a:ext cx="244942" cy="211874"/>
            </a:xfrm>
            <a:custGeom>
              <a:avLst/>
              <a:gdLst/>
              <a:ahLst/>
              <a:cxnLst/>
              <a:rect l="l" t="t" r="r" b="b"/>
              <a:pathLst>
                <a:path w="11543" h="9232" extrusionOk="0">
                  <a:moveTo>
                    <a:pt x="6967" y="1"/>
                  </a:moveTo>
                  <a:cubicBezTo>
                    <a:pt x="6401" y="1"/>
                    <a:pt x="5910" y="155"/>
                    <a:pt x="5371" y="383"/>
                  </a:cubicBezTo>
                  <a:cubicBezTo>
                    <a:pt x="4671" y="683"/>
                    <a:pt x="4104" y="850"/>
                    <a:pt x="3370" y="850"/>
                  </a:cubicBezTo>
                  <a:cubicBezTo>
                    <a:pt x="2836" y="850"/>
                    <a:pt x="2569" y="983"/>
                    <a:pt x="2136" y="1250"/>
                  </a:cubicBezTo>
                  <a:cubicBezTo>
                    <a:pt x="1235" y="1817"/>
                    <a:pt x="134" y="1817"/>
                    <a:pt x="67" y="3118"/>
                  </a:cubicBezTo>
                  <a:cubicBezTo>
                    <a:pt x="1" y="4085"/>
                    <a:pt x="334" y="5153"/>
                    <a:pt x="701" y="5987"/>
                  </a:cubicBezTo>
                  <a:cubicBezTo>
                    <a:pt x="901" y="6454"/>
                    <a:pt x="1335" y="6921"/>
                    <a:pt x="1835" y="6921"/>
                  </a:cubicBezTo>
                  <a:cubicBezTo>
                    <a:pt x="2103" y="6921"/>
                    <a:pt x="2448" y="6704"/>
                    <a:pt x="2672" y="6704"/>
                  </a:cubicBezTo>
                  <a:cubicBezTo>
                    <a:pt x="2810" y="6704"/>
                    <a:pt x="2903" y="6786"/>
                    <a:pt x="2903" y="7054"/>
                  </a:cubicBezTo>
                  <a:cubicBezTo>
                    <a:pt x="2903" y="7554"/>
                    <a:pt x="2469" y="7921"/>
                    <a:pt x="2469" y="8455"/>
                  </a:cubicBezTo>
                  <a:cubicBezTo>
                    <a:pt x="2469" y="8588"/>
                    <a:pt x="2503" y="8755"/>
                    <a:pt x="2536" y="8889"/>
                  </a:cubicBezTo>
                  <a:cubicBezTo>
                    <a:pt x="2836" y="8388"/>
                    <a:pt x="3737" y="8055"/>
                    <a:pt x="4170" y="7788"/>
                  </a:cubicBezTo>
                  <a:cubicBezTo>
                    <a:pt x="4435" y="7641"/>
                    <a:pt x="4713" y="7571"/>
                    <a:pt x="4992" y="7571"/>
                  </a:cubicBezTo>
                  <a:cubicBezTo>
                    <a:pt x="5346" y="7571"/>
                    <a:pt x="5703" y="7683"/>
                    <a:pt x="6038" y="7888"/>
                  </a:cubicBezTo>
                  <a:cubicBezTo>
                    <a:pt x="6339" y="8121"/>
                    <a:pt x="6505" y="8288"/>
                    <a:pt x="6906" y="8422"/>
                  </a:cubicBezTo>
                  <a:cubicBezTo>
                    <a:pt x="7373" y="8522"/>
                    <a:pt x="7606" y="8655"/>
                    <a:pt x="7973" y="8955"/>
                  </a:cubicBezTo>
                  <a:cubicBezTo>
                    <a:pt x="8206" y="9161"/>
                    <a:pt x="8406" y="9231"/>
                    <a:pt x="8610" y="9231"/>
                  </a:cubicBezTo>
                  <a:cubicBezTo>
                    <a:pt x="8904" y="9231"/>
                    <a:pt x="9209" y="9087"/>
                    <a:pt x="9641" y="8989"/>
                  </a:cubicBezTo>
                  <a:cubicBezTo>
                    <a:pt x="9861" y="8952"/>
                    <a:pt x="10110" y="8926"/>
                    <a:pt x="10363" y="8926"/>
                  </a:cubicBezTo>
                  <a:cubicBezTo>
                    <a:pt x="10570" y="8926"/>
                    <a:pt x="10780" y="8944"/>
                    <a:pt x="10975" y="8989"/>
                  </a:cubicBezTo>
                  <a:cubicBezTo>
                    <a:pt x="10975" y="8855"/>
                    <a:pt x="10975" y="8722"/>
                    <a:pt x="10975" y="8588"/>
                  </a:cubicBezTo>
                  <a:cubicBezTo>
                    <a:pt x="10975" y="7988"/>
                    <a:pt x="11542" y="7754"/>
                    <a:pt x="11476" y="7087"/>
                  </a:cubicBezTo>
                  <a:cubicBezTo>
                    <a:pt x="11442" y="6454"/>
                    <a:pt x="11042" y="6120"/>
                    <a:pt x="10542" y="5853"/>
                  </a:cubicBezTo>
                  <a:cubicBezTo>
                    <a:pt x="10308" y="5720"/>
                    <a:pt x="10008" y="5620"/>
                    <a:pt x="9908" y="5353"/>
                  </a:cubicBezTo>
                  <a:cubicBezTo>
                    <a:pt x="9808" y="5153"/>
                    <a:pt x="9941" y="4886"/>
                    <a:pt x="9874" y="4686"/>
                  </a:cubicBezTo>
                  <a:cubicBezTo>
                    <a:pt x="9674" y="4119"/>
                    <a:pt x="8707" y="3451"/>
                    <a:pt x="8940" y="2784"/>
                  </a:cubicBezTo>
                  <a:cubicBezTo>
                    <a:pt x="9141" y="2284"/>
                    <a:pt x="9808" y="2184"/>
                    <a:pt x="10241" y="2084"/>
                  </a:cubicBezTo>
                  <a:cubicBezTo>
                    <a:pt x="10808" y="1917"/>
                    <a:pt x="11109" y="1483"/>
                    <a:pt x="11209" y="916"/>
                  </a:cubicBezTo>
                  <a:cubicBezTo>
                    <a:pt x="11288" y="335"/>
                    <a:pt x="11137" y="235"/>
                    <a:pt x="10806" y="235"/>
                  </a:cubicBezTo>
                  <a:cubicBezTo>
                    <a:pt x="10719" y="235"/>
                    <a:pt x="10620" y="242"/>
                    <a:pt x="10508" y="249"/>
                  </a:cubicBezTo>
                  <a:cubicBezTo>
                    <a:pt x="10297" y="277"/>
                    <a:pt x="10079" y="288"/>
                    <a:pt x="9861" y="288"/>
                  </a:cubicBezTo>
                  <a:cubicBezTo>
                    <a:pt x="9563" y="288"/>
                    <a:pt x="9263" y="268"/>
                    <a:pt x="8974" y="249"/>
                  </a:cubicBezTo>
                  <a:cubicBezTo>
                    <a:pt x="8373" y="216"/>
                    <a:pt x="7873" y="16"/>
                    <a:pt x="7273" y="16"/>
                  </a:cubicBezTo>
                  <a:cubicBezTo>
                    <a:pt x="7168" y="6"/>
                    <a:pt x="7067" y="1"/>
                    <a:pt x="6967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9"/>
            <p:cNvSpPr/>
            <p:nvPr/>
          </p:nvSpPr>
          <p:spPr>
            <a:xfrm>
              <a:off x="4490395" y="3917483"/>
              <a:ext cx="475689" cy="314690"/>
            </a:xfrm>
            <a:custGeom>
              <a:avLst/>
              <a:gdLst/>
              <a:ahLst/>
              <a:cxnLst/>
              <a:rect l="l" t="t" r="r" b="b"/>
              <a:pathLst>
                <a:path w="22417" h="13712" extrusionOk="0">
                  <a:moveTo>
                    <a:pt x="16446" y="0"/>
                  </a:moveTo>
                  <a:cubicBezTo>
                    <a:pt x="15745" y="0"/>
                    <a:pt x="15111" y="201"/>
                    <a:pt x="14511" y="467"/>
                  </a:cubicBezTo>
                  <a:cubicBezTo>
                    <a:pt x="13944" y="701"/>
                    <a:pt x="13143" y="734"/>
                    <a:pt x="12743" y="1201"/>
                  </a:cubicBezTo>
                  <a:cubicBezTo>
                    <a:pt x="12276" y="1702"/>
                    <a:pt x="12209" y="2235"/>
                    <a:pt x="11542" y="2569"/>
                  </a:cubicBezTo>
                  <a:cubicBezTo>
                    <a:pt x="11006" y="2879"/>
                    <a:pt x="10422" y="2903"/>
                    <a:pt x="9810" y="2903"/>
                  </a:cubicBezTo>
                  <a:cubicBezTo>
                    <a:pt x="9699" y="2903"/>
                    <a:pt x="9587" y="2902"/>
                    <a:pt x="9474" y="2902"/>
                  </a:cubicBezTo>
                  <a:cubicBezTo>
                    <a:pt x="9219" y="2902"/>
                    <a:pt x="8969" y="2904"/>
                    <a:pt x="8722" y="2904"/>
                  </a:cubicBezTo>
                  <a:cubicBezTo>
                    <a:pt x="7610" y="2904"/>
                    <a:pt x="6563" y="2881"/>
                    <a:pt x="5471" y="2636"/>
                  </a:cubicBezTo>
                  <a:cubicBezTo>
                    <a:pt x="4837" y="2469"/>
                    <a:pt x="4237" y="2369"/>
                    <a:pt x="3603" y="2369"/>
                  </a:cubicBezTo>
                  <a:cubicBezTo>
                    <a:pt x="3420" y="2369"/>
                    <a:pt x="3120" y="2402"/>
                    <a:pt x="2832" y="2402"/>
                  </a:cubicBezTo>
                  <a:cubicBezTo>
                    <a:pt x="2544" y="2402"/>
                    <a:pt x="2269" y="2369"/>
                    <a:pt x="2135" y="2235"/>
                  </a:cubicBezTo>
                  <a:cubicBezTo>
                    <a:pt x="1802" y="1902"/>
                    <a:pt x="2135" y="1301"/>
                    <a:pt x="1802" y="968"/>
                  </a:cubicBezTo>
                  <a:cubicBezTo>
                    <a:pt x="1635" y="801"/>
                    <a:pt x="1335" y="668"/>
                    <a:pt x="1001" y="634"/>
                  </a:cubicBezTo>
                  <a:cubicBezTo>
                    <a:pt x="868" y="1001"/>
                    <a:pt x="734" y="1335"/>
                    <a:pt x="601" y="1702"/>
                  </a:cubicBezTo>
                  <a:cubicBezTo>
                    <a:pt x="401" y="2269"/>
                    <a:pt x="1" y="2836"/>
                    <a:pt x="267" y="3436"/>
                  </a:cubicBezTo>
                  <a:cubicBezTo>
                    <a:pt x="634" y="4170"/>
                    <a:pt x="1435" y="4437"/>
                    <a:pt x="1902" y="5004"/>
                  </a:cubicBezTo>
                  <a:cubicBezTo>
                    <a:pt x="2236" y="5438"/>
                    <a:pt x="2069" y="6472"/>
                    <a:pt x="1769" y="6939"/>
                  </a:cubicBezTo>
                  <a:cubicBezTo>
                    <a:pt x="1468" y="7406"/>
                    <a:pt x="1001" y="7606"/>
                    <a:pt x="801" y="8140"/>
                  </a:cubicBezTo>
                  <a:cubicBezTo>
                    <a:pt x="634" y="8640"/>
                    <a:pt x="634" y="9174"/>
                    <a:pt x="568" y="9674"/>
                  </a:cubicBezTo>
                  <a:cubicBezTo>
                    <a:pt x="734" y="9807"/>
                    <a:pt x="868" y="9974"/>
                    <a:pt x="1001" y="10141"/>
                  </a:cubicBezTo>
                  <a:cubicBezTo>
                    <a:pt x="1168" y="10408"/>
                    <a:pt x="1201" y="10441"/>
                    <a:pt x="1502" y="10541"/>
                  </a:cubicBezTo>
                  <a:cubicBezTo>
                    <a:pt x="1769" y="10608"/>
                    <a:pt x="2002" y="10775"/>
                    <a:pt x="2236" y="10942"/>
                  </a:cubicBezTo>
                  <a:cubicBezTo>
                    <a:pt x="2669" y="11242"/>
                    <a:pt x="2903" y="11742"/>
                    <a:pt x="2869" y="12276"/>
                  </a:cubicBezTo>
                  <a:cubicBezTo>
                    <a:pt x="2869" y="12509"/>
                    <a:pt x="2803" y="12743"/>
                    <a:pt x="2703" y="12943"/>
                  </a:cubicBezTo>
                  <a:cubicBezTo>
                    <a:pt x="2803" y="12943"/>
                    <a:pt x="2869" y="12910"/>
                    <a:pt x="2936" y="12910"/>
                  </a:cubicBezTo>
                  <a:lnTo>
                    <a:pt x="3703" y="12910"/>
                  </a:lnTo>
                  <a:cubicBezTo>
                    <a:pt x="4204" y="12976"/>
                    <a:pt x="4604" y="13343"/>
                    <a:pt x="5038" y="13510"/>
                  </a:cubicBezTo>
                  <a:cubicBezTo>
                    <a:pt x="5102" y="13530"/>
                    <a:pt x="5165" y="13539"/>
                    <a:pt x="5227" y="13539"/>
                  </a:cubicBezTo>
                  <a:cubicBezTo>
                    <a:pt x="5580" y="13539"/>
                    <a:pt x="5893" y="13252"/>
                    <a:pt x="6205" y="13110"/>
                  </a:cubicBezTo>
                  <a:cubicBezTo>
                    <a:pt x="6405" y="13010"/>
                    <a:pt x="6605" y="13010"/>
                    <a:pt x="6772" y="12943"/>
                  </a:cubicBezTo>
                  <a:cubicBezTo>
                    <a:pt x="6972" y="12843"/>
                    <a:pt x="7006" y="12609"/>
                    <a:pt x="7172" y="12476"/>
                  </a:cubicBezTo>
                  <a:cubicBezTo>
                    <a:pt x="7295" y="12415"/>
                    <a:pt x="7472" y="12388"/>
                    <a:pt x="7667" y="12388"/>
                  </a:cubicBezTo>
                  <a:cubicBezTo>
                    <a:pt x="8107" y="12388"/>
                    <a:pt x="8642" y="12525"/>
                    <a:pt x="8874" y="12709"/>
                  </a:cubicBezTo>
                  <a:cubicBezTo>
                    <a:pt x="9007" y="12810"/>
                    <a:pt x="9040" y="12976"/>
                    <a:pt x="9174" y="13043"/>
                  </a:cubicBezTo>
                  <a:cubicBezTo>
                    <a:pt x="9259" y="13114"/>
                    <a:pt x="9350" y="13137"/>
                    <a:pt x="9443" y="13137"/>
                  </a:cubicBezTo>
                  <a:cubicBezTo>
                    <a:pt x="9567" y="13137"/>
                    <a:pt x="9693" y="13096"/>
                    <a:pt x="9808" y="13076"/>
                  </a:cubicBezTo>
                  <a:cubicBezTo>
                    <a:pt x="9851" y="13071"/>
                    <a:pt x="9892" y="13068"/>
                    <a:pt x="9932" y="13068"/>
                  </a:cubicBezTo>
                  <a:cubicBezTo>
                    <a:pt x="10375" y="13068"/>
                    <a:pt x="10574" y="13393"/>
                    <a:pt x="10942" y="13577"/>
                  </a:cubicBezTo>
                  <a:cubicBezTo>
                    <a:pt x="11145" y="13674"/>
                    <a:pt x="11368" y="13711"/>
                    <a:pt x="11599" y="13711"/>
                  </a:cubicBezTo>
                  <a:cubicBezTo>
                    <a:pt x="12162" y="13711"/>
                    <a:pt x="12770" y="13485"/>
                    <a:pt x="13243" y="13343"/>
                  </a:cubicBezTo>
                  <a:cubicBezTo>
                    <a:pt x="13510" y="13243"/>
                    <a:pt x="13710" y="13210"/>
                    <a:pt x="13977" y="13210"/>
                  </a:cubicBezTo>
                  <a:cubicBezTo>
                    <a:pt x="14277" y="13176"/>
                    <a:pt x="14378" y="13176"/>
                    <a:pt x="14378" y="12843"/>
                  </a:cubicBezTo>
                  <a:cubicBezTo>
                    <a:pt x="14378" y="12609"/>
                    <a:pt x="13810" y="11509"/>
                    <a:pt x="14177" y="11409"/>
                  </a:cubicBezTo>
                  <a:cubicBezTo>
                    <a:pt x="14244" y="11409"/>
                    <a:pt x="14444" y="11509"/>
                    <a:pt x="14544" y="11542"/>
                  </a:cubicBezTo>
                  <a:cubicBezTo>
                    <a:pt x="14644" y="11575"/>
                    <a:pt x="14744" y="11575"/>
                    <a:pt x="14878" y="11575"/>
                  </a:cubicBezTo>
                  <a:cubicBezTo>
                    <a:pt x="14911" y="11442"/>
                    <a:pt x="14978" y="11275"/>
                    <a:pt x="15078" y="11142"/>
                  </a:cubicBezTo>
                  <a:cubicBezTo>
                    <a:pt x="15178" y="11042"/>
                    <a:pt x="15345" y="11008"/>
                    <a:pt x="15412" y="10875"/>
                  </a:cubicBezTo>
                  <a:cubicBezTo>
                    <a:pt x="15512" y="10741"/>
                    <a:pt x="15478" y="10575"/>
                    <a:pt x="15578" y="10475"/>
                  </a:cubicBezTo>
                  <a:cubicBezTo>
                    <a:pt x="15779" y="10141"/>
                    <a:pt x="15979" y="10141"/>
                    <a:pt x="16346" y="10074"/>
                  </a:cubicBezTo>
                  <a:cubicBezTo>
                    <a:pt x="16512" y="10041"/>
                    <a:pt x="16746" y="10008"/>
                    <a:pt x="16913" y="9907"/>
                  </a:cubicBezTo>
                  <a:cubicBezTo>
                    <a:pt x="17046" y="9774"/>
                    <a:pt x="17079" y="9541"/>
                    <a:pt x="17246" y="9440"/>
                  </a:cubicBezTo>
                  <a:cubicBezTo>
                    <a:pt x="17339" y="9359"/>
                    <a:pt x="17457" y="9330"/>
                    <a:pt x="17583" y="9330"/>
                  </a:cubicBezTo>
                  <a:cubicBezTo>
                    <a:pt x="17819" y="9330"/>
                    <a:pt x="18085" y="9430"/>
                    <a:pt x="18280" y="9474"/>
                  </a:cubicBezTo>
                  <a:cubicBezTo>
                    <a:pt x="18607" y="9539"/>
                    <a:pt x="19387" y="9803"/>
                    <a:pt x="19992" y="9803"/>
                  </a:cubicBezTo>
                  <a:cubicBezTo>
                    <a:pt x="20315" y="9803"/>
                    <a:pt x="20588" y="9728"/>
                    <a:pt x="20715" y="9507"/>
                  </a:cubicBezTo>
                  <a:lnTo>
                    <a:pt x="20749" y="9507"/>
                  </a:lnTo>
                  <a:cubicBezTo>
                    <a:pt x="21049" y="8940"/>
                    <a:pt x="19982" y="8240"/>
                    <a:pt x="19648" y="8073"/>
                  </a:cubicBezTo>
                  <a:cubicBezTo>
                    <a:pt x="19214" y="7839"/>
                    <a:pt x="18547" y="7306"/>
                    <a:pt x="18747" y="6739"/>
                  </a:cubicBezTo>
                  <a:cubicBezTo>
                    <a:pt x="18881" y="6372"/>
                    <a:pt x="19314" y="6171"/>
                    <a:pt x="19548" y="5938"/>
                  </a:cubicBezTo>
                  <a:cubicBezTo>
                    <a:pt x="20048" y="5404"/>
                    <a:pt x="20215" y="4971"/>
                    <a:pt x="20215" y="4303"/>
                  </a:cubicBezTo>
                  <a:cubicBezTo>
                    <a:pt x="20215" y="3937"/>
                    <a:pt x="20182" y="3369"/>
                    <a:pt x="20549" y="3169"/>
                  </a:cubicBezTo>
                  <a:cubicBezTo>
                    <a:pt x="20815" y="3003"/>
                    <a:pt x="21349" y="3136"/>
                    <a:pt x="21683" y="2969"/>
                  </a:cubicBezTo>
                  <a:cubicBezTo>
                    <a:pt x="22417" y="2636"/>
                    <a:pt x="22317" y="1435"/>
                    <a:pt x="21616" y="1101"/>
                  </a:cubicBezTo>
                  <a:cubicBezTo>
                    <a:pt x="21549" y="1068"/>
                    <a:pt x="21483" y="1034"/>
                    <a:pt x="21416" y="1034"/>
                  </a:cubicBezTo>
                  <a:cubicBezTo>
                    <a:pt x="21116" y="968"/>
                    <a:pt x="20749" y="968"/>
                    <a:pt x="20449" y="901"/>
                  </a:cubicBezTo>
                  <a:cubicBezTo>
                    <a:pt x="20015" y="801"/>
                    <a:pt x="19548" y="768"/>
                    <a:pt x="19081" y="701"/>
                  </a:cubicBezTo>
                  <a:cubicBezTo>
                    <a:pt x="18147" y="534"/>
                    <a:pt x="17380" y="0"/>
                    <a:pt x="1644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9"/>
            <p:cNvSpPr/>
            <p:nvPr/>
          </p:nvSpPr>
          <p:spPr>
            <a:xfrm>
              <a:off x="4352359" y="4132593"/>
              <a:ext cx="199638" cy="163863"/>
            </a:xfrm>
            <a:custGeom>
              <a:avLst/>
              <a:gdLst/>
              <a:ahLst/>
              <a:cxnLst/>
              <a:rect l="l" t="t" r="r" b="b"/>
              <a:pathLst>
                <a:path w="9408" h="7140" extrusionOk="0">
                  <a:moveTo>
                    <a:pt x="6172" y="1"/>
                  </a:moveTo>
                  <a:cubicBezTo>
                    <a:pt x="5738" y="1"/>
                    <a:pt x="5305" y="1"/>
                    <a:pt x="4871" y="201"/>
                  </a:cubicBezTo>
                  <a:cubicBezTo>
                    <a:pt x="4628" y="292"/>
                    <a:pt x="4523" y="439"/>
                    <a:pt x="4305" y="439"/>
                  </a:cubicBezTo>
                  <a:cubicBezTo>
                    <a:pt x="4283" y="439"/>
                    <a:pt x="4261" y="437"/>
                    <a:pt x="4237" y="434"/>
                  </a:cubicBezTo>
                  <a:cubicBezTo>
                    <a:pt x="4104" y="434"/>
                    <a:pt x="4037" y="401"/>
                    <a:pt x="3937" y="334"/>
                  </a:cubicBezTo>
                  <a:cubicBezTo>
                    <a:pt x="3770" y="735"/>
                    <a:pt x="3570" y="1168"/>
                    <a:pt x="3203" y="1268"/>
                  </a:cubicBezTo>
                  <a:cubicBezTo>
                    <a:pt x="3141" y="1279"/>
                    <a:pt x="3078" y="1283"/>
                    <a:pt x="3014" y="1283"/>
                  </a:cubicBezTo>
                  <a:cubicBezTo>
                    <a:pt x="2713" y="1283"/>
                    <a:pt x="2397" y="1189"/>
                    <a:pt x="2104" y="1189"/>
                  </a:cubicBezTo>
                  <a:cubicBezTo>
                    <a:pt x="1857" y="1189"/>
                    <a:pt x="1627" y="1256"/>
                    <a:pt x="1435" y="1502"/>
                  </a:cubicBezTo>
                  <a:cubicBezTo>
                    <a:pt x="1235" y="1735"/>
                    <a:pt x="1235" y="2136"/>
                    <a:pt x="1035" y="2402"/>
                  </a:cubicBezTo>
                  <a:cubicBezTo>
                    <a:pt x="902" y="2569"/>
                    <a:pt x="735" y="2669"/>
                    <a:pt x="535" y="2703"/>
                  </a:cubicBezTo>
                  <a:cubicBezTo>
                    <a:pt x="535" y="2803"/>
                    <a:pt x="535" y="2869"/>
                    <a:pt x="501" y="2970"/>
                  </a:cubicBezTo>
                  <a:cubicBezTo>
                    <a:pt x="335" y="3803"/>
                    <a:pt x="1" y="4604"/>
                    <a:pt x="468" y="5438"/>
                  </a:cubicBezTo>
                  <a:cubicBezTo>
                    <a:pt x="668" y="5772"/>
                    <a:pt x="701" y="6239"/>
                    <a:pt x="868" y="6572"/>
                  </a:cubicBezTo>
                  <a:cubicBezTo>
                    <a:pt x="1068" y="6939"/>
                    <a:pt x="1502" y="6806"/>
                    <a:pt x="1869" y="6939"/>
                  </a:cubicBezTo>
                  <a:cubicBezTo>
                    <a:pt x="2002" y="6972"/>
                    <a:pt x="2102" y="7039"/>
                    <a:pt x="2169" y="7139"/>
                  </a:cubicBezTo>
                  <a:cubicBezTo>
                    <a:pt x="2403" y="7072"/>
                    <a:pt x="2603" y="7006"/>
                    <a:pt x="2803" y="6939"/>
                  </a:cubicBezTo>
                  <a:cubicBezTo>
                    <a:pt x="3170" y="6872"/>
                    <a:pt x="3370" y="6605"/>
                    <a:pt x="3670" y="6505"/>
                  </a:cubicBezTo>
                  <a:cubicBezTo>
                    <a:pt x="3937" y="6439"/>
                    <a:pt x="4271" y="6472"/>
                    <a:pt x="4571" y="6405"/>
                  </a:cubicBezTo>
                  <a:cubicBezTo>
                    <a:pt x="4904" y="6305"/>
                    <a:pt x="5138" y="6038"/>
                    <a:pt x="5438" y="5805"/>
                  </a:cubicBezTo>
                  <a:cubicBezTo>
                    <a:pt x="5669" y="5661"/>
                    <a:pt x="5900" y="5492"/>
                    <a:pt x="6195" y="5492"/>
                  </a:cubicBezTo>
                  <a:cubicBezTo>
                    <a:pt x="6241" y="5492"/>
                    <a:pt x="6289" y="5496"/>
                    <a:pt x="6339" y="5505"/>
                  </a:cubicBezTo>
                  <a:cubicBezTo>
                    <a:pt x="6672" y="5538"/>
                    <a:pt x="6939" y="5638"/>
                    <a:pt x="7306" y="5638"/>
                  </a:cubicBezTo>
                  <a:cubicBezTo>
                    <a:pt x="7873" y="5638"/>
                    <a:pt x="8741" y="5571"/>
                    <a:pt x="8774" y="4871"/>
                  </a:cubicBezTo>
                  <a:cubicBezTo>
                    <a:pt x="8774" y="4371"/>
                    <a:pt x="9041" y="4004"/>
                    <a:pt x="9208" y="3570"/>
                  </a:cubicBezTo>
                  <a:cubicBezTo>
                    <a:pt x="9308" y="3370"/>
                    <a:pt x="9374" y="3136"/>
                    <a:pt x="9374" y="2903"/>
                  </a:cubicBezTo>
                  <a:cubicBezTo>
                    <a:pt x="9408" y="2369"/>
                    <a:pt x="9174" y="1869"/>
                    <a:pt x="8741" y="1569"/>
                  </a:cubicBezTo>
                  <a:cubicBezTo>
                    <a:pt x="8507" y="1435"/>
                    <a:pt x="8274" y="1268"/>
                    <a:pt x="8007" y="1168"/>
                  </a:cubicBezTo>
                  <a:cubicBezTo>
                    <a:pt x="7706" y="1068"/>
                    <a:pt x="7673" y="1035"/>
                    <a:pt x="7506" y="768"/>
                  </a:cubicBezTo>
                  <a:cubicBezTo>
                    <a:pt x="7373" y="601"/>
                    <a:pt x="7239" y="434"/>
                    <a:pt x="7073" y="334"/>
                  </a:cubicBezTo>
                  <a:cubicBezTo>
                    <a:pt x="6839" y="134"/>
                    <a:pt x="6539" y="1"/>
                    <a:pt x="6172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9"/>
            <p:cNvSpPr/>
            <p:nvPr/>
          </p:nvSpPr>
          <p:spPr>
            <a:xfrm>
              <a:off x="4412539" y="4562630"/>
              <a:ext cx="192826" cy="194364"/>
            </a:xfrm>
            <a:custGeom>
              <a:avLst/>
              <a:gdLst/>
              <a:ahLst/>
              <a:cxnLst/>
              <a:rect l="l" t="t" r="r" b="b"/>
              <a:pathLst>
                <a:path w="9087" h="8469" extrusionOk="0">
                  <a:moveTo>
                    <a:pt x="67" y="1811"/>
                  </a:moveTo>
                  <a:lnTo>
                    <a:pt x="67" y="1811"/>
                  </a:lnTo>
                  <a:cubicBezTo>
                    <a:pt x="100" y="1844"/>
                    <a:pt x="100" y="1844"/>
                    <a:pt x="100" y="1844"/>
                  </a:cubicBezTo>
                  <a:cubicBezTo>
                    <a:pt x="100" y="1844"/>
                    <a:pt x="67" y="1844"/>
                    <a:pt x="67" y="1811"/>
                  </a:cubicBezTo>
                  <a:close/>
                  <a:moveTo>
                    <a:pt x="3199" y="0"/>
                  </a:moveTo>
                  <a:cubicBezTo>
                    <a:pt x="3076" y="0"/>
                    <a:pt x="2954" y="13"/>
                    <a:pt x="2836" y="43"/>
                  </a:cubicBezTo>
                  <a:cubicBezTo>
                    <a:pt x="2669" y="110"/>
                    <a:pt x="2502" y="210"/>
                    <a:pt x="2335" y="310"/>
                  </a:cubicBezTo>
                  <a:cubicBezTo>
                    <a:pt x="2135" y="410"/>
                    <a:pt x="1968" y="443"/>
                    <a:pt x="1735" y="477"/>
                  </a:cubicBezTo>
                  <a:cubicBezTo>
                    <a:pt x="1201" y="577"/>
                    <a:pt x="1134" y="677"/>
                    <a:pt x="968" y="1177"/>
                  </a:cubicBezTo>
                  <a:cubicBezTo>
                    <a:pt x="901" y="1377"/>
                    <a:pt x="801" y="1577"/>
                    <a:pt x="634" y="1677"/>
                  </a:cubicBezTo>
                  <a:cubicBezTo>
                    <a:pt x="467" y="1777"/>
                    <a:pt x="134" y="1711"/>
                    <a:pt x="67" y="1811"/>
                  </a:cubicBezTo>
                  <a:cubicBezTo>
                    <a:pt x="34" y="1811"/>
                    <a:pt x="34" y="1777"/>
                    <a:pt x="0" y="1744"/>
                  </a:cubicBezTo>
                  <a:lnTo>
                    <a:pt x="0" y="1744"/>
                  </a:lnTo>
                  <a:cubicBezTo>
                    <a:pt x="34" y="2111"/>
                    <a:pt x="34" y="2278"/>
                    <a:pt x="334" y="2478"/>
                  </a:cubicBezTo>
                  <a:cubicBezTo>
                    <a:pt x="701" y="2711"/>
                    <a:pt x="968" y="3078"/>
                    <a:pt x="1335" y="3345"/>
                  </a:cubicBezTo>
                  <a:cubicBezTo>
                    <a:pt x="1768" y="3679"/>
                    <a:pt x="2035" y="4012"/>
                    <a:pt x="2302" y="4479"/>
                  </a:cubicBezTo>
                  <a:cubicBezTo>
                    <a:pt x="2502" y="4846"/>
                    <a:pt x="2502" y="5046"/>
                    <a:pt x="2402" y="5447"/>
                  </a:cubicBezTo>
                  <a:cubicBezTo>
                    <a:pt x="2202" y="6081"/>
                    <a:pt x="2369" y="6548"/>
                    <a:pt x="2836" y="7015"/>
                  </a:cubicBezTo>
                  <a:cubicBezTo>
                    <a:pt x="2971" y="7149"/>
                    <a:pt x="3069" y="7204"/>
                    <a:pt x="3141" y="7204"/>
                  </a:cubicBezTo>
                  <a:cubicBezTo>
                    <a:pt x="3319" y="7204"/>
                    <a:pt x="3336" y="6875"/>
                    <a:pt x="3336" y="6614"/>
                  </a:cubicBezTo>
                  <a:cubicBezTo>
                    <a:pt x="3368" y="6328"/>
                    <a:pt x="3491" y="6011"/>
                    <a:pt x="3791" y="6011"/>
                  </a:cubicBezTo>
                  <a:cubicBezTo>
                    <a:pt x="3806" y="6011"/>
                    <a:pt x="3821" y="6012"/>
                    <a:pt x="3836" y="6014"/>
                  </a:cubicBezTo>
                  <a:cubicBezTo>
                    <a:pt x="4270" y="6047"/>
                    <a:pt x="4437" y="6681"/>
                    <a:pt x="4504" y="7015"/>
                  </a:cubicBezTo>
                  <a:cubicBezTo>
                    <a:pt x="4604" y="7415"/>
                    <a:pt x="4737" y="8349"/>
                    <a:pt x="5204" y="8449"/>
                  </a:cubicBezTo>
                  <a:cubicBezTo>
                    <a:pt x="5250" y="8463"/>
                    <a:pt x="5288" y="8469"/>
                    <a:pt x="5321" y="8469"/>
                  </a:cubicBezTo>
                  <a:cubicBezTo>
                    <a:pt x="5528" y="8469"/>
                    <a:pt x="5495" y="8221"/>
                    <a:pt x="5438" y="8049"/>
                  </a:cubicBezTo>
                  <a:cubicBezTo>
                    <a:pt x="5371" y="7782"/>
                    <a:pt x="5304" y="7515"/>
                    <a:pt x="5438" y="7248"/>
                  </a:cubicBezTo>
                  <a:cubicBezTo>
                    <a:pt x="5541" y="7061"/>
                    <a:pt x="5696" y="6952"/>
                    <a:pt x="5863" y="6952"/>
                  </a:cubicBezTo>
                  <a:cubicBezTo>
                    <a:pt x="5965" y="6952"/>
                    <a:pt x="6070" y="6993"/>
                    <a:pt x="6171" y="7081"/>
                  </a:cubicBezTo>
                  <a:cubicBezTo>
                    <a:pt x="6405" y="7315"/>
                    <a:pt x="6372" y="7715"/>
                    <a:pt x="6572" y="7982"/>
                  </a:cubicBezTo>
                  <a:cubicBezTo>
                    <a:pt x="6718" y="8128"/>
                    <a:pt x="7094" y="8362"/>
                    <a:pt x="7365" y="8362"/>
                  </a:cubicBezTo>
                  <a:cubicBezTo>
                    <a:pt x="7466" y="8362"/>
                    <a:pt x="7552" y="8330"/>
                    <a:pt x="7606" y="8249"/>
                  </a:cubicBezTo>
                  <a:cubicBezTo>
                    <a:pt x="7739" y="8082"/>
                    <a:pt x="7439" y="7748"/>
                    <a:pt x="7406" y="7615"/>
                  </a:cubicBezTo>
                  <a:cubicBezTo>
                    <a:pt x="7306" y="7281"/>
                    <a:pt x="7472" y="7181"/>
                    <a:pt x="7539" y="6881"/>
                  </a:cubicBezTo>
                  <a:cubicBezTo>
                    <a:pt x="7639" y="6548"/>
                    <a:pt x="7339" y="5980"/>
                    <a:pt x="7172" y="5714"/>
                  </a:cubicBezTo>
                  <a:cubicBezTo>
                    <a:pt x="6939" y="5213"/>
                    <a:pt x="6705" y="4713"/>
                    <a:pt x="6405" y="4246"/>
                  </a:cubicBezTo>
                  <a:cubicBezTo>
                    <a:pt x="6238" y="3946"/>
                    <a:pt x="5838" y="3512"/>
                    <a:pt x="6105" y="3212"/>
                  </a:cubicBezTo>
                  <a:cubicBezTo>
                    <a:pt x="6193" y="3110"/>
                    <a:pt x="6301" y="3072"/>
                    <a:pt x="6414" y="3072"/>
                  </a:cubicBezTo>
                  <a:cubicBezTo>
                    <a:pt x="6598" y="3072"/>
                    <a:pt x="6794" y="3175"/>
                    <a:pt x="6939" y="3279"/>
                  </a:cubicBezTo>
                  <a:cubicBezTo>
                    <a:pt x="7139" y="3412"/>
                    <a:pt x="7239" y="3545"/>
                    <a:pt x="7306" y="3779"/>
                  </a:cubicBezTo>
                  <a:cubicBezTo>
                    <a:pt x="7372" y="3912"/>
                    <a:pt x="7372" y="4179"/>
                    <a:pt x="7439" y="4313"/>
                  </a:cubicBezTo>
                  <a:cubicBezTo>
                    <a:pt x="7508" y="4430"/>
                    <a:pt x="7568" y="4473"/>
                    <a:pt x="7624" y="4473"/>
                  </a:cubicBezTo>
                  <a:cubicBezTo>
                    <a:pt x="7760" y="4473"/>
                    <a:pt x="7875" y="4226"/>
                    <a:pt x="8039" y="4179"/>
                  </a:cubicBezTo>
                  <a:cubicBezTo>
                    <a:pt x="8068" y="4170"/>
                    <a:pt x="8095" y="4166"/>
                    <a:pt x="8120" y="4166"/>
                  </a:cubicBezTo>
                  <a:cubicBezTo>
                    <a:pt x="8278" y="4166"/>
                    <a:pt x="8397" y="4317"/>
                    <a:pt x="8540" y="4346"/>
                  </a:cubicBezTo>
                  <a:cubicBezTo>
                    <a:pt x="8596" y="4362"/>
                    <a:pt x="8646" y="4369"/>
                    <a:pt x="8692" y="4369"/>
                  </a:cubicBezTo>
                  <a:cubicBezTo>
                    <a:pt x="9027" y="4369"/>
                    <a:pt x="9087" y="3972"/>
                    <a:pt x="8940" y="3679"/>
                  </a:cubicBezTo>
                  <a:cubicBezTo>
                    <a:pt x="8807" y="3445"/>
                    <a:pt x="8573" y="3312"/>
                    <a:pt x="8473" y="3078"/>
                  </a:cubicBezTo>
                  <a:cubicBezTo>
                    <a:pt x="8340" y="2912"/>
                    <a:pt x="8306" y="2778"/>
                    <a:pt x="8106" y="2611"/>
                  </a:cubicBezTo>
                  <a:cubicBezTo>
                    <a:pt x="7806" y="2378"/>
                    <a:pt x="7506" y="2311"/>
                    <a:pt x="7172" y="2178"/>
                  </a:cubicBezTo>
                  <a:cubicBezTo>
                    <a:pt x="6905" y="2044"/>
                    <a:pt x="6772" y="1811"/>
                    <a:pt x="6605" y="1611"/>
                  </a:cubicBezTo>
                  <a:cubicBezTo>
                    <a:pt x="6271" y="1277"/>
                    <a:pt x="5905" y="1077"/>
                    <a:pt x="5438" y="977"/>
                  </a:cubicBezTo>
                  <a:cubicBezTo>
                    <a:pt x="5004" y="910"/>
                    <a:pt x="4837" y="543"/>
                    <a:pt x="4437" y="343"/>
                  </a:cubicBezTo>
                  <a:cubicBezTo>
                    <a:pt x="4074" y="161"/>
                    <a:pt x="3630" y="0"/>
                    <a:pt x="3199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9"/>
            <p:cNvSpPr/>
            <p:nvPr/>
          </p:nvSpPr>
          <p:spPr>
            <a:xfrm>
              <a:off x="4089061" y="3394866"/>
              <a:ext cx="382236" cy="187892"/>
            </a:xfrm>
            <a:custGeom>
              <a:avLst/>
              <a:gdLst/>
              <a:ahLst/>
              <a:cxnLst/>
              <a:rect l="l" t="t" r="r" b="b"/>
              <a:pathLst>
                <a:path w="18013" h="8187" extrusionOk="0">
                  <a:moveTo>
                    <a:pt x="8275" y="1"/>
                  </a:moveTo>
                  <a:cubicBezTo>
                    <a:pt x="7788" y="1"/>
                    <a:pt x="7371" y="424"/>
                    <a:pt x="6847" y="424"/>
                  </a:cubicBezTo>
                  <a:cubicBezTo>
                    <a:pt x="6833" y="424"/>
                    <a:pt x="6819" y="424"/>
                    <a:pt x="6805" y="423"/>
                  </a:cubicBezTo>
                  <a:cubicBezTo>
                    <a:pt x="6571" y="423"/>
                    <a:pt x="6338" y="390"/>
                    <a:pt x="6104" y="356"/>
                  </a:cubicBezTo>
                  <a:cubicBezTo>
                    <a:pt x="5898" y="309"/>
                    <a:pt x="5699" y="268"/>
                    <a:pt x="5492" y="268"/>
                  </a:cubicBezTo>
                  <a:cubicBezTo>
                    <a:pt x="5266" y="268"/>
                    <a:pt x="5032" y="317"/>
                    <a:pt x="4770" y="456"/>
                  </a:cubicBezTo>
                  <a:cubicBezTo>
                    <a:pt x="3903" y="957"/>
                    <a:pt x="4136" y="1657"/>
                    <a:pt x="3636" y="2324"/>
                  </a:cubicBezTo>
                  <a:cubicBezTo>
                    <a:pt x="3262" y="2847"/>
                    <a:pt x="2753" y="2889"/>
                    <a:pt x="2230" y="2889"/>
                  </a:cubicBezTo>
                  <a:cubicBezTo>
                    <a:pt x="2131" y="2889"/>
                    <a:pt x="2031" y="2888"/>
                    <a:pt x="1931" y="2888"/>
                  </a:cubicBezTo>
                  <a:cubicBezTo>
                    <a:pt x="1620" y="2888"/>
                    <a:pt x="1312" y="2903"/>
                    <a:pt x="1034" y="3025"/>
                  </a:cubicBezTo>
                  <a:cubicBezTo>
                    <a:pt x="667" y="3192"/>
                    <a:pt x="667" y="3425"/>
                    <a:pt x="467" y="3759"/>
                  </a:cubicBezTo>
                  <a:cubicBezTo>
                    <a:pt x="367" y="3892"/>
                    <a:pt x="234" y="4026"/>
                    <a:pt x="100" y="4126"/>
                  </a:cubicBezTo>
                  <a:cubicBezTo>
                    <a:pt x="100" y="4893"/>
                    <a:pt x="0" y="5693"/>
                    <a:pt x="100" y="6461"/>
                  </a:cubicBezTo>
                  <a:cubicBezTo>
                    <a:pt x="267" y="6594"/>
                    <a:pt x="434" y="6761"/>
                    <a:pt x="567" y="6861"/>
                  </a:cubicBezTo>
                  <a:cubicBezTo>
                    <a:pt x="834" y="7094"/>
                    <a:pt x="1101" y="7195"/>
                    <a:pt x="1434" y="7295"/>
                  </a:cubicBezTo>
                  <a:cubicBezTo>
                    <a:pt x="2168" y="7595"/>
                    <a:pt x="2969" y="8062"/>
                    <a:pt x="3736" y="8162"/>
                  </a:cubicBezTo>
                  <a:cubicBezTo>
                    <a:pt x="3953" y="8179"/>
                    <a:pt x="4186" y="8187"/>
                    <a:pt x="4416" y="8187"/>
                  </a:cubicBezTo>
                  <a:cubicBezTo>
                    <a:pt x="4645" y="8187"/>
                    <a:pt x="4870" y="8179"/>
                    <a:pt x="5070" y="8162"/>
                  </a:cubicBezTo>
                  <a:cubicBezTo>
                    <a:pt x="5537" y="8095"/>
                    <a:pt x="5571" y="7962"/>
                    <a:pt x="5704" y="7561"/>
                  </a:cubicBezTo>
                  <a:cubicBezTo>
                    <a:pt x="5971" y="6794"/>
                    <a:pt x="6738" y="6894"/>
                    <a:pt x="7405" y="6694"/>
                  </a:cubicBezTo>
                  <a:cubicBezTo>
                    <a:pt x="7806" y="6594"/>
                    <a:pt x="8039" y="6327"/>
                    <a:pt x="8306" y="6060"/>
                  </a:cubicBezTo>
                  <a:cubicBezTo>
                    <a:pt x="8524" y="5815"/>
                    <a:pt x="8631" y="5792"/>
                    <a:pt x="8882" y="5792"/>
                  </a:cubicBezTo>
                  <a:cubicBezTo>
                    <a:pt x="8938" y="5792"/>
                    <a:pt x="9000" y="5794"/>
                    <a:pt x="9073" y="5794"/>
                  </a:cubicBezTo>
                  <a:cubicBezTo>
                    <a:pt x="9331" y="5794"/>
                    <a:pt x="9612" y="5830"/>
                    <a:pt x="9885" y="5830"/>
                  </a:cubicBezTo>
                  <a:cubicBezTo>
                    <a:pt x="10248" y="5830"/>
                    <a:pt x="10593" y="5765"/>
                    <a:pt x="10841" y="5460"/>
                  </a:cubicBezTo>
                  <a:cubicBezTo>
                    <a:pt x="11041" y="5193"/>
                    <a:pt x="11008" y="4793"/>
                    <a:pt x="11241" y="4559"/>
                  </a:cubicBezTo>
                  <a:cubicBezTo>
                    <a:pt x="11475" y="4325"/>
                    <a:pt x="11966" y="4220"/>
                    <a:pt x="12331" y="4220"/>
                  </a:cubicBezTo>
                  <a:cubicBezTo>
                    <a:pt x="12382" y="4220"/>
                    <a:pt x="12431" y="4222"/>
                    <a:pt x="12476" y="4226"/>
                  </a:cubicBezTo>
                  <a:cubicBezTo>
                    <a:pt x="12860" y="4277"/>
                    <a:pt x="13165" y="4348"/>
                    <a:pt x="13513" y="4348"/>
                  </a:cubicBezTo>
                  <a:cubicBezTo>
                    <a:pt x="13618" y="4348"/>
                    <a:pt x="13727" y="4341"/>
                    <a:pt x="13843" y="4326"/>
                  </a:cubicBezTo>
                  <a:cubicBezTo>
                    <a:pt x="13962" y="4317"/>
                    <a:pt x="14066" y="4310"/>
                    <a:pt x="14162" y="4310"/>
                  </a:cubicBezTo>
                  <a:cubicBezTo>
                    <a:pt x="14415" y="4310"/>
                    <a:pt x="14611" y="4357"/>
                    <a:pt x="14877" y="4526"/>
                  </a:cubicBezTo>
                  <a:cubicBezTo>
                    <a:pt x="15278" y="4759"/>
                    <a:pt x="15578" y="4993"/>
                    <a:pt x="16045" y="5026"/>
                  </a:cubicBezTo>
                  <a:cubicBezTo>
                    <a:pt x="16312" y="5026"/>
                    <a:pt x="16579" y="4993"/>
                    <a:pt x="16812" y="4960"/>
                  </a:cubicBezTo>
                  <a:cubicBezTo>
                    <a:pt x="16845" y="4826"/>
                    <a:pt x="16845" y="4693"/>
                    <a:pt x="16845" y="4593"/>
                  </a:cubicBezTo>
                  <a:cubicBezTo>
                    <a:pt x="16912" y="3926"/>
                    <a:pt x="17212" y="3459"/>
                    <a:pt x="17579" y="2925"/>
                  </a:cubicBezTo>
                  <a:cubicBezTo>
                    <a:pt x="17813" y="2658"/>
                    <a:pt x="18013" y="2324"/>
                    <a:pt x="18013" y="1991"/>
                  </a:cubicBezTo>
                  <a:cubicBezTo>
                    <a:pt x="18013" y="1857"/>
                    <a:pt x="17980" y="1724"/>
                    <a:pt x="17913" y="1557"/>
                  </a:cubicBezTo>
                  <a:cubicBezTo>
                    <a:pt x="17646" y="1157"/>
                    <a:pt x="17012" y="1257"/>
                    <a:pt x="16612" y="1023"/>
                  </a:cubicBezTo>
                  <a:cubicBezTo>
                    <a:pt x="16112" y="723"/>
                    <a:pt x="15811" y="290"/>
                    <a:pt x="15178" y="190"/>
                  </a:cubicBezTo>
                  <a:cubicBezTo>
                    <a:pt x="15070" y="181"/>
                    <a:pt x="14958" y="176"/>
                    <a:pt x="14844" y="176"/>
                  </a:cubicBezTo>
                  <a:cubicBezTo>
                    <a:pt x="14532" y="176"/>
                    <a:pt x="14203" y="207"/>
                    <a:pt x="13910" y="256"/>
                  </a:cubicBezTo>
                  <a:cubicBezTo>
                    <a:pt x="13276" y="323"/>
                    <a:pt x="12676" y="556"/>
                    <a:pt x="12042" y="590"/>
                  </a:cubicBezTo>
                  <a:cubicBezTo>
                    <a:pt x="11575" y="623"/>
                    <a:pt x="11241" y="556"/>
                    <a:pt x="10808" y="790"/>
                  </a:cubicBezTo>
                  <a:cubicBezTo>
                    <a:pt x="10520" y="921"/>
                    <a:pt x="10192" y="1195"/>
                    <a:pt x="9838" y="1195"/>
                  </a:cubicBezTo>
                  <a:cubicBezTo>
                    <a:pt x="9741" y="1195"/>
                    <a:pt x="9641" y="1174"/>
                    <a:pt x="9540" y="1124"/>
                  </a:cubicBezTo>
                  <a:cubicBezTo>
                    <a:pt x="9207" y="957"/>
                    <a:pt x="9173" y="490"/>
                    <a:pt x="8940" y="290"/>
                  </a:cubicBezTo>
                  <a:cubicBezTo>
                    <a:pt x="8697" y="76"/>
                    <a:pt x="8480" y="1"/>
                    <a:pt x="8275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9"/>
            <p:cNvSpPr/>
            <p:nvPr/>
          </p:nvSpPr>
          <p:spPr>
            <a:xfrm>
              <a:off x="4414661" y="4604950"/>
              <a:ext cx="721" cy="78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0" y="0"/>
                  </a:moveTo>
                  <a:cubicBezTo>
                    <a:pt x="34" y="34"/>
                    <a:pt x="34" y="34"/>
                    <a:pt x="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9"/>
            <p:cNvSpPr/>
            <p:nvPr/>
          </p:nvSpPr>
          <p:spPr>
            <a:xfrm>
              <a:off x="4413961" y="4604170"/>
              <a:ext cx="721" cy="803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0" y="1"/>
                  </a:moveTo>
                  <a:cubicBezTo>
                    <a:pt x="0" y="34"/>
                    <a:pt x="33" y="34"/>
                    <a:pt x="33" y="34"/>
                  </a:cubicBezTo>
                  <a:cubicBezTo>
                    <a:pt x="33" y="34"/>
                    <a:pt x="33" y="34"/>
                    <a:pt x="0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9"/>
            <p:cNvSpPr/>
            <p:nvPr/>
          </p:nvSpPr>
          <p:spPr>
            <a:xfrm>
              <a:off x="4363691" y="2386948"/>
              <a:ext cx="60901" cy="43123"/>
            </a:xfrm>
            <a:custGeom>
              <a:avLst/>
              <a:gdLst/>
              <a:ahLst/>
              <a:cxnLst/>
              <a:rect l="l" t="t" r="r" b="b"/>
              <a:pathLst>
                <a:path w="2870" h="1879" extrusionOk="0">
                  <a:moveTo>
                    <a:pt x="1809" y="1"/>
                  </a:moveTo>
                  <a:cubicBezTo>
                    <a:pt x="1516" y="1"/>
                    <a:pt x="1408" y="285"/>
                    <a:pt x="1135" y="376"/>
                  </a:cubicBezTo>
                  <a:cubicBezTo>
                    <a:pt x="1103" y="380"/>
                    <a:pt x="1070" y="382"/>
                    <a:pt x="1036" y="382"/>
                  </a:cubicBezTo>
                  <a:cubicBezTo>
                    <a:pt x="903" y="382"/>
                    <a:pt x="761" y="357"/>
                    <a:pt x="631" y="357"/>
                  </a:cubicBezTo>
                  <a:cubicBezTo>
                    <a:pt x="519" y="357"/>
                    <a:pt x="416" y="375"/>
                    <a:pt x="334" y="443"/>
                  </a:cubicBezTo>
                  <a:cubicBezTo>
                    <a:pt x="134" y="443"/>
                    <a:pt x="1" y="743"/>
                    <a:pt x="67" y="910"/>
                  </a:cubicBezTo>
                  <a:cubicBezTo>
                    <a:pt x="167" y="1143"/>
                    <a:pt x="501" y="1043"/>
                    <a:pt x="668" y="1143"/>
                  </a:cubicBezTo>
                  <a:cubicBezTo>
                    <a:pt x="801" y="1210"/>
                    <a:pt x="935" y="1310"/>
                    <a:pt x="1001" y="1444"/>
                  </a:cubicBezTo>
                  <a:cubicBezTo>
                    <a:pt x="1068" y="1510"/>
                    <a:pt x="1068" y="1677"/>
                    <a:pt x="1135" y="1744"/>
                  </a:cubicBezTo>
                  <a:cubicBezTo>
                    <a:pt x="1210" y="1838"/>
                    <a:pt x="1317" y="1879"/>
                    <a:pt x="1426" y="1879"/>
                  </a:cubicBezTo>
                  <a:cubicBezTo>
                    <a:pt x="1510" y="1879"/>
                    <a:pt x="1596" y="1854"/>
                    <a:pt x="1669" y="1811"/>
                  </a:cubicBezTo>
                  <a:cubicBezTo>
                    <a:pt x="1835" y="1677"/>
                    <a:pt x="1902" y="1510"/>
                    <a:pt x="2102" y="1410"/>
                  </a:cubicBezTo>
                  <a:cubicBezTo>
                    <a:pt x="2302" y="1310"/>
                    <a:pt x="2502" y="1277"/>
                    <a:pt x="2636" y="1077"/>
                  </a:cubicBezTo>
                  <a:cubicBezTo>
                    <a:pt x="2869" y="610"/>
                    <a:pt x="2369" y="43"/>
                    <a:pt x="1902" y="9"/>
                  </a:cubicBezTo>
                  <a:cubicBezTo>
                    <a:pt x="1869" y="3"/>
                    <a:pt x="1838" y="1"/>
                    <a:pt x="1809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9"/>
            <p:cNvSpPr/>
            <p:nvPr/>
          </p:nvSpPr>
          <p:spPr>
            <a:xfrm>
              <a:off x="4346715" y="4546680"/>
              <a:ext cx="50270" cy="47300"/>
            </a:xfrm>
            <a:custGeom>
              <a:avLst/>
              <a:gdLst/>
              <a:ahLst/>
              <a:cxnLst/>
              <a:rect l="l" t="t" r="r" b="b"/>
              <a:pathLst>
                <a:path w="2369" h="2061" extrusionOk="0">
                  <a:moveTo>
                    <a:pt x="1517" y="0"/>
                  </a:moveTo>
                  <a:cubicBezTo>
                    <a:pt x="1323" y="0"/>
                    <a:pt x="1247" y="173"/>
                    <a:pt x="1001" y="204"/>
                  </a:cubicBezTo>
                  <a:cubicBezTo>
                    <a:pt x="767" y="204"/>
                    <a:pt x="367" y="604"/>
                    <a:pt x="234" y="771"/>
                  </a:cubicBezTo>
                  <a:cubicBezTo>
                    <a:pt x="33" y="1005"/>
                    <a:pt x="0" y="1205"/>
                    <a:pt x="234" y="1405"/>
                  </a:cubicBezTo>
                  <a:cubicBezTo>
                    <a:pt x="467" y="1538"/>
                    <a:pt x="634" y="1572"/>
                    <a:pt x="867" y="1639"/>
                  </a:cubicBezTo>
                  <a:cubicBezTo>
                    <a:pt x="1101" y="1705"/>
                    <a:pt x="1268" y="1839"/>
                    <a:pt x="1501" y="1939"/>
                  </a:cubicBezTo>
                  <a:cubicBezTo>
                    <a:pt x="1629" y="1990"/>
                    <a:pt x="1816" y="2061"/>
                    <a:pt x="1972" y="2061"/>
                  </a:cubicBezTo>
                  <a:cubicBezTo>
                    <a:pt x="2019" y="2061"/>
                    <a:pt x="2063" y="2054"/>
                    <a:pt x="2102" y="2039"/>
                  </a:cubicBezTo>
                  <a:cubicBezTo>
                    <a:pt x="2368" y="1939"/>
                    <a:pt x="2202" y="1739"/>
                    <a:pt x="2135" y="1538"/>
                  </a:cubicBezTo>
                  <a:cubicBezTo>
                    <a:pt x="2035" y="1172"/>
                    <a:pt x="2235" y="671"/>
                    <a:pt x="2068" y="338"/>
                  </a:cubicBezTo>
                  <a:cubicBezTo>
                    <a:pt x="2002" y="204"/>
                    <a:pt x="1735" y="37"/>
                    <a:pt x="1568" y="4"/>
                  </a:cubicBezTo>
                  <a:cubicBezTo>
                    <a:pt x="1550" y="1"/>
                    <a:pt x="1533" y="0"/>
                    <a:pt x="1517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9"/>
            <p:cNvSpPr/>
            <p:nvPr/>
          </p:nvSpPr>
          <p:spPr>
            <a:xfrm>
              <a:off x="4319107" y="4050754"/>
              <a:ext cx="130970" cy="143874"/>
            </a:xfrm>
            <a:custGeom>
              <a:avLst/>
              <a:gdLst/>
              <a:ahLst/>
              <a:cxnLst/>
              <a:rect l="l" t="t" r="r" b="b"/>
              <a:pathLst>
                <a:path w="6172" h="6269" extrusionOk="0">
                  <a:moveTo>
                    <a:pt x="2458" y="0"/>
                  </a:moveTo>
                  <a:cubicBezTo>
                    <a:pt x="2216" y="0"/>
                    <a:pt x="2002" y="135"/>
                    <a:pt x="2002" y="431"/>
                  </a:cubicBezTo>
                  <a:cubicBezTo>
                    <a:pt x="2002" y="898"/>
                    <a:pt x="2002" y="1065"/>
                    <a:pt x="1701" y="1432"/>
                  </a:cubicBezTo>
                  <a:cubicBezTo>
                    <a:pt x="1501" y="1599"/>
                    <a:pt x="1435" y="1632"/>
                    <a:pt x="1168" y="1632"/>
                  </a:cubicBezTo>
                  <a:cubicBezTo>
                    <a:pt x="1101" y="1632"/>
                    <a:pt x="1034" y="1599"/>
                    <a:pt x="968" y="1599"/>
                  </a:cubicBezTo>
                  <a:cubicBezTo>
                    <a:pt x="934" y="1765"/>
                    <a:pt x="834" y="1899"/>
                    <a:pt x="734" y="1966"/>
                  </a:cubicBezTo>
                  <a:cubicBezTo>
                    <a:pt x="567" y="2066"/>
                    <a:pt x="267" y="2032"/>
                    <a:pt x="134" y="2166"/>
                  </a:cubicBezTo>
                  <a:cubicBezTo>
                    <a:pt x="0" y="2266"/>
                    <a:pt x="67" y="2399"/>
                    <a:pt x="100" y="2566"/>
                  </a:cubicBezTo>
                  <a:cubicBezTo>
                    <a:pt x="134" y="2733"/>
                    <a:pt x="167" y="2966"/>
                    <a:pt x="100" y="3133"/>
                  </a:cubicBezTo>
                  <a:cubicBezTo>
                    <a:pt x="134" y="3133"/>
                    <a:pt x="167" y="3166"/>
                    <a:pt x="200" y="3166"/>
                  </a:cubicBezTo>
                  <a:cubicBezTo>
                    <a:pt x="367" y="3267"/>
                    <a:pt x="667" y="3300"/>
                    <a:pt x="834" y="3400"/>
                  </a:cubicBezTo>
                  <a:cubicBezTo>
                    <a:pt x="968" y="3567"/>
                    <a:pt x="934" y="3800"/>
                    <a:pt x="1034" y="3967"/>
                  </a:cubicBezTo>
                  <a:cubicBezTo>
                    <a:pt x="1134" y="4134"/>
                    <a:pt x="1234" y="4167"/>
                    <a:pt x="1368" y="4267"/>
                  </a:cubicBezTo>
                  <a:cubicBezTo>
                    <a:pt x="2102" y="4768"/>
                    <a:pt x="2235" y="5468"/>
                    <a:pt x="2102" y="6269"/>
                  </a:cubicBezTo>
                  <a:cubicBezTo>
                    <a:pt x="2302" y="6235"/>
                    <a:pt x="2469" y="6135"/>
                    <a:pt x="2602" y="5968"/>
                  </a:cubicBezTo>
                  <a:cubicBezTo>
                    <a:pt x="2802" y="5702"/>
                    <a:pt x="2802" y="5301"/>
                    <a:pt x="3002" y="5068"/>
                  </a:cubicBezTo>
                  <a:cubicBezTo>
                    <a:pt x="3188" y="4830"/>
                    <a:pt x="3410" y="4765"/>
                    <a:pt x="3648" y="4765"/>
                  </a:cubicBezTo>
                  <a:cubicBezTo>
                    <a:pt x="3933" y="4765"/>
                    <a:pt x="4241" y="4858"/>
                    <a:pt x="4536" y="4858"/>
                  </a:cubicBezTo>
                  <a:cubicBezTo>
                    <a:pt x="4616" y="4858"/>
                    <a:pt x="4694" y="4851"/>
                    <a:pt x="4770" y="4834"/>
                  </a:cubicBezTo>
                  <a:cubicBezTo>
                    <a:pt x="5137" y="4768"/>
                    <a:pt x="5337" y="4334"/>
                    <a:pt x="5504" y="3934"/>
                  </a:cubicBezTo>
                  <a:cubicBezTo>
                    <a:pt x="5571" y="3767"/>
                    <a:pt x="5671" y="3600"/>
                    <a:pt x="5738" y="3500"/>
                  </a:cubicBezTo>
                  <a:cubicBezTo>
                    <a:pt x="6004" y="3100"/>
                    <a:pt x="6171" y="2466"/>
                    <a:pt x="5804" y="2066"/>
                  </a:cubicBezTo>
                  <a:cubicBezTo>
                    <a:pt x="5537" y="1699"/>
                    <a:pt x="5070" y="1599"/>
                    <a:pt x="4704" y="1399"/>
                  </a:cubicBezTo>
                  <a:cubicBezTo>
                    <a:pt x="4470" y="1298"/>
                    <a:pt x="4370" y="1198"/>
                    <a:pt x="4237" y="998"/>
                  </a:cubicBezTo>
                  <a:cubicBezTo>
                    <a:pt x="4136" y="831"/>
                    <a:pt x="4036" y="565"/>
                    <a:pt x="3903" y="431"/>
                  </a:cubicBezTo>
                  <a:cubicBezTo>
                    <a:pt x="3831" y="373"/>
                    <a:pt x="3746" y="359"/>
                    <a:pt x="3657" y="359"/>
                  </a:cubicBezTo>
                  <a:cubicBezTo>
                    <a:pt x="3573" y="359"/>
                    <a:pt x="3486" y="372"/>
                    <a:pt x="3401" y="372"/>
                  </a:cubicBezTo>
                  <a:cubicBezTo>
                    <a:pt x="3368" y="372"/>
                    <a:pt x="3335" y="370"/>
                    <a:pt x="3303" y="364"/>
                  </a:cubicBezTo>
                  <a:cubicBezTo>
                    <a:pt x="3069" y="331"/>
                    <a:pt x="3036" y="231"/>
                    <a:pt x="2869" y="131"/>
                  </a:cubicBezTo>
                  <a:cubicBezTo>
                    <a:pt x="2747" y="45"/>
                    <a:pt x="2598" y="0"/>
                    <a:pt x="245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9"/>
            <p:cNvSpPr/>
            <p:nvPr/>
          </p:nvSpPr>
          <p:spPr>
            <a:xfrm>
              <a:off x="4372179" y="4605662"/>
              <a:ext cx="34801" cy="30386"/>
            </a:xfrm>
            <a:custGeom>
              <a:avLst/>
              <a:gdLst/>
              <a:ahLst/>
              <a:cxnLst/>
              <a:rect l="l" t="t" r="r" b="b"/>
              <a:pathLst>
                <a:path w="1640" h="1324" extrusionOk="0">
                  <a:moveTo>
                    <a:pt x="256" y="0"/>
                  </a:moveTo>
                  <a:cubicBezTo>
                    <a:pt x="248" y="0"/>
                    <a:pt x="241" y="1"/>
                    <a:pt x="234" y="3"/>
                  </a:cubicBezTo>
                  <a:cubicBezTo>
                    <a:pt x="1" y="103"/>
                    <a:pt x="1" y="770"/>
                    <a:pt x="134" y="970"/>
                  </a:cubicBezTo>
                  <a:cubicBezTo>
                    <a:pt x="268" y="1170"/>
                    <a:pt x="735" y="1170"/>
                    <a:pt x="968" y="1237"/>
                  </a:cubicBezTo>
                  <a:cubicBezTo>
                    <a:pt x="1069" y="1280"/>
                    <a:pt x="1214" y="1323"/>
                    <a:pt x="1341" y="1323"/>
                  </a:cubicBezTo>
                  <a:cubicBezTo>
                    <a:pt x="1506" y="1323"/>
                    <a:pt x="1640" y="1249"/>
                    <a:pt x="1602" y="1003"/>
                  </a:cubicBezTo>
                  <a:cubicBezTo>
                    <a:pt x="1569" y="703"/>
                    <a:pt x="1302" y="503"/>
                    <a:pt x="1068" y="369"/>
                  </a:cubicBezTo>
                  <a:cubicBezTo>
                    <a:pt x="941" y="306"/>
                    <a:pt x="421" y="0"/>
                    <a:pt x="25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9"/>
            <p:cNvSpPr/>
            <p:nvPr/>
          </p:nvSpPr>
          <p:spPr>
            <a:xfrm>
              <a:off x="4353081" y="2432044"/>
              <a:ext cx="83543" cy="89161"/>
            </a:xfrm>
            <a:custGeom>
              <a:avLst/>
              <a:gdLst/>
              <a:ahLst/>
              <a:cxnLst/>
              <a:rect l="l" t="t" r="r" b="b"/>
              <a:pathLst>
                <a:path w="3937" h="3885" extrusionOk="0">
                  <a:moveTo>
                    <a:pt x="3372" y="1"/>
                  </a:moveTo>
                  <a:cubicBezTo>
                    <a:pt x="3139" y="1"/>
                    <a:pt x="2911" y="191"/>
                    <a:pt x="2736" y="279"/>
                  </a:cubicBezTo>
                  <a:cubicBezTo>
                    <a:pt x="2269" y="546"/>
                    <a:pt x="1601" y="279"/>
                    <a:pt x="1235" y="713"/>
                  </a:cubicBezTo>
                  <a:cubicBezTo>
                    <a:pt x="1034" y="946"/>
                    <a:pt x="901" y="1147"/>
                    <a:pt x="601" y="1280"/>
                  </a:cubicBezTo>
                  <a:cubicBezTo>
                    <a:pt x="434" y="1347"/>
                    <a:pt x="301" y="1480"/>
                    <a:pt x="267" y="1614"/>
                  </a:cubicBezTo>
                  <a:cubicBezTo>
                    <a:pt x="0" y="1980"/>
                    <a:pt x="401" y="2314"/>
                    <a:pt x="634" y="2514"/>
                  </a:cubicBezTo>
                  <a:cubicBezTo>
                    <a:pt x="901" y="2781"/>
                    <a:pt x="601" y="3115"/>
                    <a:pt x="567" y="3415"/>
                  </a:cubicBezTo>
                  <a:cubicBezTo>
                    <a:pt x="567" y="3582"/>
                    <a:pt x="601" y="3848"/>
                    <a:pt x="768" y="3882"/>
                  </a:cubicBezTo>
                  <a:cubicBezTo>
                    <a:pt x="781" y="3884"/>
                    <a:pt x="794" y="3885"/>
                    <a:pt x="806" y="3885"/>
                  </a:cubicBezTo>
                  <a:cubicBezTo>
                    <a:pt x="1005" y="3885"/>
                    <a:pt x="1038" y="3639"/>
                    <a:pt x="1101" y="3482"/>
                  </a:cubicBezTo>
                  <a:cubicBezTo>
                    <a:pt x="1168" y="3181"/>
                    <a:pt x="1235" y="2648"/>
                    <a:pt x="1535" y="2514"/>
                  </a:cubicBezTo>
                  <a:cubicBezTo>
                    <a:pt x="1638" y="2475"/>
                    <a:pt x="1747" y="2467"/>
                    <a:pt x="1857" y="2467"/>
                  </a:cubicBezTo>
                  <a:cubicBezTo>
                    <a:pt x="1946" y="2467"/>
                    <a:pt x="2035" y="2472"/>
                    <a:pt x="2124" y="2472"/>
                  </a:cubicBezTo>
                  <a:cubicBezTo>
                    <a:pt x="2207" y="2472"/>
                    <a:pt x="2289" y="2467"/>
                    <a:pt x="2369" y="2447"/>
                  </a:cubicBezTo>
                  <a:cubicBezTo>
                    <a:pt x="2535" y="2381"/>
                    <a:pt x="2669" y="2214"/>
                    <a:pt x="2802" y="2081"/>
                  </a:cubicBezTo>
                  <a:cubicBezTo>
                    <a:pt x="2902" y="1947"/>
                    <a:pt x="2969" y="1780"/>
                    <a:pt x="3103" y="1647"/>
                  </a:cubicBezTo>
                  <a:cubicBezTo>
                    <a:pt x="3203" y="1513"/>
                    <a:pt x="3369" y="1413"/>
                    <a:pt x="3536" y="1313"/>
                  </a:cubicBezTo>
                  <a:cubicBezTo>
                    <a:pt x="3736" y="1213"/>
                    <a:pt x="3803" y="1147"/>
                    <a:pt x="3870" y="946"/>
                  </a:cubicBezTo>
                  <a:cubicBezTo>
                    <a:pt x="3903" y="746"/>
                    <a:pt x="3936" y="513"/>
                    <a:pt x="3903" y="313"/>
                  </a:cubicBezTo>
                  <a:cubicBezTo>
                    <a:pt x="3836" y="179"/>
                    <a:pt x="3636" y="46"/>
                    <a:pt x="3469" y="12"/>
                  </a:cubicBezTo>
                  <a:cubicBezTo>
                    <a:pt x="3437" y="4"/>
                    <a:pt x="3404" y="1"/>
                    <a:pt x="3372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9"/>
            <p:cNvSpPr/>
            <p:nvPr/>
          </p:nvSpPr>
          <p:spPr>
            <a:xfrm>
              <a:off x="4361038" y="4506839"/>
              <a:ext cx="27459" cy="26370"/>
            </a:xfrm>
            <a:custGeom>
              <a:avLst/>
              <a:gdLst/>
              <a:ahLst/>
              <a:cxnLst/>
              <a:rect l="l" t="t" r="r" b="b"/>
              <a:pathLst>
                <a:path w="1294" h="1149" extrusionOk="0">
                  <a:moveTo>
                    <a:pt x="529" y="0"/>
                  </a:moveTo>
                  <a:cubicBezTo>
                    <a:pt x="1" y="0"/>
                    <a:pt x="167" y="1149"/>
                    <a:pt x="823" y="1149"/>
                  </a:cubicBezTo>
                  <a:cubicBezTo>
                    <a:pt x="856" y="1149"/>
                    <a:pt x="891" y="1146"/>
                    <a:pt x="926" y="1140"/>
                  </a:cubicBezTo>
                  <a:cubicBezTo>
                    <a:pt x="960" y="1140"/>
                    <a:pt x="993" y="1040"/>
                    <a:pt x="1026" y="1006"/>
                  </a:cubicBezTo>
                  <a:cubicBezTo>
                    <a:pt x="1033" y="999"/>
                    <a:pt x="1043" y="997"/>
                    <a:pt x="1055" y="997"/>
                  </a:cubicBezTo>
                  <a:cubicBezTo>
                    <a:pt x="1087" y="997"/>
                    <a:pt x="1132" y="1016"/>
                    <a:pt x="1164" y="1016"/>
                  </a:cubicBezTo>
                  <a:cubicBezTo>
                    <a:pt x="1176" y="1016"/>
                    <a:pt x="1186" y="1013"/>
                    <a:pt x="1193" y="1006"/>
                  </a:cubicBezTo>
                  <a:cubicBezTo>
                    <a:pt x="1293" y="939"/>
                    <a:pt x="1293" y="739"/>
                    <a:pt x="1293" y="606"/>
                  </a:cubicBezTo>
                  <a:cubicBezTo>
                    <a:pt x="1293" y="289"/>
                    <a:pt x="1113" y="3"/>
                    <a:pt x="667" y="3"/>
                  </a:cubicBezTo>
                  <a:cubicBezTo>
                    <a:pt x="643" y="3"/>
                    <a:pt x="618" y="4"/>
                    <a:pt x="593" y="5"/>
                  </a:cubicBezTo>
                  <a:cubicBezTo>
                    <a:pt x="570" y="2"/>
                    <a:pt x="549" y="0"/>
                    <a:pt x="529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9"/>
            <p:cNvSpPr/>
            <p:nvPr/>
          </p:nvSpPr>
          <p:spPr>
            <a:xfrm>
              <a:off x="4229198" y="3737762"/>
              <a:ext cx="308645" cy="404907"/>
            </a:xfrm>
            <a:custGeom>
              <a:avLst/>
              <a:gdLst/>
              <a:ahLst/>
              <a:cxnLst/>
              <a:rect l="l" t="t" r="r" b="b"/>
              <a:pathLst>
                <a:path w="14545" h="17643" extrusionOk="0">
                  <a:moveTo>
                    <a:pt x="3544" y="0"/>
                  </a:moveTo>
                  <a:cubicBezTo>
                    <a:pt x="2806" y="0"/>
                    <a:pt x="1905" y="305"/>
                    <a:pt x="1402" y="593"/>
                  </a:cubicBezTo>
                  <a:cubicBezTo>
                    <a:pt x="1068" y="826"/>
                    <a:pt x="801" y="1093"/>
                    <a:pt x="434" y="1293"/>
                  </a:cubicBezTo>
                  <a:cubicBezTo>
                    <a:pt x="301" y="1393"/>
                    <a:pt x="168" y="1460"/>
                    <a:pt x="1" y="1527"/>
                  </a:cubicBezTo>
                  <a:cubicBezTo>
                    <a:pt x="501" y="2027"/>
                    <a:pt x="301" y="3095"/>
                    <a:pt x="568" y="3695"/>
                  </a:cubicBezTo>
                  <a:cubicBezTo>
                    <a:pt x="768" y="4195"/>
                    <a:pt x="1535" y="4095"/>
                    <a:pt x="1669" y="4529"/>
                  </a:cubicBezTo>
                  <a:cubicBezTo>
                    <a:pt x="1769" y="4963"/>
                    <a:pt x="1302" y="4963"/>
                    <a:pt x="1002" y="5029"/>
                  </a:cubicBezTo>
                  <a:cubicBezTo>
                    <a:pt x="968" y="5363"/>
                    <a:pt x="1102" y="5730"/>
                    <a:pt x="1002" y="5930"/>
                  </a:cubicBezTo>
                  <a:cubicBezTo>
                    <a:pt x="1335" y="6063"/>
                    <a:pt x="1669" y="6197"/>
                    <a:pt x="1735" y="6297"/>
                  </a:cubicBezTo>
                  <a:cubicBezTo>
                    <a:pt x="2036" y="6764"/>
                    <a:pt x="1368" y="7364"/>
                    <a:pt x="1235" y="7731"/>
                  </a:cubicBezTo>
                  <a:cubicBezTo>
                    <a:pt x="1102" y="8065"/>
                    <a:pt x="968" y="8799"/>
                    <a:pt x="1235" y="9066"/>
                  </a:cubicBezTo>
                  <a:cubicBezTo>
                    <a:pt x="1502" y="9366"/>
                    <a:pt x="2002" y="9332"/>
                    <a:pt x="2302" y="9699"/>
                  </a:cubicBezTo>
                  <a:cubicBezTo>
                    <a:pt x="2369" y="9833"/>
                    <a:pt x="2503" y="10200"/>
                    <a:pt x="2403" y="10333"/>
                  </a:cubicBezTo>
                  <a:cubicBezTo>
                    <a:pt x="2322" y="10453"/>
                    <a:pt x="2194" y="10477"/>
                    <a:pt x="2062" y="10477"/>
                  </a:cubicBezTo>
                  <a:cubicBezTo>
                    <a:pt x="1973" y="10477"/>
                    <a:pt x="1882" y="10467"/>
                    <a:pt x="1802" y="10467"/>
                  </a:cubicBezTo>
                  <a:cubicBezTo>
                    <a:pt x="1769" y="10867"/>
                    <a:pt x="1969" y="10867"/>
                    <a:pt x="2136" y="11200"/>
                  </a:cubicBezTo>
                  <a:cubicBezTo>
                    <a:pt x="2202" y="11367"/>
                    <a:pt x="2236" y="11768"/>
                    <a:pt x="2202" y="12001"/>
                  </a:cubicBezTo>
                  <a:cubicBezTo>
                    <a:pt x="2102" y="12335"/>
                    <a:pt x="1735" y="12368"/>
                    <a:pt x="1402" y="12401"/>
                  </a:cubicBezTo>
                  <a:cubicBezTo>
                    <a:pt x="1435" y="12435"/>
                    <a:pt x="1502" y="12468"/>
                    <a:pt x="1535" y="12501"/>
                  </a:cubicBezTo>
                  <a:cubicBezTo>
                    <a:pt x="1702" y="12568"/>
                    <a:pt x="1969" y="12601"/>
                    <a:pt x="2102" y="12702"/>
                  </a:cubicBezTo>
                  <a:cubicBezTo>
                    <a:pt x="2469" y="12968"/>
                    <a:pt x="2336" y="13369"/>
                    <a:pt x="2836" y="13535"/>
                  </a:cubicBezTo>
                  <a:cubicBezTo>
                    <a:pt x="3036" y="13602"/>
                    <a:pt x="3236" y="13602"/>
                    <a:pt x="3437" y="13736"/>
                  </a:cubicBezTo>
                  <a:cubicBezTo>
                    <a:pt x="3703" y="13902"/>
                    <a:pt x="3804" y="14136"/>
                    <a:pt x="3970" y="14369"/>
                  </a:cubicBezTo>
                  <a:cubicBezTo>
                    <a:pt x="4104" y="14536"/>
                    <a:pt x="4237" y="14636"/>
                    <a:pt x="4404" y="14703"/>
                  </a:cubicBezTo>
                  <a:cubicBezTo>
                    <a:pt x="4604" y="14736"/>
                    <a:pt x="5038" y="14703"/>
                    <a:pt x="5171" y="14870"/>
                  </a:cubicBezTo>
                  <a:cubicBezTo>
                    <a:pt x="5271" y="14970"/>
                    <a:pt x="5271" y="15103"/>
                    <a:pt x="5238" y="15237"/>
                  </a:cubicBezTo>
                  <a:cubicBezTo>
                    <a:pt x="5305" y="15237"/>
                    <a:pt x="5371" y="15270"/>
                    <a:pt x="5405" y="15270"/>
                  </a:cubicBezTo>
                  <a:cubicBezTo>
                    <a:pt x="5672" y="15270"/>
                    <a:pt x="5772" y="15237"/>
                    <a:pt x="5938" y="15070"/>
                  </a:cubicBezTo>
                  <a:cubicBezTo>
                    <a:pt x="6272" y="14703"/>
                    <a:pt x="6239" y="14536"/>
                    <a:pt x="6239" y="14069"/>
                  </a:cubicBezTo>
                  <a:cubicBezTo>
                    <a:pt x="6239" y="13773"/>
                    <a:pt x="6453" y="13638"/>
                    <a:pt x="6695" y="13638"/>
                  </a:cubicBezTo>
                  <a:cubicBezTo>
                    <a:pt x="6835" y="13638"/>
                    <a:pt x="6984" y="13683"/>
                    <a:pt x="7106" y="13769"/>
                  </a:cubicBezTo>
                  <a:cubicBezTo>
                    <a:pt x="7306" y="13869"/>
                    <a:pt x="7306" y="13969"/>
                    <a:pt x="7573" y="14002"/>
                  </a:cubicBezTo>
                  <a:cubicBezTo>
                    <a:pt x="7605" y="14008"/>
                    <a:pt x="7637" y="14010"/>
                    <a:pt x="7669" y="14010"/>
                  </a:cubicBezTo>
                  <a:cubicBezTo>
                    <a:pt x="7750" y="14010"/>
                    <a:pt x="7830" y="13997"/>
                    <a:pt x="7907" y="13997"/>
                  </a:cubicBezTo>
                  <a:cubicBezTo>
                    <a:pt x="7989" y="13997"/>
                    <a:pt x="8068" y="14011"/>
                    <a:pt x="8140" y="14069"/>
                  </a:cubicBezTo>
                  <a:cubicBezTo>
                    <a:pt x="8307" y="14203"/>
                    <a:pt x="8373" y="14469"/>
                    <a:pt x="8474" y="14636"/>
                  </a:cubicBezTo>
                  <a:cubicBezTo>
                    <a:pt x="8640" y="14836"/>
                    <a:pt x="8707" y="14936"/>
                    <a:pt x="8941" y="15037"/>
                  </a:cubicBezTo>
                  <a:cubicBezTo>
                    <a:pt x="9341" y="15237"/>
                    <a:pt x="9774" y="15337"/>
                    <a:pt x="10075" y="15704"/>
                  </a:cubicBezTo>
                  <a:cubicBezTo>
                    <a:pt x="10408" y="16104"/>
                    <a:pt x="10275" y="16738"/>
                    <a:pt x="9975" y="17138"/>
                  </a:cubicBezTo>
                  <a:cubicBezTo>
                    <a:pt x="9908" y="17238"/>
                    <a:pt x="9841" y="17405"/>
                    <a:pt x="9741" y="17572"/>
                  </a:cubicBezTo>
                  <a:cubicBezTo>
                    <a:pt x="9841" y="17605"/>
                    <a:pt x="9941" y="17638"/>
                    <a:pt x="10041" y="17638"/>
                  </a:cubicBezTo>
                  <a:cubicBezTo>
                    <a:pt x="10065" y="17641"/>
                    <a:pt x="10088" y="17643"/>
                    <a:pt x="10109" y="17643"/>
                  </a:cubicBezTo>
                  <a:cubicBezTo>
                    <a:pt x="10333" y="17643"/>
                    <a:pt x="10462" y="17496"/>
                    <a:pt x="10675" y="17405"/>
                  </a:cubicBezTo>
                  <a:cubicBezTo>
                    <a:pt x="11109" y="17205"/>
                    <a:pt x="11542" y="17205"/>
                    <a:pt x="11976" y="17205"/>
                  </a:cubicBezTo>
                  <a:cubicBezTo>
                    <a:pt x="12343" y="17205"/>
                    <a:pt x="12643" y="17338"/>
                    <a:pt x="12877" y="17538"/>
                  </a:cubicBezTo>
                  <a:cubicBezTo>
                    <a:pt x="12977" y="17005"/>
                    <a:pt x="12943" y="16471"/>
                    <a:pt x="13110" y="15971"/>
                  </a:cubicBezTo>
                  <a:cubicBezTo>
                    <a:pt x="13310" y="15437"/>
                    <a:pt x="13811" y="15270"/>
                    <a:pt x="14078" y="14803"/>
                  </a:cubicBezTo>
                  <a:cubicBezTo>
                    <a:pt x="14378" y="14303"/>
                    <a:pt x="14545" y="13302"/>
                    <a:pt x="14211" y="12868"/>
                  </a:cubicBezTo>
                  <a:cubicBezTo>
                    <a:pt x="13744" y="12268"/>
                    <a:pt x="12943" y="12001"/>
                    <a:pt x="12610" y="11267"/>
                  </a:cubicBezTo>
                  <a:cubicBezTo>
                    <a:pt x="12310" y="10667"/>
                    <a:pt x="12710" y="10100"/>
                    <a:pt x="12910" y="9533"/>
                  </a:cubicBezTo>
                  <a:cubicBezTo>
                    <a:pt x="13043" y="9199"/>
                    <a:pt x="13210" y="8832"/>
                    <a:pt x="13310" y="8465"/>
                  </a:cubicBezTo>
                  <a:cubicBezTo>
                    <a:pt x="13344" y="8265"/>
                    <a:pt x="13410" y="8098"/>
                    <a:pt x="13444" y="7898"/>
                  </a:cubicBezTo>
                  <a:cubicBezTo>
                    <a:pt x="13544" y="7464"/>
                    <a:pt x="13611" y="6897"/>
                    <a:pt x="13077" y="6697"/>
                  </a:cubicBezTo>
                  <a:cubicBezTo>
                    <a:pt x="12989" y="6666"/>
                    <a:pt x="12905" y="6653"/>
                    <a:pt x="12824" y="6653"/>
                  </a:cubicBezTo>
                  <a:cubicBezTo>
                    <a:pt x="12383" y="6653"/>
                    <a:pt x="12032" y="7051"/>
                    <a:pt x="11609" y="7164"/>
                  </a:cubicBezTo>
                  <a:cubicBezTo>
                    <a:pt x="11529" y="7184"/>
                    <a:pt x="11451" y="7193"/>
                    <a:pt x="11373" y="7193"/>
                  </a:cubicBezTo>
                  <a:cubicBezTo>
                    <a:pt x="10935" y="7193"/>
                    <a:pt x="10533" y="6911"/>
                    <a:pt x="10108" y="6797"/>
                  </a:cubicBezTo>
                  <a:cubicBezTo>
                    <a:pt x="9508" y="6631"/>
                    <a:pt x="9207" y="6564"/>
                    <a:pt x="8974" y="5930"/>
                  </a:cubicBezTo>
                  <a:cubicBezTo>
                    <a:pt x="8807" y="5496"/>
                    <a:pt x="8807" y="4896"/>
                    <a:pt x="8574" y="4496"/>
                  </a:cubicBezTo>
                  <a:cubicBezTo>
                    <a:pt x="8407" y="4195"/>
                    <a:pt x="7906" y="3962"/>
                    <a:pt x="7640" y="3795"/>
                  </a:cubicBezTo>
                  <a:cubicBezTo>
                    <a:pt x="7273" y="3595"/>
                    <a:pt x="6806" y="3495"/>
                    <a:pt x="6539" y="3161"/>
                  </a:cubicBezTo>
                  <a:cubicBezTo>
                    <a:pt x="6239" y="2861"/>
                    <a:pt x="6139" y="2394"/>
                    <a:pt x="5905" y="2027"/>
                  </a:cubicBezTo>
                  <a:cubicBezTo>
                    <a:pt x="5571" y="1460"/>
                    <a:pt x="5104" y="726"/>
                    <a:pt x="4537" y="326"/>
                  </a:cubicBezTo>
                  <a:cubicBezTo>
                    <a:pt x="4471" y="259"/>
                    <a:pt x="4371" y="226"/>
                    <a:pt x="4304" y="159"/>
                  </a:cubicBezTo>
                  <a:cubicBezTo>
                    <a:pt x="4098" y="47"/>
                    <a:pt x="3833" y="0"/>
                    <a:pt x="3544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9"/>
            <p:cNvSpPr/>
            <p:nvPr/>
          </p:nvSpPr>
          <p:spPr>
            <a:xfrm>
              <a:off x="4282991" y="4396633"/>
              <a:ext cx="42313" cy="51752"/>
            </a:xfrm>
            <a:custGeom>
              <a:avLst/>
              <a:gdLst/>
              <a:ahLst/>
              <a:cxnLst/>
              <a:rect l="l" t="t" r="r" b="b"/>
              <a:pathLst>
                <a:path w="1994" h="2255" extrusionOk="0">
                  <a:moveTo>
                    <a:pt x="873" y="1"/>
                  </a:moveTo>
                  <a:cubicBezTo>
                    <a:pt x="702" y="1"/>
                    <a:pt x="547" y="80"/>
                    <a:pt x="301" y="104"/>
                  </a:cubicBezTo>
                  <a:cubicBezTo>
                    <a:pt x="1" y="471"/>
                    <a:pt x="535" y="905"/>
                    <a:pt x="735" y="1171"/>
                  </a:cubicBezTo>
                  <a:cubicBezTo>
                    <a:pt x="968" y="1572"/>
                    <a:pt x="1068" y="2105"/>
                    <a:pt x="1635" y="2239"/>
                  </a:cubicBezTo>
                  <a:cubicBezTo>
                    <a:pt x="1690" y="2248"/>
                    <a:pt x="1743" y="2255"/>
                    <a:pt x="1789" y="2255"/>
                  </a:cubicBezTo>
                  <a:cubicBezTo>
                    <a:pt x="1912" y="2255"/>
                    <a:pt x="1993" y="2208"/>
                    <a:pt x="1969" y="2039"/>
                  </a:cubicBezTo>
                  <a:cubicBezTo>
                    <a:pt x="1936" y="1772"/>
                    <a:pt x="1702" y="1772"/>
                    <a:pt x="1535" y="1605"/>
                  </a:cubicBezTo>
                  <a:cubicBezTo>
                    <a:pt x="1202" y="1171"/>
                    <a:pt x="1669" y="905"/>
                    <a:pt x="1602" y="471"/>
                  </a:cubicBezTo>
                  <a:cubicBezTo>
                    <a:pt x="1535" y="237"/>
                    <a:pt x="1302" y="104"/>
                    <a:pt x="1068" y="37"/>
                  </a:cubicBezTo>
                  <a:cubicBezTo>
                    <a:pt x="998" y="11"/>
                    <a:pt x="934" y="1"/>
                    <a:pt x="873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9"/>
            <p:cNvSpPr/>
            <p:nvPr/>
          </p:nvSpPr>
          <p:spPr>
            <a:xfrm>
              <a:off x="4266715" y="4112833"/>
              <a:ext cx="138057" cy="301081"/>
            </a:xfrm>
            <a:custGeom>
              <a:avLst/>
              <a:gdLst/>
              <a:ahLst/>
              <a:cxnLst/>
              <a:rect l="l" t="t" r="r" b="b"/>
              <a:pathLst>
                <a:path w="6506" h="13119" extrusionOk="0">
                  <a:moveTo>
                    <a:pt x="1380" y="0"/>
                  </a:moveTo>
                  <a:cubicBezTo>
                    <a:pt x="1199" y="0"/>
                    <a:pt x="1187" y="251"/>
                    <a:pt x="1135" y="461"/>
                  </a:cubicBezTo>
                  <a:cubicBezTo>
                    <a:pt x="1035" y="862"/>
                    <a:pt x="835" y="1029"/>
                    <a:pt x="568" y="1262"/>
                  </a:cubicBezTo>
                  <a:cubicBezTo>
                    <a:pt x="201" y="1596"/>
                    <a:pt x="368" y="2329"/>
                    <a:pt x="368" y="2796"/>
                  </a:cubicBezTo>
                  <a:cubicBezTo>
                    <a:pt x="368" y="2997"/>
                    <a:pt x="368" y="3330"/>
                    <a:pt x="201" y="3397"/>
                  </a:cubicBezTo>
                  <a:lnTo>
                    <a:pt x="101" y="3397"/>
                  </a:lnTo>
                  <a:cubicBezTo>
                    <a:pt x="101" y="3430"/>
                    <a:pt x="101" y="3464"/>
                    <a:pt x="134" y="3497"/>
                  </a:cubicBezTo>
                  <a:cubicBezTo>
                    <a:pt x="234" y="3797"/>
                    <a:pt x="534" y="3764"/>
                    <a:pt x="701" y="3964"/>
                  </a:cubicBezTo>
                  <a:cubicBezTo>
                    <a:pt x="868" y="4164"/>
                    <a:pt x="735" y="4464"/>
                    <a:pt x="701" y="4731"/>
                  </a:cubicBezTo>
                  <a:cubicBezTo>
                    <a:pt x="568" y="5198"/>
                    <a:pt x="134" y="5665"/>
                    <a:pt x="201" y="6166"/>
                  </a:cubicBezTo>
                  <a:cubicBezTo>
                    <a:pt x="234" y="6532"/>
                    <a:pt x="468" y="6866"/>
                    <a:pt x="501" y="7233"/>
                  </a:cubicBezTo>
                  <a:cubicBezTo>
                    <a:pt x="534" y="7600"/>
                    <a:pt x="368" y="7667"/>
                    <a:pt x="201" y="7967"/>
                  </a:cubicBezTo>
                  <a:cubicBezTo>
                    <a:pt x="1" y="8234"/>
                    <a:pt x="67" y="8434"/>
                    <a:pt x="168" y="8767"/>
                  </a:cubicBezTo>
                  <a:cubicBezTo>
                    <a:pt x="268" y="9068"/>
                    <a:pt x="301" y="9301"/>
                    <a:pt x="301" y="9668"/>
                  </a:cubicBezTo>
                  <a:cubicBezTo>
                    <a:pt x="268" y="9902"/>
                    <a:pt x="201" y="10202"/>
                    <a:pt x="268" y="10435"/>
                  </a:cubicBezTo>
                  <a:cubicBezTo>
                    <a:pt x="301" y="10635"/>
                    <a:pt x="468" y="10702"/>
                    <a:pt x="668" y="10836"/>
                  </a:cubicBezTo>
                  <a:cubicBezTo>
                    <a:pt x="1202" y="11136"/>
                    <a:pt x="1902" y="11436"/>
                    <a:pt x="2302" y="11870"/>
                  </a:cubicBezTo>
                  <a:cubicBezTo>
                    <a:pt x="2603" y="12237"/>
                    <a:pt x="2603" y="13037"/>
                    <a:pt x="3170" y="13104"/>
                  </a:cubicBezTo>
                  <a:cubicBezTo>
                    <a:pt x="3192" y="13115"/>
                    <a:pt x="3214" y="13119"/>
                    <a:pt x="3236" y="13119"/>
                  </a:cubicBezTo>
                  <a:cubicBezTo>
                    <a:pt x="3281" y="13119"/>
                    <a:pt x="3325" y="13104"/>
                    <a:pt x="3370" y="13104"/>
                  </a:cubicBezTo>
                  <a:cubicBezTo>
                    <a:pt x="3670" y="13037"/>
                    <a:pt x="3737" y="12637"/>
                    <a:pt x="3803" y="12337"/>
                  </a:cubicBezTo>
                  <a:cubicBezTo>
                    <a:pt x="3870" y="12003"/>
                    <a:pt x="3870" y="11936"/>
                    <a:pt x="4137" y="11770"/>
                  </a:cubicBezTo>
                  <a:cubicBezTo>
                    <a:pt x="4371" y="11669"/>
                    <a:pt x="4604" y="11636"/>
                    <a:pt x="4804" y="11503"/>
                  </a:cubicBezTo>
                  <a:cubicBezTo>
                    <a:pt x="5405" y="11202"/>
                    <a:pt x="5204" y="10469"/>
                    <a:pt x="5638" y="10002"/>
                  </a:cubicBezTo>
                  <a:cubicBezTo>
                    <a:pt x="5938" y="9635"/>
                    <a:pt x="6372" y="9501"/>
                    <a:pt x="6472" y="8968"/>
                  </a:cubicBezTo>
                  <a:cubicBezTo>
                    <a:pt x="6505" y="8634"/>
                    <a:pt x="6439" y="8267"/>
                    <a:pt x="6205" y="8000"/>
                  </a:cubicBezTo>
                  <a:cubicBezTo>
                    <a:pt x="6138" y="7933"/>
                    <a:pt x="6038" y="7833"/>
                    <a:pt x="5905" y="7800"/>
                  </a:cubicBezTo>
                  <a:cubicBezTo>
                    <a:pt x="5538" y="7667"/>
                    <a:pt x="5104" y="7800"/>
                    <a:pt x="4904" y="7433"/>
                  </a:cubicBezTo>
                  <a:cubicBezTo>
                    <a:pt x="4704" y="7100"/>
                    <a:pt x="4704" y="6633"/>
                    <a:pt x="4504" y="6332"/>
                  </a:cubicBezTo>
                  <a:cubicBezTo>
                    <a:pt x="4037" y="5498"/>
                    <a:pt x="4371" y="4698"/>
                    <a:pt x="4537" y="3864"/>
                  </a:cubicBezTo>
                  <a:cubicBezTo>
                    <a:pt x="4571" y="3764"/>
                    <a:pt x="4571" y="3664"/>
                    <a:pt x="4571" y="3564"/>
                  </a:cubicBezTo>
                  <a:cubicBezTo>
                    <a:pt x="4704" y="2763"/>
                    <a:pt x="4571" y="2063"/>
                    <a:pt x="3837" y="1596"/>
                  </a:cubicBezTo>
                  <a:cubicBezTo>
                    <a:pt x="3703" y="1462"/>
                    <a:pt x="3603" y="1429"/>
                    <a:pt x="3503" y="1262"/>
                  </a:cubicBezTo>
                  <a:cubicBezTo>
                    <a:pt x="3403" y="1095"/>
                    <a:pt x="3437" y="862"/>
                    <a:pt x="3303" y="728"/>
                  </a:cubicBezTo>
                  <a:cubicBezTo>
                    <a:pt x="3170" y="595"/>
                    <a:pt x="2836" y="562"/>
                    <a:pt x="2669" y="461"/>
                  </a:cubicBezTo>
                  <a:cubicBezTo>
                    <a:pt x="2636" y="461"/>
                    <a:pt x="2603" y="428"/>
                    <a:pt x="2569" y="428"/>
                  </a:cubicBezTo>
                  <a:cubicBezTo>
                    <a:pt x="2569" y="495"/>
                    <a:pt x="2503" y="562"/>
                    <a:pt x="2402" y="562"/>
                  </a:cubicBezTo>
                  <a:cubicBezTo>
                    <a:pt x="2379" y="566"/>
                    <a:pt x="2356" y="568"/>
                    <a:pt x="2333" y="568"/>
                  </a:cubicBezTo>
                  <a:cubicBezTo>
                    <a:pt x="2036" y="568"/>
                    <a:pt x="1817" y="185"/>
                    <a:pt x="1569" y="61"/>
                  </a:cubicBezTo>
                  <a:cubicBezTo>
                    <a:pt x="1490" y="19"/>
                    <a:pt x="1429" y="0"/>
                    <a:pt x="138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9"/>
            <p:cNvSpPr/>
            <p:nvPr/>
          </p:nvSpPr>
          <p:spPr>
            <a:xfrm>
              <a:off x="4260349" y="2806519"/>
              <a:ext cx="211669" cy="101232"/>
            </a:xfrm>
            <a:custGeom>
              <a:avLst/>
              <a:gdLst/>
              <a:ahLst/>
              <a:cxnLst/>
              <a:rect l="l" t="t" r="r" b="b"/>
              <a:pathLst>
                <a:path w="9975" h="4411" extrusionOk="0">
                  <a:moveTo>
                    <a:pt x="4248" y="0"/>
                  </a:moveTo>
                  <a:cubicBezTo>
                    <a:pt x="4039" y="0"/>
                    <a:pt x="3852" y="126"/>
                    <a:pt x="3703" y="474"/>
                  </a:cubicBezTo>
                  <a:cubicBezTo>
                    <a:pt x="3503" y="974"/>
                    <a:pt x="3703" y="1541"/>
                    <a:pt x="3036" y="1642"/>
                  </a:cubicBezTo>
                  <a:cubicBezTo>
                    <a:pt x="3003" y="1645"/>
                    <a:pt x="2970" y="1647"/>
                    <a:pt x="2937" y="1647"/>
                  </a:cubicBezTo>
                  <a:cubicBezTo>
                    <a:pt x="2382" y="1647"/>
                    <a:pt x="1924" y="1169"/>
                    <a:pt x="1396" y="1169"/>
                  </a:cubicBezTo>
                  <a:cubicBezTo>
                    <a:pt x="1365" y="1169"/>
                    <a:pt x="1333" y="1171"/>
                    <a:pt x="1301" y="1175"/>
                  </a:cubicBezTo>
                  <a:cubicBezTo>
                    <a:pt x="734" y="1208"/>
                    <a:pt x="601" y="1808"/>
                    <a:pt x="734" y="2309"/>
                  </a:cubicBezTo>
                  <a:cubicBezTo>
                    <a:pt x="935" y="3009"/>
                    <a:pt x="1301" y="3009"/>
                    <a:pt x="634" y="3510"/>
                  </a:cubicBezTo>
                  <a:cubicBezTo>
                    <a:pt x="367" y="3743"/>
                    <a:pt x="101" y="4043"/>
                    <a:pt x="1" y="4410"/>
                  </a:cubicBezTo>
                  <a:cubicBezTo>
                    <a:pt x="601" y="4277"/>
                    <a:pt x="1035" y="3543"/>
                    <a:pt x="1768" y="3543"/>
                  </a:cubicBezTo>
                  <a:cubicBezTo>
                    <a:pt x="2898" y="3575"/>
                    <a:pt x="3966" y="4045"/>
                    <a:pt x="5122" y="4045"/>
                  </a:cubicBezTo>
                  <a:cubicBezTo>
                    <a:pt x="5160" y="4045"/>
                    <a:pt x="5199" y="4044"/>
                    <a:pt x="5238" y="4043"/>
                  </a:cubicBezTo>
                  <a:cubicBezTo>
                    <a:pt x="6205" y="4010"/>
                    <a:pt x="7139" y="3710"/>
                    <a:pt x="8073" y="3543"/>
                  </a:cubicBezTo>
                  <a:cubicBezTo>
                    <a:pt x="8235" y="3521"/>
                    <a:pt x="8390" y="3510"/>
                    <a:pt x="8536" y="3510"/>
                  </a:cubicBezTo>
                  <a:cubicBezTo>
                    <a:pt x="9051" y="3510"/>
                    <a:pt x="9470" y="3643"/>
                    <a:pt x="9808" y="3877"/>
                  </a:cubicBezTo>
                  <a:lnTo>
                    <a:pt x="9808" y="3843"/>
                  </a:lnTo>
                  <a:cubicBezTo>
                    <a:pt x="9841" y="3510"/>
                    <a:pt x="9974" y="3009"/>
                    <a:pt x="9841" y="2709"/>
                  </a:cubicBezTo>
                  <a:cubicBezTo>
                    <a:pt x="9707" y="2375"/>
                    <a:pt x="9374" y="2375"/>
                    <a:pt x="9140" y="2142"/>
                  </a:cubicBezTo>
                  <a:cubicBezTo>
                    <a:pt x="8840" y="1842"/>
                    <a:pt x="8840" y="1408"/>
                    <a:pt x="8573" y="1074"/>
                  </a:cubicBezTo>
                  <a:cubicBezTo>
                    <a:pt x="8303" y="696"/>
                    <a:pt x="7974" y="580"/>
                    <a:pt x="7619" y="580"/>
                  </a:cubicBezTo>
                  <a:cubicBezTo>
                    <a:pt x="7316" y="580"/>
                    <a:pt x="6994" y="664"/>
                    <a:pt x="6672" y="741"/>
                  </a:cubicBezTo>
                  <a:cubicBezTo>
                    <a:pt x="6548" y="767"/>
                    <a:pt x="6429" y="779"/>
                    <a:pt x="6314" y="779"/>
                  </a:cubicBezTo>
                  <a:cubicBezTo>
                    <a:pt x="5841" y="779"/>
                    <a:pt x="5433" y="576"/>
                    <a:pt x="5004" y="307"/>
                  </a:cubicBezTo>
                  <a:cubicBezTo>
                    <a:pt x="4804" y="207"/>
                    <a:pt x="4637" y="107"/>
                    <a:pt x="4470" y="40"/>
                  </a:cubicBezTo>
                  <a:cubicBezTo>
                    <a:pt x="4394" y="15"/>
                    <a:pt x="4320" y="0"/>
                    <a:pt x="424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9"/>
            <p:cNvSpPr/>
            <p:nvPr/>
          </p:nvSpPr>
          <p:spPr>
            <a:xfrm>
              <a:off x="4201591" y="4022365"/>
              <a:ext cx="138758" cy="168430"/>
            </a:xfrm>
            <a:custGeom>
              <a:avLst/>
              <a:gdLst/>
              <a:ahLst/>
              <a:cxnLst/>
              <a:rect l="l" t="t" r="r" b="b"/>
              <a:pathLst>
                <a:path w="6539" h="7339" extrusionOk="0">
                  <a:moveTo>
                    <a:pt x="2703" y="0"/>
                  </a:moveTo>
                  <a:cubicBezTo>
                    <a:pt x="2369" y="34"/>
                    <a:pt x="2069" y="67"/>
                    <a:pt x="2136" y="434"/>
                  </a:cubicBezTo>
                  <a:cubicBezTo>
                    <a:pt x="2202" y="801"/>
                    <a:pt x="2403" y="1068"/>
                    <a:pt x="1869" y="1101"/>
                  </a:cubicBezTo>
                  <a:cubicBezTo>
                    <a:pt x="1843" y="1103"/>
                    <a:pt x="1819" y="1104"/>
                    <a:pt x="1795" y="1104"/>
                  </a:cubicBezTo>
                  <a:cubicBezTo>
                    <a:pt x="1592" y="1104"/>
                    <a:pt x="1474" y="1042"/>
                    <a:pt x="1377" y="1042"/>
                  </a:cubicBezTo>
                  <a:cubicBezTo>
                    <a:pt x="1283" y="1042"/>
                    <a:pt x="1211" y="1101"/>
                    <a:pt x="1102" y="1335"/>
                  </a:cubicBezTo>
                  <a:cubicBezTo>
                    <a:pt x="902" y="1702"/>
                    <a:pt x="868" y="2135"/>
                    <a:pt x="568" y="2435"/>
                  </a:cubicBezTo>
                  <a:cubicBezTo>
                    <a:pt x="101" y="2869"/>
                    <a:pt x="1" y="2969"/>
                    <a:pt x="168" y="3603"/>
                  </a:cubicBezTo>
                  <a:cubicBezTo>
                    <a:pt x="234" y="3903"/>
                    <a:pt x="368" y="4337"/>
                    <a:pt x="101" y="4570"/>
                  </a:cubicBezTo>
                  <a:cubicBezTo>
                    <a:pt x="234" y="4670"/>
                    <a:pt x="368" y="4770"/>
                    <a:pt x="468" y="4937"/>
                  </a:cubicBezTo>
                  <a:cubicBezTo>
                    <a:pt x="635" y="5137"/>
                    <a:pt x="701" y="5438"/>
                    <a:pt x="902" y="5604"/>
                  </a:cubicBezTo>
                  <a:cubicBezTo>
                    <a:pt x="1068" y="5704"/>
                    <a:pt x="1335" y="5704"/>
                    <a:pt x="1502" y="5771"/>
                  </a:cubicBezTo>
                  <a:cubicBezTo>
                    <a:pt x="1735" y="5871"/>
                    <a:pt x="1869" y="6071"/>
                    <a:pt x="2002" y="6305"/>
                  </a:cubicBezTo>
                  <a:cubicBezTo>
                    <a:pt x="2202" y="6705"/>
                    <a:pt x="2236" y="7105"/>
                    <a:pt x="2736" y="7239"/>
                  </a:cubicBezTo>
                  <a:cubicBezTo>
                    <a:pt x="2803" y="7272"/>
                    <a:pt x="3036" y="7339"/>
                    <a:pt x="3170" y="7339"/>
                  </a:cubicBezTo>
                  <a:lnTo>
                    <a:pt x="3270" y="7339"/>
                  </a:lnTo>
                  <a:cubicBezTo>
                    <a:pt x="3437" y="7272"/>
                    <a:pt x="3437" y="6939"/>
                    <a:pt x="3437" y="6738"/>
                  </a:cubicBezTo>
                  <a:cubicBezTo>
                    <a:pt x="3437" y="6271"/>
                    <a:pt x="3270" y="5538"/>
                    <a:pt x="3637" y="5204"/>
                  </a:cubicBezTo>
                  <a:cubicBezTo>
                    <a:pt x="3904" y="4971"/>
                    <a:pt x="4104" y="4804"/>
                    <a:pt x="4204" y="4403"/>
                  </a:cubicBezTo>
                  <a:cubicBezTo>
                    <a:pt x="4256" y="4193"/>
                    <a:pt x="4268" y="3942"/>
                    <a:pt x="4449" y="3942"/>
                  </a:cubicBezTo>
                  <a:cubicBezTo>
                    <a:pt x="4498" y="3942"/>
                    <a:pt x="4559" y="3961"/>
                    <a:pt x="4638" y="4003"/>
                  </a:cubicBezTo>
                  <a:cubicBezTo>
                    <a:pt x="4855" y="4127"/>
                    <a:pt x="5072" y="4510"/>
                    <a:pt x="5396" y="4510"/>
                  </a:cubicBezTo>
                  <a:cubicBezTo>
                    <a:pt x="5420" y="4510"/>
                    <a:pt x="5446" y="4508"/>
                    <a:pt x="5471" y="4504"/>
                  </a:cubicBezTo>
                  <a:cubicBezTo>
                    <a:pt x="5572" y="4504"/>
                    <a:pt x="5605" y="4437"/>
                    <a:pt x="5638" y="4370"/>
                  </a:cubicBezTo>
                  <a:cubicBezTo>
                    <a:pt x="5705" y="4203"/>
                    <a:pt x="5672" y="3970"/>
                    <a:pt x="5638" y="3803"/>
                  </a:cubicBezTo>
                  <a:cubicBezTo>
                    <a:pt x="5605" y="3670"/>
                    <a:pt x="5538" y="3503"/>
                    <a:pt x="5672" y="3403"/>
                  </a:cubicBezTo>
                  <a:cubicBezTo>
                    <a:pt x="5772" y="3269"/>
                    <a:pt x="6105" y="3303"/>
                    <a:pt x="6239" y="3203"/>
                  </a:cubicBezTo>
                  <a:cubicBezTo>
                    <a:pt x="6372" y="3136"/>
                    <a:pt x="6472" y="3002"/>
                    <a:pt x="6506" y="2836"/>
                  </a:cubicBezTo>
                  <a:cubicBezTo>
                    <a:pt x="6539" y="2702"/>
                    <a:pt x="6539" y="2569"/>
                    <a:pt x="6472" y="2469"/>
                  </a:cubicBezTo>
                  <a:cubicBezTo>
                    <a:pt x="6339" y="2302"/>
                    <a:pt x="5905" y="2335"/>
                    <a:pt x="5705" y="2302"/>
                  </a:cubicBezTo>
                  <a:cubicBezTo>
                    <a:pt x="5505" y="2235"/>
                    <a:pt x="5371" y="2135"/>
                    <a:pt x="5271" y="1968"/>
                  </a:cubicBezTo>
                  <a:cubicBezTo>
                    <a:pt x="5105" y="1735"/>
                    <a:pt x="4971" y="1501"/>
                    <a:pt x="4738" y="1335"/>
                  </a:cubicBezTo>
                  <a:cubicBezTo>
                    <a:pt x="4537" y="1201"/>
                    <a:pt x="4337" y="1201"/>
                    <a:pt x="4137" y="1134"/>
                  </a:cubicBezTo>
                  <a:cubicBezTo>
                    <a:pt x="3637" y="968"/>
                    <a:pt x="3737" y="567"/>
                    <a:pt x="3403" y="301"/>
                  </a:cubicBezTo>
                  <a:cubicBezTo>
                    <a:pt x="3237" y="167"/>
                    <a:pt x="3003" y="167"/>
                    <a:pt x="2836" y="100"/>
                  </a:cubicBezTo>
                  <a:cubicBezTo>
                    <a:pt x="2770" y="67"/>
                    <a:pt x="2736" y="34"/>
                    <a:pt x="270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9"/>
            <p:cNvSpPr/>
            <p:nvPr/>
          </p:nvSpPr>
          <p:spPr>
            <a:xfrm>
              <a:off x="4226376" y="1226894"/>
              <a:ext cx="546479" cy="1063710"/>
            </a:xfrm>
            <a:custGeom>
              <a:avLst/>
              <a:gdLst/>
              <a:ahLst/>
              <a:cxnLst/>
              <a:rect l="l" t="t" r="r" b="b"/>
              <a:pathLst>
                <a:path w="25753" h="46349" extrusionOk="0">
                  <a:moveTo>
                    <a:pt x="16679" y="9827"/>
                  </a:moveTo>
                  <a:cubicBezTo>
                    <a:pt x="16681" y="9838"/>
                    <a:pt x="16682" y="9850"/>
                    <a:pt x="16684" y="9861"/>
                  </a:cubicBezTo>
                  <a:lnTo>
                    <a:pt x="16684" y="9861"/>
                  </a:lnTo>
                  <a:cubicBezTo>
                    <a:pt x="16695" y="9848"/>
                    <a:pt x="16698" y="9827"/>
                    <a:pt x="16679" y="9827"/>
                  </a:cubicBezTo>
                  <a:close/>
                  <a:moveTo>
                    <a:pt x="10959" y="0"/>
                  </a:moveTo>
                  <a:cubicBezTo>
                    <a:pt x="10602" y="0"/>
                    <a:pt x="10223" y="305"/>
                    <a:pt x="9974" y="554"/>
                  </a:cubicBezTo>
                  <a:cubicBezTo>
                    <a:pt x="9841" y="687"/>
                    <a:pt x="9774" y="887"/>
                    <a:pt x="9641" y="987"/>
                  </a:cubicBezTo>
                  <a:cubicBezTo>
                    <a:pt x="9374" y="1154"/>
                    <a:pt x="9107" y="1088"/>
                    <a:pt x="8840" y="1288"/>
                  </a:cubicBezTo>
                  <a:cubicBezTo>
                    <a:pt x="8406" y="1655"/>
                    <a:pt x="8440" y="2422"/>
                    <a:pt x="8440" y="2956"/>
                  </a:cubicBezTo>
                  <a:cubicBezTo>
                    <a:pt x="8440" y="4023"/>
                    <a:pt x="8306" y="5391"/>
                    <a:pt x="7939" y="6358"/>
                  </a:cubicBezTo>
                  <a:cubicBezTo>
                    <a:pt x="7839" y="6658"/>
                    <a:pt x="7406" y="7459"/>
                    <a:pt x="7105" y="7592"/>
                  </a:cubicBezTo>
                  <a:cubicBezTo>
                    <a:pt x="7011" y="7637"/>
                    <a:pt x="6919" y="7657"/>
                    <a:pt x="6831" y="7657"/>
                  </a:cubicBezTo>
                  <a:cubicBezTo>
                    <a:pt x="6278" y="7657"/>
                    <a:pt x="5839" y="6891"/>
                    <a:pt x="5332" y="6891"/>
                  </a:cubicBezTo>
                  <a:cubicBezTo>
                    <a:pt x="5323" y="6891"/>
                    <a:pt x="5313" y="6891"/>
                    <a:pt x="5304" y="6892"/>
                  </a:cubicBezTo>
                  <a:cubicBezTo>
                    <a:pt x="4904" y="6925"/>
                    <a:pt x="4871" y="7359"/>
                    <a:pt x="4570" y="7559"/>
                  </a:cubicBezTo>
                  <a:cubicBezTo>
                    <a:pt x="4409" y="7674"/>
                    <a:pt x="4216" y="7710"/>
                    <a:pt x="4024" y="7710"/>
                  </a:cubicBezTo>
                  <a:cubicBezTo>
                    <a:pt x="3938" y="7710"/>
                    <a:pt x="3852" y="7703"/>
                    <a:pt x="3770" y="7692"/>
                  </a:cubicBezTo>
                  <a:cubicBezTo>
                    <a:pt x="2802" y="7592"/>
                    <a:pt x="2235" y="7159"/>
                    <a:pt x="1768" y="6325"/>
                  </a:cubicBezTo>
                  <a:cubicBezTo>
                    <a:pt x="1581" y="5949"/>
                    <a:pt x="1422" y="5281"/>
                    <a:pt x="909" y="5281"/>
                  </a:cubicBezTo>
                  <a:cubicBezTo>
                    <a:pt x="875" y="5281"/>
                    <a:pt x="839" y="5284"/>
                    <a:pt x="801" y="5291"/>
                  </a:cubicBezTo>
                  <a:cubicBezTo>
                    <a:pt x="267" y="5324"/>
                    <a:pt x="134" y="5924"/>
                    <a:pt x="0" y="6491"/>
                  </a:cubicBezTo>
                  <a:cubicBezTo>
                    <a:pt x="67" y="6592"/>
                    <a:pt x="167" y="6658"/>
                    <a:pt x="267" y="6758"/>
                  </a:cubicBezTo>
                  <a:cubicBezTo>
                    <a:pt x="567" y="6992"/>
                    <a:pt x="968" y="7025"/>
                    <a:pt x="1268" y="7259"/>
                  </a:cubicBezTo>
                  <a:cubicBezTo>
                    <a:pt x="1902" y="7692"/>
                    <a:pt x="2235" y="8393"/>
                    <a:pt x="2869" y="8826"/>
                  </a:cubicBezTo>
                  <a:cubicBezTo>
                    <a:pt x="3536" y="9227"/>
                    <a:pt x="4037" y="9560"/>
                    <a:pt x="4470" y="10194"/>
                  </a:cubicBezTo>
                  <a:cubicBezTo>
                    <a:pt x="4937" y="10828"/>
                    <a:pt x="4871" y="11462"/>
                    <a:pt x="5104" y="12162"/>
                  </a:cubicBezTo>
                  <a:cubicBezTo>
                    <a:pt x="5338" y="12896"/>
                    <a:pt x="6071" y="13997"/>
                    <a:pt x="5738" y="14797"/>
                  </a:cubicBezTo>
                  <a:cubicBezTo>
                    <a:pt x="6705" y="15698"/>
                    <a:pt x="6438" y="16665"/>
                    <a:pt x="6638" y="17833"/>
                  </a:cubicBezTo>
                  <a:cubicBezTo>
                    <a:pt x="6739" y="18433"/>
                    <a:pt x="7272" y="19167"/>
                    <a:pt x="7139" y="19668"/>
                  </a:cubicBezTo>
                  <a:cubicBezTo>
                    <a:pt x="7105" y="19801"/>
                    <a:pt x="8173" y="19868"/>
                    <a:pt x="8273" y="19868"/>
                  </a:cubicBezTo>
                  <a:cubicBezTo>
                    <a:pt x="8340" y="20068"/>
                    <a:pt x="8406" y="20268"/>
                    <a:pt x="8473" y="20435"/>
                  </a:cubicBezTo>
                  <a:cubicBezTo>
                    <a:pt x="8773" y="20435"/>
                    <a:pt x="9541" y="20668"/>
                    <a:pt x="9707" y="21002"/>
                  </a:cubicBezTo>
                  <a:cubicBezTo>
                    <a:pt x="9774" y="21135"/>
                    <a:pt x="9741" y="21269"/>
                    <a:pt x="9774" y="21402"/>
                  </a:cubicBezTo>
                  <a:cubicBezTo>
                    <a:pt x="9807" y="21669"/>
                    <a:pt x="10141" y="21836"/>
                    <a:pt x="10241" y="22103"/>
                  </a:cubicBezTo>
                  <a:cubicBezTo>
                    <a:pt x="10541" y="22670"/>
                    <a:pt x="9941" y="23203"/>
                    <a:pt x="9874" y="23737"/>
                  </a:cubicBezTo>
                  <a:cubicBezTo>
                    <a:pt x="9774" y="24304"/>
                    <a:pt x="9907" y="24671"/>
                    <a:pt x="9240" y="24971"/>
                  </a:cubicBezTo>
                  <a:cubicBezTo>
                    <a:pt x="8873" y="25138"/>
                    <a:pt x="8440" y="25272"/>
                    <a:pt x="8306" y="25638"/>
                  </a:cubicBezTo>
                  <a:cubicBezTo>
                    <a:pt x="8240" y="25905"/>
                    <a:pt x="8306" y="26206"/>
                    <a:pt x="8140" y="26439"/>
                  </a:cubicBezTo>
                  <a:cubicBezTo>
                    <a:pt x="8073" y="26539"/>
                    <a:pt x="7939" y="26606"/>
                    <a:pt x="7873" y="26706"/>
                  </a:cubicBezTo>
                  <a:cubicBezTo>
                    <a:pt x="7639" y="26939"/>
                    <a:pt x="7639" y="27306"/>
                    <a:pt x="7539" y="27640"/>
                  </a:cubicBezTo>
                  <a:cubicBezTo>
                    <a:pt x="7306" y="28240"/>
                    <a:pt x="6705" y="28641"/>
                    <a:pt x="6472" y="29274"/>
                  </a:cubicBezTo>
                  <a:cubicBezTo>
                    <a:pt x="6205" y="29975"/>
                    <a:pt x="6372" y="30742"/>
                    <a:pt x="5704" y="31309"/>
                  </a:cubicBezTo>
                  <a:cubicBezTo>
                    <a:pt x="5471" y="31509"/>
                    <a:pt x="5004" y="31376"/>
                    <a:pt x="4837" y="31576"/>
                  </a:cubicBezTo>
                  <a:cubicBezTo>
                    <a:pt x="4704" y="31743"/>
                    <a:pt x="4804" y="32043"/>
                    <a:pt x="4670" y="32243"/>
                  </a:cubicBezTo>
                  <a:cubicBezTo>
                    <a:pt x="4504" y="32410"/>
                    <a:pt x="4137" y="32610"/>
                    <a:pt x="3903" y="32744"/>
                  </a:cubicBezTo>
                  <a:cubicBezTo>
                    <a:pt x="3470" y="33010"/>
                    <a:pt x="3369" y="33044"/>
                    <a:pt x="3136" y="33477"/>
                  </a:cubicBezTo>
                  <a:cubicBezTo>
                    <a:pt x="3003" y="33711"/>
                    <a:pt x="2802" y="34011"/>
                    <a:pt x="2802" y="34278"/>
                  </a:cubicBezTo>
                  <a:cubicBezTo>
                    <a:pt x="2736" y="34645"/>
                    <a:pt x="3003" y="35112"/>
                    <a:pt x="3136" y="35445"/>
                  </a:cubicBezTo>
                  <a:cubicBezTo>
                    <a:pt x="3236" y="35746"/>
                    <a:pt x="3169" y="36013"/>
                    <a:pt x="3069" y="36279"/>
                  </a:cubicBezTo>
                  <a:cubicBezTo>
                    <a:pt x="3036" y="36413"/>
                    <a:pt x="3036" y="36580"/>
                    <a:pt x="3169" y="36646"/>
                  </a:cubicBezTo>
                  <a:cubicBezTo>
                    <a:pt x="3203" y="36680"/>
                    <a:pt x="3269" y="36680"/>
                    <a:pt x="3303" y="36680"/>
                  </a:cubicBezTo>
                  <a:cubicBezTo>
                    <a:pt x="3470" y="36780"/>
                    <a:pt x="3403" y="37013"/>
                    <a:pt x="3403" y="37180"/>
                  </a:cubicBezTo>
                  <a:cubicBezTo>
                    <a:pt x="3336" y="37514"/>
                    <a:pt x="3536" y="37881"/>
                    <a:pt x="3836" y="38047"/>
                  </a:cubicBezTo>
                  <a:cubicBezTo>
                    <a:pt x="3636" y="38381"/>
                    <a:pt x="3736" y="38881"/>
                    <a:pt x="4037" y="39115"/>
                  </a:cubicBezTo>
                  <a:cubicBezTo>
                    <a:pt x="4103" y="39182"/>
                    <a:pt x="4170" y="39215"/>
                    <a:pt x="4237" y="39315"/>
                  </a:cubicBezTo>
                  <a:cubicBezTo>
                    <a:pt x="4303" y="39382"/>
                    <a:pt x="4303" y="39515"/>
                    <a:pt x="4337" y="39615"/>
                  </a:cubicBezTo>
                  <a:cubicBezTo>
                    <a:pt x="4370" y="40015"/>
                    <a:pt x="4404" y="40449"/>
                    <a:pt x="4437" y="40849"/>
                  </a:cubicBezTo>
                  <a:cubicBezTo>
                    <a:pt x="4470" y="41050"/>
                    <a:pt x="4470" y="41216"/>
                    <a:pt x="4470" y="41416"/>
                  </a:cubicBezTo>
                  <a:cubicBezTo>
                    <a:pt x="4437" y="41617"/>
                    <a:pt x="4370" y="41850"/>
                    <a:pt x="4270" y="42050"/>
                  </a:cubicBezTo>
                  <a:cubicBezTo>
                    <a:pt x="4170" y="42350"/>
                    <a:pt x="4103" y="42751"/>
                    <a:pt x="3937" y="42984"/>
                  </a:cubicBezTo>
                  <a:cubicBezTo>
                    <a:pt x="3870" y="43118"/>
                    <a:pt x="3603" y="43151"/>
                    <a:pt x="3570" y="43318"/>
                  </a:cubicBezTo>
                  <a:cubicBezTo>
                    <a:pt x="3570" y="43518"/>
                    <a:pt x="4003" y="43685"/>
                    <a:pt x="4103" y="43785"/>
                  </a:cubicBezTo>
                  <a:cubicBezTo>
                    <a:pt x="3803" y="44085"/>
                    <a:pt x="4037" y="44452"/>
                    <a:pt x="4303" y="44652"/>
                  </a:cubicBezTo>
                  <a:cubicBezTo>
                    <a:pt x="4370" y="44685"/>
                    <a:pt x="4470" y="44652"/>
                    <a:pt x="4537" y="44719"/>
                  </a:cubicBezTo>
                  <a:cubicBezTo>
                    <a:pt x="4604" y="44752"/>
                    <a:pt x="4637" y="44886"/>
                    <a:pt x="4737" y="44952"/>
                  </a:cubicBezTo>
                  <a:cubicBezTo>
                    <a:pt x="4821" y="44986"/>
                    <a:pt x="4937" y="45002"/>
                    <a:pt x="5058" y="45002"/>
                  </a:cubicBezTo>
                  <a:cubicBezTo>
                    <a:pt x="5179" y="45002"/>
                    <a:pt x="5304" y="44986"/>
                    <a:pt x="5404" y="44952"/>
                  </a:cubicBezTo>
                  <a:cubicBezTo>
                    <a:pt x="5640" y="44882"/>
                    <a:pt x="5709" y="44811"/>
                    <a:pt x="5859" y="44811"/>
                  </a:cubicBezTo>
                  <a:cubicBezTo>
                    <a:pt x="5921" y="44811"/>
                    <a:pt x="5997" y="44823"/>
                    <a:pt x="6105" y="44852"/>
                  </a:cubicBezTo>
                  <a:cubicBezTo>
                    <a:pt x="6205" y="44886"/>
                    <a:pt x="6372" y="44952"/>
                    <a:pt x="6472" y="44986"/>
                  </a:cubicBezTo>
                  <a:cubicBezTo>
                    <a:pt x="6805" y="45152"/>
                    <a:pt x="7072" y="45353"/>
                    <a:pt x="7139" y="45753"/>
                  </a:cubicBezTo>
                  <a:cubicBezTo>
                    <a:pt x="7206" y="45753"/>
                    <a:pt x="7306" y="45786"/>
                    <a:pt x="7372" y="45786"/>
                  </a:cubicBezTo>
                  <a:cubicBezTo>
                    <a:pt x="7306" y="46086"/>
                    <a:pt x="7572" y="46053"/>
                    <a:pt x="7806" y="46086"/>
                  </a:cubicBezTo>
                  <a:cubicBezTo>
                    <a:pt x="7870" y="46099"/>
                    <a:pt x="7924" y="46105"/>
                    <a:pt x="7972" y="46105"/>
                  </a:cubicBezTo>
                  <a:cubicBezTo>
                    <a:pt x="8175" y="46105"/>
                    <a:pt x="8270" y="46007"/>
                    <a:pt x="8540" y="45953"/>
                  </a:cubicBezTo>
                  <a:lnTo>
                    <a:pt x="8540" y="45953"/>
                  </a:lnTo>
                  <a:cubicBezTo>
                    <a:pt x="8499" y="46255"/>
                    <a:pt x="8599" y="46348"/>
                    <a:pt x="8757" y="46348"/>
                  </a:cubicBezTo>
                  <a:cubicBezTo>
                    <a:pt x="8982" y="46348"/>
                    <a:pt x="9325" y="46159"/>
                    <a:pt x="9541" y="46120"/>
                  </a:cubicBezTo>
                  <a:cubicBezTo>
                    <a:pt x="10341" y="45986"/>
                    <a:pt x="11142" y="45753"/>
                    <a:pt x="11976" y="45486"/>
                  </a:cubicBezTo>
                  <a:cubicBezTo>
                    <a:pt x="12142" y="45419"/>
                    <a:pt x="12343" y="45353"/>
                    <a:pt x="12543" y="45286"/>
                  </a:cubicBezTo>
                  <a:cubicBezTo>
                    <a:pt x="13176" y="45086"/>
                    <a:pt x="13844" y="44886"/>
                    <a:pt x="14477" y="44752"/>
                  </a:cubicBezTo>
                  <a:cubicBezTo>
                    <a:pt x="14511" y="44319"/>
                    <a:pt x="15111" y="44252"/>
                    <a:pt x="15445" y="43985"/>
                  </a:cubicBezTo>
                  <a:cubicBezTo>
                    <a:pt x="15745" y="43751"/>
                    <a:pt x="15878" y="43318"/>
                    <a:pt x="16245" y="43218"/>
                  </a:cubicBezTo>
                  <a:cubicBezTo>
                    <a:pt x="16281" y="43211"/>
                    <a:pt x="16316" y="43208"/>
                    <a:pt x="16351" y="43208"/>
                  </a:cubicBezTo>
                  <a:cubicBezTo>
                    <a:pt x="16449" y="43208"/>
                    <a:pt x="16548" y="43227"/>
                    <a:pt x="16656" y="43227"/>
                  </a:cubicBezTo>
                  <a:cubicBezTo>
                    <a:pt x="16696" y="43227"/>
                    <a:pt x="16737" y="43225"/>
                    <a:pt x="16779" y="43218"/>
                  </a:cubicBezTo>
                  <a:cubicBezTo>
                    <a:pt x="17079" y="43151"/>
                    <a:pt x="17279" y="42918"/>
                    <a:pt x="17546" y="42784"/>
                  </a:cubicBezTo>
                  <a:cubicBezTo>
                    <a:pt x="17715" y="42708"/>
                    <a:pt x="17929" y="42688"/>
                    <a:pt x="18162" y="42688"/>
                  </a:cubicBezTo>
                  <a:cubicBezTo>
                    <a:pt x="18432" y="42688"/>
                    <a:pt x="18727" y="42715"/>
                    <a:pt x="19007" y="42715"/>
                  </a:cubicBezTo>
                  <a:cubicBezTo>
                    <a:pt x="19440" y="42715"/>
                    <a:pt x="19836" y="42650"/>
                    <a:pt x="20048" y="42317"/>
                  </a:cubicBezTo>
                  <a:cubicBezTo>
                    <a:pt x="20415" y="41783"/>
                    <a:pt x="20682" y="41083"/>
                    <a:pt x="21216" y="40649"/>
                  </a:cubicBezTo>
                  <a:lnTo>
                    <a:pt x="21849" y="40116"/>
                  </a:lnTo>
                  <a:cubicBezTo>
                    <a:pt x="21949" y="40049"/>
                    <a:pt x="22049" y="39949"/>
                    <a:pt x="22083" y="39815"/>
                  </a:cubicBezTo>
                  <a:cubicBezTo>
                    <a:pt x="22116" y="39715"/>
                    <a:pt x="22049" y="39582"/>
                    <a:pt x="22049" y="39448"/>
                  </a:cubicBezTo>
                  <a:cubicBezTo>
                    <a:pt x="22049" y="38781"/>
                    <a:pt x="23084" y="38481"/>
                    <a:pt x="23084" y="37814"/>
                  </a:cubicBezTo>
                  <a:cubicBezTo>
                    <a:pt x="23050" y="37647"/>
                    <a:pt x="22983" y="37480"/>
                    <a:pt x="23050" y="37313"/>
                  </a:cubicBezTo>
                  <a:cubicBezTo>
                    <a:pt x="23084" y="37180"/>
                    <a:pt x="23217" y="37080"/>
                    <a:pt x="23317" y="36947"/>
                  </a:cubicBezTo>
                  <a:cubicBezTo>
                    <a:pt x="23517" y="36713"/>
                    <a:pt x="23617" y="36446"/>
                    <a:pt x="23717" y="36146"/>
                  </a:cubicBezTo>
                  <a:cubicBezTo>
                    <a:pt x="23951" y="35546"/>
                    <a:pt x="24151" y="34978"/>
                    <a:pt x="24351" y="34378"/>
                  </a:cubicBezTo>
                  <a:cubicBezTo>
                    <a:pt x="24418" y="34178"/>
                    <a:pt x="24485" y="33978"/>
                    <a:pt x="24551" y="33778"/>
                  </a:cubicBezTo>
                  <a:cubicBezTo>
                    <a:pt x="24818" y="32944"/>
                    <a:pt x="25285" y="32377"/>
                    <a:pt x="25619" y="31609"/>
                  </a:cubicBezTo>
                  <a:cubicBezTo>
                    <a:pt x="25052" y="31276"/>
                    <a:pt x="25585" y="30742"/>
                    <a:pt x="25752" y="30275"/>
                  </a:cubicBezTo>
                  <a:cubicBezTo>
                    <a:pt x="25685" y="30175"/>
                    <a:pt x="25719" y="30042"/>
                    <a:pt x="25652" y="29908"/>
                  </a:cubicBezTo>
                  <a:cubicBezTo>
                    <a:pt x="25585" y="29808"/>
                    <a:pt x="25452" y="29775"/>
                    <a:pt x="25352" y="29675"/>
                  </a:cubicBezTo>
                  <a:cubicBezTo>
                    <a:pt x="25085" y="29508"/>
                    <a:pt x="24785" y="29441"/>
                    <a:pt x="24618" y="29174"/>
                  </a:cubicBezTo>
                  <a:cubicBezTo>
                    <a:pt x="24473" y="29005"/>
                    <a:pt x="24327" y="28958"/>
                    <a:pt x="24170" y="28958"/>
                  </a:cubicBezTo>
                  <a:cubicBezTo>
                    <a:pt x="24110" y="28958"/>
                    <a:pt x="24048" y="28965"/>
                    <a:pt x="23984" y="28974"/>
                  </a:cubicBezTo>
                  <a:cubicBezTo>
                    <a:pt x="23933" y="28736"/>
                    <a:pt x="23882" y="28656"/>
                    <a:pt x="23831" y="28656"/>
                  </a:cubicBezTo>
                  <a:cubicBezTo>
                    <a:pt x="23727" y="28656"/>
                    <a:pt x="23624" y="28985"/>
                    <a:pt x="23520" y="28985"/>
                  </a:cubicBezTo>
                  <a:cubicBezTo>
                    <a:pt x="23475" y="28985"/>
                    <a:pt x="23429" y="28922"/>
                    <a:pt x="23384" y="28741"/>
                  </a:cubicBezTo>
                  <a:cubicBezTo>
                    <a:pt x="23269" y="28377"/>
                    <a:pt x="23154" y="28211"/>
                    <a:pt x="23046" y="28211"/>
                  </a:cubicBezTo>
                  <a:cubicBezTo>
                    <a:pt x="22965" y="28211"/>
                    <a:pt x="22888" y="28303"/>
                    <a:pt x="22817" y="28474"/>
                  </a:cubicBezTo>
                  <a:cubicBezTo>
                    <a:pt x="22712" y="28091"/>
                    <a:pt x="22617" y="27990"/>
                    <a:pt x="22531" y="27990"/>
                  </a:cubicBezTo>
                  <a:cubicBezTo>
                    <a:pt x="22452" y="27990"/>
                    <a:pt x="22380" y="28075"/>
                    <a:pt x="22316" y="28107"/>
                  </a:cubicBezTo>
                  <a:cubicBezTo>
                    <a:pt x="22208" y="27481"/>
                    <a:pt x="22128" y="27358"/>
                    <a:pt x="22076" y="27358"/>
                  </a:cubicBezTo>
                  <a:cubicBezTo>
                    <a:pt x="22048" y="27358"/>
                    <a:pt x="22028" y="27395"/>
                    <a:pt x="22016" y="27406"/>
                  </a:cubicBezTo>
                  <a:cubicBezTo>
                    <a:pt x="21849" y="26606"/>
                    <a:pt x="22583" y="24871"/>
                    <a:pt x="21549" y="24638"/>
                  </a:cubicBezTo>
                  <a:cubicBezTo>
                    <a:pt x="20915" y="24638"/>
                    <a:pt x="21082" y="24504"/>
                    <a:pt x="20749" y="23270"/>
                  </a:cubicBezTo>
                  <a:cubicBezTo>
                    <a:pt x="20482" y="23103"/>
                    <a:pt x="19514" y="23103"/>
                    <a:pt x="19348" y="22236"/>
                  </a:cubicBezTo>
                  <a:cubicBezTo>
                    <a:pt x="19182" y="21341"/>
                    <a:pt x="19740" y="20875"/>
                    <a:pt x="19780" y="20443"/>
                  </a:cubicBezTo>
                  <a:lnTo>
                    <a:pt x="19780" y="20443"/>
                  </a:lnTo>
                  <a:cubicBezTo>
                    <a:pt x="19781" y="20496"/>
                    <a:pt x="19781" y="20548"/>
                    <a:pt x="19781" y="20602"/>
                  </a:cubicBezTo>
                  <a:cubicBezTo>
                    <a:pt x="19781" y="20542"/>
                    <a:pt x="19781" y="20487"/>
                    <a:pt x="19781" y="20435"/>
                  </a:cubicBezTo>
                  <a:cubicBezTo>
                    <a:pt x="19781" y="20438"/>
                    <a:pt x="19781" y="20441"/>
                    <a:pt x="19780" y="20443"/>
                  </a:cubicBezTo>
                  <a:lnTo>
                    <a:pt x="19780" y="20443"/>
                  </a:lnTo>
                  <a:cubicBezTo>
                    <a:pt x="19771" y="19414"/>
                    <a:pt x="19657" y="18552"/>
                    <a:pt x="19181" y="17599"/>
                  </a:cubicBezTo>
                  <a:cubicBezTo>
                    <a:pt x="18981" y="17199"/>
                    <a:pt x="18747" y="16832"/>
                    <a:pt x="18447" y="16499"/>
                  </a:cubicBezTo>
                  <a:cubicBezTo>
                    <a:pt x="18347" y="16365"/>
                    <a:pt x="17846" y="15731"/>
                    <a:pt x="17680" y="15731"/>
                  </a:cubicBezTo>
                  <a:cubicBezTo>
                    <a:pt x="17546" y="15331"/>
                    <a:pt x="17379" y="15298"/>
                    <a:pt x="17246" y="15298"/>
                  </a:cubicBezTo>
                  <a:cubicBezTo>
                    <a:pt x="17230" y="15302"/>
                    <a:pt x="17213" y="15304"/>
                    <a:pt x="17197" y="15304"/>
                  </a:cubicBezTo>
                  <a:cubicBezTo>
                    <a:pt x="17080" y="15304"/>
                    <a:pt x="16967" y="15198"/>
                    <a:pt x="16879" y="14964"/>
                  </a:cubicBezTo>
                  <a:cubicBezTo>
                    <a:pt x="16864" y="14954"/>
                    <a:pt x="16848" y="14951"/>
                    <a:pt x="16832" y="14951"/>
                  </a:cubicBezTo>
                  <a:cubicBezTo>
                    <a:pt x="16809" y="14951"/>
                    <a:pt x="16786" y="14958"/>
                    <a:pt x="16762" y="14958"/>
                  </a:cubicBezTo>
                  <a:cubicBezTo>
                    <a:pt x="16701" y="14958"/>
                    <a:pt x="16640" y="14910"/>
                    <a:pt x="16579" y="14564"/>
                  </a:cubicBezTo>
                  <a:cubicBezTo>
                    <a:pt x="16519" y="14474"/>
                    <a:pt x="16459" y="14221"/>
                    <a:pt x="16398" y="14221"/>
                  </a:cubicBezTo>
                  <a:cubicBezTo>
                    <a:pt x="16392" y="14221"/>
                    <a:pt x="16385" y="14224"/>
                    <a:pt x="16379" y="14230"/>
                  </a:cubicBezTo>
                  <a:cubicBezTo>
                    <a:pt x="16312" y="13663"/>
                    <a:pt x="16245" y="13930"/>
                    <a:pt x="16212" y="13597"/>
                  </a:cubicBezTo>
                  <a:cubicBezTo>
                    <a:pt x="16179" y="13496"/>
                    <a:pt x="16145" y="13396"/>
                    <a:pt x="16179" y="13196"/>
                  </a:cubicBezTo>
                  <a:cubicBezTo>
                    <a:pt x="16179" y="12696"/>
                    <a:pt x="16279" y="12596"/>
                    <a:pt x="16479" y="11929"/>
                  </a:cubicBezTo>
                  <a:cubicBezTo>
                    <a:pt x="16512" y="11462"/>
                    <a:pt x="16579" y="11862"/>
                    <a:pt x="16612" y="11428"/>
                  </a:cubicBezTo>
                  <a:cubicBezTo>
                    <a:pt x="16646" y="10961"/>
                    <a:pt x="16712" y="11228"/>
                    <a:pt x="16712" y="10861"/>
                  </a:cubicBezTo>
                  <a:cubicBezTo>
                    <a:pt x="16719" y="10910"/>
                    <a:pt x="16725" y="10929"/>
                    <a:pt x="16729" y="10929"/>
                  </a:cubicBezTo>
                  <a:cubicBezTo>
                    <a:pt x="16746" y="10929"/>
                    <a:pt x="16746" y="10640"/>
                    <a:pt x="16746" y="10561"/>
                  </a:cubicBezTo>
                  <a:cubicBezTo>
                    <a:pt x="16746" y="10307"/>
                    <a:pt x="16715" y="10083"/>
                    <a:pt x="16684" y="9861"/>
                  </a:cubicBezTo>
                  <a:lnTo>
                    <a:pt x="16684" y="9861"/>
                  </a:lnTo>
                  <a:cubicBezTo>
                    <a:pt x="16679" y="9866"/>
                    <a:pt x="16672" y="9870"/>
                    <a:pt x="16665" y="9870"/>
                  </a:cubicBezTo>
                  <a:cubicBezTo>
                    <a:pt x="16659" y="9870"/>
                    <a:pt x="16652" y="9867"/>
                    <a:pt x="16646" y="9861"/>
                  </a:cubicBezTo>
                  <a:cubicBezTo>
                    <a:pt x="16579" y="9861"/>
                    <a:pt x="16579" y="9794"/>
                    <a:pt x="16579" y="9760"/>
                  </a:cubicBezTo>
                  <a:cubicBezTo>
                    <a:pt x="16546" y="9494"/>
                    <a:pt x="16479" y="9227"/>
                    <a:pt x="16379" y="8960"/>
                  </a:cubicBezTo>
                  <a:cubicBezTo>
                    <a:pt x="16379" y="8927"/>
                    <a:pt x="16345" y="8893"/>
                    <a:pt x="16312" y="8860"/>
                  </a:cubicBezTo>
                  <a:cubicBezTo>
                    <a:pt x="16279" y="8826"/>
                    <a:pt x="16212" y="8826"/>
                    <a:pt x="16179" y="8826"/>
                  </a:cubicBezTo>
                  <a:cubicBezTo>
                    <a:pt x="15912" y="8826"/>
                    <a:pt x="15845" y="8560"/>
                    <a:pt x="15645" y="8460"/>
                  </a:cubicBezTo>
                  <a:cubicBezTo>
                    <a:pt x="15445" y="8326"/>
                    <a:pt x="15378" y="8359"/>
                    <a:pt x="15211" y="8326"/>
                  </a:cubicBezTo>
                  <a:cubicBezTo>
                    <a:pt x="15179" y="8321"/>
                    <a:pt x="15151" y="8319"/>
                    <a:pt x="15126" y="8319"/>
                  </a:cubicBezTo>
                  <a:cubicBezTo>
                    <a:pt x="15063" y="8319"/>
                    <a:pt x="15017" y="8331"/>
                    <a:pt x="14965" y="8331"/>
                  </a:cubicBezTo>
                  <a:cubicBezTo>
                    <a:pt x="14909" y="8331"/>
                    <a:pt x="14845" y="8317"/>
                    <a:pt x="14744" y="8259"/>
                  </a:cubicBezTo>
                  <a:cubicBezTo>
                    <a:pt x="14577" y="8159"/>
                    <a:pt x="14477" y="7892"/>
                    <a:pt x="14377" y="7759"/>
                  </a:cubicBezTo>
                  <a:cubicBezTo>
                    <a:pt x="14110" y="7392"/>
                    <a:pt x="13944" y="6958"/>
                    <a:pt x="13910" y="6792"/>
                  </a:cubicBezTo>
                  <a:cubicBezTo>
                    <a:pt x="13844" y="6125"/>
                    <a:pt x="13777" y="5958"/>
                    <a:pt x="13710" y="5557"/>
                  </a:cubicBezTo>
                  <a:cubicBezTo>
                    <a:pt x="13610" y="5257"/>
                    <a:pt x="13543" y="4790"/>
                    <a:pt x="13510" y="4390"/>
                  </a:cubicBezTo>
                  <a:cubicBezTo>
                    <a:pt x="13488" y="4395"/>
                    <a:pt x="13467" y="4398"/>
                    <a:pt x="13446" y="4398"/>
                  </a:cubicBezTo>
                  <a:cubicBezTo>
                    <a:pt x="13343" y="4398"/>
                    <a:pt x="13260" y="4329"/>
                    <a:pt x="13176" y="4190"/>
                  </a:cubicBezTo>
                  <a:cubicBezTo>
                    <a:pt x="13010" y="3890"/>
                    <a:pt x="13277" y="3322"/>
                    <a:pt x="13443" y="3089"/>
                  </a:cubicBezTo>
                  <a:cubicBezTo>
                    <a:pt x="13643" y="2755"/>
                    <a:pt x="14010" y="2422"/>
                    <a:pt x="13844" y="1988"/>
                  </a:cubicBezTo>
                  <a:cubicBezTo>
                    <a:pt x="13643" y="1521"/>
                    <a:pt x="12943" y="1421"/>
                    <a:pt x="12543" y="1254"/>
                  </a:cubicBezTo>
                  <a:cubicBezTo>
                    <a:pt x="12276" y="1154"/>
                    <a:pt x="11976" y="1021"/>
                    <a:pt x="11775" y="821"/>
                  </a:cubicBezTo>
                  <a:cubicBezTo>
                    <a:pt x="11575" y="621"/>
                    <a:pt x="11542" y="287"/>
                    <a:pt x="11308" y="120"/>
                  </a:cubicBezTo>
                  <a:cubicBezTo>
                    <a:pt x="11198" y="36"/>
                    <a:pt x="11080" y="0"/>
                    <a:pt x="10959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4212923" y="2269948"/>
              <a:ext cx="70090" cy="48838"/>
            </a:xfrm>
            <a:custGeom>
              <a:avLst/>
              <a:gdLst/>
              <a:ahLst/>
              <a:cxnLst/>
              <a:rect l="l" t="t" r="r" b="b"/>
              <a:pathLst>
                <a:path w="3303" h="2128" extrusionOk="0">
                  <a:moveTo>
                    <a:pt x="1352" y="0"/>
                  </a:moveTo>
                  <a:cubicBezTo>
                    <a:pt x="979" y="0"/>
                    <a:pt x="817" y="208"/>
                    <a:pt x="568" y="271"/>
                  </a:cubicBezTo>
                  <a:cubicBezTo>
                    <a:pt x="368" y="337"/>
                    <a:pt x="1" y="938"/>
                    <a:pt x="201" y="1205"/>
                  </a:cubicBezTo>
                  <a:cubicBezTo>
                    <a:pt x="368" y="1405"/>
                    <a:pt x="901" y="1305"/>
                    <a:pt x="1135" y="1371"/>
                  </a:cubicBezTo>
                  <a:cubicBezTo>
                    <a:pt x="1531" y="1477"/>
                    <a:pt x="2116" y="2127"/>
                    <a:pt x="2641" y="2127"/>
                  </a:cubicBezTo>
                  <a:cubicBezTo>
                    <a:pt x="2778" y="2127"/>
                    <a:pt x="2911" y="2083"/>
                    <a:pt x="3036" y="1972"/>
                  </a:cubicBezTo>
                  <a:cubicBezTo>
                    <a:pt x="3203" y="1838"/>
                    <a:pt x="3303" y="1238"/>
                    <a:pt x="3270" y="1004"/>
                  </a:cubicBezTo>
                  <a:cubicBezTo>
                    <a:pt x="3136" y="471"/>
                    <a:pt x="2803" y="604"/>
                    <a:pt x="2402" y="437"/>
                  </a:cubicBezTo>
                  <a:cubicBezTo>
                    <a:pt x="2069" y="304"/>
                    <a:pt x="1835" y="70"/>
                    <a:pt x="1435" y="4"/>
                  </a:cubicBezTo>
                  <a:cubicBezTo>
                    <a:pt x="1406" y="1"/>
                    <a:pt x="1379" y="0"/>
                    <a:pt x="1352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9"/>
            <p:cNvSpPr/>
            <p:nvPr/>
          </p:nvSpPr>
          <p:spPr>
            <a:xfrm>
              <a:off x="4155586" y="2503832"/>
              <a:ext cx="84265" cy="126087"/>
            </a:xfrm>
            <a:custGeom>
              <a:avLst/>
              <a:gdLst/>
              <a:ahLst/>
              <a:cxnLst/>
              <a:rect l="l" t="t" r="r" b="b"/>
              <a:pathLst>
                <a:path w="3971" h="5494" extrusionOk="0">
                  <a:moveTo>
                    <a:pt x="3340" y="0"/>
                  </a:moveTo>
                  <a:cubicBezTo>
                    <a:pt x="3218" y="0"/>
                    <a:pt x="3105" y="19"/>
                    <a:pt x="3036" y="53"/>
                  </a:cubicBezTo>
                  <a:cubicBezTo>
                    <a:pt x="2736" y="153"/>
                    <a:pt x="2803" y="487"/>
                    <a:pt x="2603" y="654"/>
                  </a:cubicBezTo>
                  <a:cubicBezTo>
                    <a:pt x="2369" y="854"/>
                    <a:pt x="2002" y="754"/>
                    <a:pt x="1735" y="821"/>
                  </a:cubicBezTo>
                  <a:cubicBezTo>
                    <a:pt x="1468" y="887"/>
                    <a:pt x="1335" y="1021"/>
                    <a:pt x="1168" y="1221"/>
                  </a:cubicBezTo>
                  <a:cubicBezTo>
                    <a:pt x="1035" y="1388"/>
                    <a:pt x="701" y="1654"/>
                    <a:pt x="701" y="1721"/>
                  </a:cubicBezTo>
                  <a:cubicBezTo>
                    <a:pt x="434" y="2055"/>
                    <a:pt x="301" y="2488"/>
                    <a:pt x="201" y="2889"/>
                  </a:cubicBezTo>
                  <a:cubicBezTo>
                    <a:pt x="167" y="3156"/>
                    <a:pt x="1" y="3589"/>
                    <a:pt x="134" y="3823"/>
                  </a:cubicBezTo>
                  <a:cubicBezTo>
                    <a:pt x="268" y="4023"/>
                    <a:pt x="468" y="4023"/>
                    <a:pt x="534" y="4256"/>
                  </a:cubicBezTo>
                  <a:cubicBezTo>
                    <a:pt x="568" y="4456"/>
                    <a:pt x="534" y="4690"/>
                    <a:pt x="468" y="4857"/>
                  </a:cubicBezTo>
                  <a:cubicBezTo>
                    <a:pt x="434" y="5024"/>
                    <a:pt x="234" y="5257"/>
                    <a:pt x="368" y="5424"/>
                  </a:cubicBezTo>
                  <a:cubicBezTo>
                    <a:pt x="429" y="5465"/>
                    <a:pt x="606" y="5494"/>
                    <a:pt x="755" y="5494"/>
                  </a:cubicBezTo>
                  <a:cubicBezTo>
                    <a:pt x="848" y="5494"/>
                    <a:pt x="930" y="5483"/>
                    <a:pt x="968" y="5457"/>
                  </a:cubicBezTo>
                  <a:cubicBezTo>
                    <a:pt x="1402" y="5290"/>
                    <a:pt x="1302" y="4590"/>
                    <a:pt x="1602" y="4323"/>
                  </a:cubicBezTo>
                  <a:cubicBezTo>
                    <a:pt x="1802" y="4123"/>
                    <a:pt x="2202" y="4056"/>
                    <a:pt x="2436" y="3856"/>
                  </a:cubicBezTo>
                  <a:cubicBezTo>
                    <a:pt x="2669" y="3689"/>
                    <a:pt x="2669" y="3522"/>
                    <a:pt x="2669" y="3256"/>
                  </a:cubicBezTo>
                  <a:cubicBezTo>
                    <a:pt x="2669" y="2955"/>
                    <a:pt x="2636" y="2789"/>
                    <a:pt x="2536" y="2555"/>
                  </a:cubicBezTo>
                  <a:cubicBezTo>
                    <a:pt x="2469" y="2388"/>
                    <a:pt x="2369" y="2155"/>
                    <a:pt x="2436" y="1988"/>
                  </a:cubicBezTo>
                  <a:cubicBezTo>
                    <a:pt x="2536" y="1721"/>
                    <a:pt x="2836" y="1621"/>
                    <a:pt x="3036" y="1488"/>
                  </a:cubicBezTo>
                  <a:cubicBezTo>
                    <a:pt x="3236" y="1321"/>
                    <a:pt x="3370" y="1187"/>
                    <a:pt x="3503" y="987"/>
                  </a:cubicBezTo>
                  <a:cubicBezTo>
                    <a:pt x="3637" y="787"/>
                    <a:pt x="3970" y="487"/>
                    <a:pt x="3903" y="220"/>
                  </a:cubicBezTo>
                  <a:cubicBezTo>
                    <a:pt x="3838" y="67"/>
                    <a:pt x="3572" y="0"/>
                    <a:pt x="334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9"/>
            <p:cNvSpPr/>
            <p:nvPr/>
          </p:nvSpPr>
          <p:spPr>
            <a:xfrm>
              <a:off x="4040213" y="3491692"/>
              <a:ext cx="454448" cy="290754"/>
            </a:xfrm>
            <a:custGeom>
              <a:avLst/>
              <a:gdLst/>
              <a:ahLst/>
              <a:cxnLst/>
              <a:rect l="l" t="t" r="r" b="b"/>
              <a:pathLst>
                <a:path w="21416" h="12669" extrusionOk="0">
                  <a:moveTo>
                    <a:pt x="14633" y="1"/>
                  </a:moveTo>
                  <a:cubicBezTo>
                    <a:pt x="14268" y="1"/>
                    <a:pt x="13777" y="106"/>
                    <a:pt x="13543" y="340"/>
                  </a:cubicBezTo>
                  <a:cubicBezTo>
                    <a:pt x="13310" y="574"/>
                    <a:pt x="13343" y="974"/>
                    <a:pt x="13143" y="1241"/>
                  </a:cubicBezTo>
                  <a:cubicBezTo>
                    <a:pt x="12895" y="1546"/>
                    <a:pt x="12550" y="1611"/>
                    <a:pt x="12187" y="1611"/>
                  </a:cubicBezTo>
                  <a:cubicBezTo>
                    <a:pt x="11914" y="1611"/>
                    <a:pt x="11633" y="1575"/>
                    <a:pt x="11375" y="1575"/>
                  </a:cubicBezTo>
                  <a:cubicBezTo>
                    <a:pt x="11302" y="1575"/>
                    <a:pt x="11240" y="1573"/>
                    <a:pt x="11184" y="1573"/>
                  </a:cubicBezTo>
                  <a:cubicBezTo>
                    <a:pt x="10933" y="1573"/>
                    <a:pt x="10826" y="1596"/>
                    <a:pt x="10608" y="1841"/>
                  </a:cubicBezTo>
                  <a:cubicBezTo>
                    <a:pt x="10341" y="2142"/>
                    <a:pt x="10108" y="2375"/>
                    <a:pt x="9707" y="2509"/>
                  </a:cubicBezTo>
                  <a:cubicBezTo>
                    <a:pt x="9040" y="2675"/>
                    <a:pt x="8306" y="2575"/>
                    <a:pt x="8006" y="3376"/>
                  </a:cubicBezTo>
                  <a:cubicBezTo>
                    <a:pt x="7873" y="3743"/>
                    <a:pt x="7839" y="3876"/>
                    <a:pt x="7372" y="3943"/>
                  </a:cubicBezTo>
                  <a:cubicBezTo>
                    <a:pt x="7172" y="3960"/>
                    <a:pt x="6947" y="3968"/>
                    <a:pt x="6718" y="3968"/>
                  </a:cubicBezTo>
                  <a:cubicBezTo>
                    <a:pt x="6488" y="3968"/>
                    <a:pt x="6255" y="3960"/>
                    <a:pt x="6038" y="3943"/>
                  </a:cubicBezTo>
                  <a:cubicBezTo>
                    <a:pt x="5271" y="3843"/>
                    <a:pt x="4470" y="3376"/>
                    <a:pt x="3736" y="3109"/>
                  </a:cubicBezTo>
                  <a:cubicBezTo>
                    <a:pt x="3403" y="2976"/>
                    <a:pt x="3136" y="2875"/>
                    <a:pt x="2869" y="2642"/>
                  </a:cubicBezTo>
                  <a:cubicBezTo>
                    <a:pt x="2736" y="2542"/>
                    <a:pt x="2569" y="2375"/>
                    <a:pt x="2402" y="2242"/>
                  </a:cubicBezTo>
                  <a:cubicBezTo>
                    <a:pt x="2402" y="2275"/>
                    <a:pt x="2402" y="2308"/>
                    <a:pt x="2402" y="2375"/>
                  </a:cubicBezTo>
                  <a:cubicBezTo>
                    <a:pt x="2469" y="2775"/>
                    <a:pt x="2769" y="3543"/>
                    <a:pt x="2369" y="3910"/>
                  </a:cubicBezTo>
                  <a:cubicBezTo>
                    <a:pt x="2233" y="4026"/>
                    <a:pt x="2091" y="4066"/>
                    <a:pt x="1947" y="4066"/>
                  </a:cubicBezTo>
                  <a:cubicBezTo>
                    <a:pt x="1628" y="4066"/>
                    <a:pt x="1298" y="3870"/>
                    <a:pt x="992" y="3870"/>
                  </a:cubicBezTo>
                  <a:cubicBezTo>
                    <a:pt x="961" y="3870"/>
                    <a:pt x="931" y="3872"/>
                    <a:pt x="901" y="3876"/>
                  </a:cubicBezTo>
                  <a:cubicBezTo>
                    <a:pt x="768" y="4410"/>
                    <a:pt x="1368" y="4377"/>
                    <a:pt x="1368" y="4844"/>
                  </a:cubicBezTo>
                  <a:cubicBezTo>
                    <a:pt x="1401" y="5377"/>
                    <a:pt x="734" y="5477"/>
                    <a:pt x="467" y="5778"/>
                  </a:cubicBezTo>
                  <a:cubicBezTo>
                    <a:pt x="0" y="6378"/>
                    <a:pt x="634" y="7045"/>
                    <a:pt x="401" y="7546"/>
                  </a:cubicBezTo>
                  <a:cubicBezTo>
                    <a:pt x="401" y="7579"/>
                    <a:pt x="367" y="7612"/>
                    <a:pt x="301" y="7646"/>
                  </a:cubicBezTo>
                  <a:cubicBezTo>
                    <a:pt x="367" y="7779"/>
                    <a:pt x="434" y="7879"/>
                    <a:pt x="534" y="8013"/>
                  </a:cubicBezTo>
                  <a:cubicBezTo>
                    <a:pt x="834" y="8346"/>
                    <a:pt x="934" y="8480"/>
                    <a:pt x="868" y="8947"/>
                  </a:cubicBezTo>
                  <a:cubicBezTo>
                    <a:pt x="834" y="9147"/>
                    <a:pt x="801" y="9280"/>
                    <a:pt x="734" y="9380"/>
                  </a:cubicBezTo>
                  <a:cubicBezTo>
                    <a:pt x="1068" y="9547"/>
                    <a:pt x="1435" y="9780"/>
                    <a:pt x="1668" y="9914"/>
                  </a:cubicBezTo>
                  <a:cubicBezTo>
                    <a:pt x="2202" y="10281"/>
                    <a:pt x="2502" y="10748"/>
                    <a:pt x="2769" y="11315"/>
                  </a:cubicBezTo>
                  <a:cubicBezTo>
                    <a:pt x="2986" y="11820"/>
                    <a:pt x="3222" y="11896"/>
                    <a:pt x="3509" y="11896"/>
                  </a:cubicBezTo>
                  <a:cubicBezTo>
                    <a:pt x="3632" y="11896"/>
                    <a:pt x="3764" y="11882"/>
                    <a:pt x="3908" y="11882"/>
                  </a:cubicBezTo>
                  <a:cubicBezTo>
                    <a:pt x="4050" y="11882"/>
                    <a:pt x="4203" y="11895"/>
                    <a:pt x="4370" y="11949"/>
                  </a:cubicBezTo>
                  <a:cubicBezTo>
                    <a:pt x="4971" y="12115"/>
                    <a:pt x="5338" y="12616"/>
                    <a:pt x="6005" y="12649"/>
                  </a:cubicBezTo>
                  <a:cubicBezTo>
                    <a:pt x="6140" y="12662"/>
                    <a:pt x="6265" y="12669"/>
                    <a:pt x="6383" y="12669"/>
                  </a:cubicBezTo>
                  <a:cubicBezTo>
                    <a:pt x="6878" y="12669"/>
                    <a:pt x="7255" y="12552"/>
                    <a:pt x="7739" y="12282"/>
                  </a:cubicBezTo>
                  <a:cubicBezTo>
                    <a:pt x="7957" y="12151"/>
                    <a:pt x="8204" y="12035"/>
                    <a:pt x="8441" y="12035"/>
                  </a:cubicBezTo>
                  <a:cubicBezTo>
                    <a:pt x="8567" y="12035"/>
                    <a:pt x="8691" y="12068"/>
                    <a:pt x="8807" y="12149"/>
                  </a:cubicBezTo>
                  <a:cubicBezTo>
                    <a:pt x="8840" y="12182"/>
                    <a:pt x="8873" y="12216"/>
                    <a:pt x="8907" y="12249"/>
                  </a:cubicBezTo>
                  <a:cubicBezTo>
                    <a:pt x="9074" y="12182"/>
                    <a:pt x="9207" y="12115"/>
                    <a:pt x="9340" y="12015"/>
                  </a:cubicBezTo>
                  <a:cubicBezTo>
                    <a:pt x="9707" y="11815"/>
                    <a:pt x="9974" y="11515"/>
                    <a:pt x="10308" y="11315"/>
                  </a:cubicBezTo>
                  <a:cubicBezTo>
                    <a:pt x="10811" y="11027"/>
                    <a:pt x="11694" y="10722"/>
                    <a:pt x="12436" y="10722"/>
                  </a:cubicBezTo>
                  <a:cubicBezTo>
                    <a:pt x="12726" y="10722"/>
                    <a:pt x="12994" y="10769"/>
                    <a:pt x="13210" y="10881"/>
                  </a:cubicBezTo>
                  <a:cubicBezTo>
                    <a:pt x="13277" y="10948"/>
                    <a:pt x="13377" y="10981"/>
                    <a:pt x="13443" y="11048"/>
                  </a:cubicBezTo>
                  <a:cubicBezTo>
                    <a:pt x="13710" y="10948"/>
                    <a:pt x="14010" y="10848"/>
                    <a:pt x="14211" y="10815"/>
                  </a:cubicBezTo>
                  <a:cubicBezTo>
                    <a:pt x="15245" y="10514"/>
                    <a:pt x="15678" y="10214"/>
                    <a:pt x="16312" y="9380"/>
                  </a:cubicBezTo>
                  <a:cubicBezTo>
                    <a:pt x="16812" y="8680"/>
                    <a:pt x="17513" y="8379"/>
                    <a:pt x="17646" y="7445"/>
                  </a:cubicBezTo>
                  <a:cubicBezTo>
                    <a:pt x="17713" y="7045"/>
                    <a:pt x="17580" y="6745"/>
                    <a:pt x="17746" y="6378"/>
                  </a:cubicBezTo>
                  <a:cubicBezTo>
                    <a:pt x="17913" y="6111"/>
                    <a:pt x="18147" y="6044"/>
                    <a:pt x="18380" y="5778"/>
                  </a:cubicBezTo>
                  <a:cubicBezTo>
                    <a:pt x="18847" y="5244"/>
                    <a:pt x="18847" y="4410"/>
                    <a:pt x="19281" y="3910"/>
                  </a:cubicBezTo>
                  <a:cubicBezTo>
                    <a:pt x="19815" y="3309"/>
                    <a:pt x="20615" y="3309"/>
                    <a:pt x="21082" y="2642"/>
                  </a:cubicBezTo>
                  <a:cubicBezTo>
                    <a:pt x="21282" y="2375"/>
                    <a:pt x="21216" y="2308"/>
                    <a:pt x="21416" y="2208"/>
                  </a:cubicBezTo>
                  <a:cubicBezTo>
                    <a:pt x="20949" y="1508"/>
                    <a:pt x="20448" y="874"/>
                    <a:pt x="19514" y="774"/>
                  </a:cubicBezTo>
                  <a:lnTo>
                    <a:pt x="19114" y="774"/>
                  </a:lnTo>
                  <a:cubicBezTo>
                    <a:pt x="18925" y="798"/>
                    <a:pt x="18753" y="821"/>
                    <a:pt x="18574" y="821"/>
                  </a:cubicBezTo>
                  <a:cubicBezTo>
                    <a:pt x="18500" y="821"/>
                    <a:pt x="18425" y="817"/>
                    <a:pt x="18347" y="807"/>
                  </a:cubicBezTo>
                  <a:cubicBezTo>
                    <a:pt x="17880" y="774"/>
                    <a:pt x="17546" y="574"/>
                    <a:pt x="17179" y="307"/>
                  </a:cubicBezTo>
                  <a:cubicBezTo>
                    <a:pt x="16940" y="155"/>
                    <a:pt x="16758" y="102"/>
                    <a:pt x="16540" y="102"/>
                  </a:cubicBezTo>
                  <a:cubicBezTo>
                    <a:pt x="16423" y="102"/>
                    <a:pt x="16296" y="117"/>
                    <a:pt x="16145" y="140"/>
                  </a:cubicBezTo>
                  <a:cubicBezTo>
                    <a:pt x="16077" y="145"/>
                    <a:pt x="16011" y="147"/>
                    <a:pt x="15947" y="147"/>
                  </a:cubicBezTo>
                  <a:cubicBezTo>
                    <a:pt x="15542" y="147"/>
                    <a:pt x="15210" y="64"/>
                    <a:pt x="14778" y="7"/>
                  </a:cubicBezTo>
                  <a:cubicBezTo>
                    <a:pt x="14733" y="3"/>
                    <a:pt x="14684" y="1"/>
                    <a:pt x="14633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9"/>
            <p:cNvSpPr/>
            <p:nvPr/>
          </p:nvSpPr>
          <p:spPr>
            <a:xfrm>
              <a:off x="3922718" y="2858960"/>
              <a:ext cx="647677" cy="582379"/>
            </a:xfrm>
            <a:custGeom>
              <a:avLst/>
              <a:gdLst/>
              <a:ahLst/>
              <a:cxnLst/>
              <a:rect l="l" t="t" r="r" b="b"/>
              <a:pathLst>
                <a:path w="30522" h="25376" extrusionOk="0">
                  <a:moveTo>
                    <a:pt x="10788" y="0"/>
                  </a:moveTo>
                  <a:cubicBezTo>
                    <a:pt x="9974" y="0"/>
                    <a:pt x="9102" y="210"/>
                    <a:pt x="8373" y="491"/>
                  </a:cubicBezTo>
                  <a:cubicBezTo>
                    <a:pt x="7572" y="791"/>
                    <a:pt x="6805" y="1258"/>
                    <a:pt x="6105" y="1792"/>
                  </a:cubicBezTo>
                  <a:cubicBezTo>
                    <a:pt x="5704" y="2092"/>
                    <a:pt x="5304" y="2492"/>
                    <a:pt x="4804" y="2692"/>
                  </a:cubicBezTo>
                  <a:cubicBezTo>
                    <a:pt x="4437" y="2892"/>
                    <a:pt x="3936" y="2859"/>
                    <a:pt x="3536" y="2993"/>
                  </a:cubicBezTo>
                  <a:cubicBezTo>
                    <a:pt x="2702" y="3293"/>
                    <a:pt x="2068" y="3893"/>
                    <a:pt x="1668" y="4594"/>
                  </a:cubicBezTo>
                  <a:cubicBezTo>
                    <a:pt x="1435" y="4994"/>
                    <a:pt x="1201" y="5227"/>
                    <a:pt x="968" y="5428"/>
                  </a:cubicBezTo>
                  <a:cubicBezTo>
                    <a:pt x="1068" y="6095"/>
                    <a:pt x="1001" y="6929"/>
                    <a:pt x="634" y="7329"/>
                  </a:cubicBezTo>
                  <a:cubicBezTo>
                    <a:pt x="67" y="7996"/>
                    <a:pt x="0" y="8063"/>
                    <a:pt x="601" y="8830"/>
                  </a:cubicBezTo>
                  <a:cubicBezTo>
                    <a:pt x="867" y="9130"/>
                    <a:pt x="1268" y="9430"/>
                    <a:pt x="1268" y="9864"/>
                  </a:cubicBezTo>
                  <a:cubicBezTo>
                    <a:pt x="1268" y="10164"/>
                    <a:pt x="968" y="10431"/>
                    <a:pt x="1001" y="10698"/>
                  </a:cubicBezTo>
                  <a:cubicBezTo>
                    <a:pt x="1034" y="11132"/>
                    <a:pt x="1435" y="11532"/>
                    <a:pt x="1501" y="11966"/>
                  </a:cubicBezTo>
                  <a:cubicBezTo>
                    <a:pt x="1568" y="12366"/>
                    <a:pt x="1435" y="12633"/>
                    <a:pt x="1334" y="13000"/>
                  </a:cubicBezTo>
                  <a:cubicBezTo>
                    <a:pt x="1168" y="13700"/>
                    <a:pt x="1701" y="14234"/>
                    <a:pt x="2035" y="14834"/>
                  </a:cubicBezTo>
                  <a:cubicBezTo>
                    <a:pt x="2168" y="15068"/>
                    <a:pt x="2335" y="15401"/>
                    <a:pt x="2369" y="15668"/>
                  </a:cubicBezTo>
                  <a:cubicBezTo>
                    <a:pt x="2402" y="16069"/>
                    <a:pt x="2135" y="16269"/>
                    <a:pt x="2102" y="16636"/>
                  </a:cubicBezTo>
                  <a:cubicBezTo>
                    <a:pt x="2535" y="16936"/>
                    <a:pt x="3069" y="17136"/>
                    <a:pt x="3469" y="17470"/>
                  </a:cubicBezTo>
                  <a:cubicBezTo>
                    <a:pt x="4036" y="17903"/>
                    <a:pt x="4770" y="18037"/>
                    <a:pt x="5504" y="18103"/>
                  </a:cubicBezTo>
                  <a:cubicBezTo>
                    <a:pt x="5542" y="18107"/>
                    <a:pt x="5582" y="18108"/>
                    <a:pt x="5623" y="18108"/>
                  </a:cubicBezTo>
                  <a:cubicBezTo>
                    <a:pt x="5747" y="18108"/>
                    <a:pt x="5881" y="18096"/>
                    <a:pt x="6007" y="18096"/>
                  </a:cubicBezTo>
                  <a:cubicBezTo>
                    <a:pt x="6241" y="18096"/>
                    <a:pt x="6447" y="18137"/>
                    <a:pt x="6505" y="18370"/>
                  </a:cubicBezTo>
                  <a:cubicBezTo>
                    <a:pt x="6605" y="18737"/>
                    <a:pt x="6271" y="18904"/>
                    <a:pt x="6138" y="19171"/>
                  </a:cubicBezTo>
                  <a:cubicBezTo>
                    <a:pt x="5871" y="19771"/>
                    <a:pt x="6605" y="20505"/>
                    <a:pt x="7172" y="20538"/>
                  </a:cubicBezTo>
                  <a:cubicBezTo>
                    <a:pt x="7439" y="20538"/>
                    <a:pt x="7639" y="20505"/>
                    <a:pt x="7906" y="20405"/>
                  </a:cubicBezTo>
                  <a:cubicBezTo>
                    <a:pt x="7973" y="20405"/>
                    <a:pt x="8339" y="20338"/>
                    <a:pt x="8373" y="20305"/>
                  </a:cubicBezTo>
                  <a:cubicBezTo>
                    <a:pt x="8540" y="20071"/>
                    <a:pt x="8206" y="19538"/>
                    <a:pt x="8273" y="19271"/>
                  </a:cubicBezTo>
                  <a:cubicBezTo>
                    <a:pt x="8314" y="19267"/>
                    <a:pt x="8353" y="19265"/>
                    <a:pt x="8389" y="19265"/>
                  </a:cubicBezTo>
                  <a:cubicBezTo>
                    <a:pt x="8950" y="19265"/>
                    <a:pt x="9033" y="19719"/>
                    <a:pt x="9440" y="19938"/>
                  </a:cubicBezTo>
                  <a:cubicBezTo>
                    <a:pt x="9541" y="19985"/>
                    <a:pt x="9653" y="19999"/>
                    <a:pt x="9769" y="19999"/>
                  </a:cubicBezTo>
                  <a:cubicBezTo>
                    <a:pt x="9944" y="19999"/>
                    <a:pt x="10127" y="19967"/>
                    <a:pt x="10293" y="19967"/>
                  </a:cubicBezTo>
                  <a:cubicBezTo>
                    <a:pt x="10490" y="19967"/>
                    <a:pt x="10664" y="20011"/>
                    <a:pt x="10775" y="20205"/>
                  </a:cubicBezTo>
                  <a:cubicBezTo>
                    <a:pt x="10875" y="20438"/>
                    <a:pt x="10808" y="20739"/>
                    <a:pt x="10975" y="20939"/>
                  </a:cubicBezTo>
                  <a:cubicBezTo>
                    <a:pt x="11175" y="21105"/>
                    <a:pt x="11675" y="21206"/>
                    <a:pt x="11875" y="21306"/>
                  </a:cubicBezTo>
                  <a:cubicBezTo>
                    <a:pt x="12576" y="21606"/>
                    <a:pt x="13176" y="22006"/>
                    <a:pt x="13610" y="22640"/>
                  </a:cubicBezTo>
                  <a:cubicBezTo>
                    <a:pt x="13877" y="23007"/>
                    <a:pt x="13910" y="23340"/>
                    <a:pt x="13943" y="23707"/>
                  </a:cubicBezTo>
                  <a:cubicBezTo>
                    <a:pt x="14177" y="23741"/>
                    <a:pt x="14410" y="23807"/>
                    <a:pt x="14644" y="23807"/>
                  </a:cubicBezTo>
                  <a:cubicBezTo>
                    <a:pt x="15189" y="23807"/>
                    <a:pt x="15616" y="23353"/>
                    <a:pt x="16117" y="23353"/>
                  </a:cubicBezTo>
                  <a:cubicBezTo>
                    <a:pt x="16321" y="23353"/>
                    <a:pt x="16537" y="23428"/>
                    <a:pt x="16779" y="23641"/>
                  </a:cubicBezTo>
                  <a:cubicBezTo>
                    <a:pt x="17012" y="23874"/>
                    <a:pt x="17046" y="24308"/>
                    <a:pt x="17379" y="24475"/>
                  </a:cubicBezTo>
                  <a:cubicBezTo>
                    <a:pt x="17486" y="24528"/>
                    <a:pt x="17590" y="24550"/>
                    <a:pt x="17692" y="24550"/>
                  </a:cubicBezTo>
                  <a:cubicBezTo>
                    <a:pt x="18040" y="24550"/>
                    <a:pt x="18363" y="24296"/>
                    <a:pt x="18647" y="24141"/>
                  </a:cubicBezTo>
                  <a:cubicBezTo>
                    <a:pt x="19080" y="23907"/>
                    <a:pt x="19414" y="23974"/>
                    <a:pt x="19881" y="23941"/>
                  </a:cubicBezTo>
                  <a:cubicBezTo>
                    <a:pt x="20515" y="23907"/>
                    <a:pt x="21115" y="23674"/>
                    <a:pt x="21749" y="23607"/>
                  </a:cubicBezTo>
                  <a:cubicBezTo>
                    <a:pt x="21996" y="23566"/>
                    <a:pt x="22269" y="23538"/>
                    <a:pt x="22536" y="23538"/>
                  </a:cubicBezTo>
                  <a:cubicBezTo>
                    <a:pt x="22701" y="23538"/>
                    <a:pt x="22864" y="23548"/>
                    <a:pt x="23017" y="23574"/>
                  </a:cubicBezTo>
                  <a:cubicBezTo>
                    <a:pt x="23650" y="23641"/>
                    <a:pt x="23951" y="24074"/>
                    <a:pt x="24451" y="24374"/>
                  </a:cubicBezTo>
                  <a:cubicBezTo>
                    <a:pt x="24851" y="24608"/>
                    <a:pt x="25485" y="24508"/>
                    <a:pt x="25752" y="24942"/>
                  </a:cubicBezTo>
                  <a:cubicBezTo>
                    <a:pt x="25819" y="25075"/>
                    <a:pt x="25852" y="25242"/>
                    <a:pt x="25852" y="25375"/>
                  </a:cubicBezTo>
                  <a:cubicBezTo>
                    <a:pt x="25919" y="25375"/>
                    <a:pt x="25985" y="25342"/>
                    <a:pt x="26019" y="25342"/>
                  </a:cubicBezTo>
                  <a:cubicBezTo>
                    <a:pt x="27019" y="25142"/>
                    <a:pt x="26352" y="24074"/>
                    <a:pt x="26452" y="23240"/>
                  </a:cubicBezTo>
                  <a:cubicBezTo>
                    <a:pt x="26552" y="22140"/>
                    <a:pt x="27286" y="21272"/>
                    <a:pt x="28087" y="20605"/>
                  </a:cubicBezTo>
                  <a:cubicBezTo>
                    <a:pt x="29021" y="19838"/>
                    <a:pt x="30522" y="19037"/>
                    <a:pt x="29922" y="17536"/>
                  </a:cubicBezTo>
                  <a:cubicBezTo>
                    <a:pt x="29755" y="17169"/>
                    <a:pt x="29354" y="16836"/>
                    <a:pt x="29188" y="16502"/>
                  </a:cubicBezTo>
                  <a:cubicBezTo>
                    <a:pt x="28954" y="16102"/>
                    <a:pt x="28787" y="15602"/>
                    <a:pt x="28554" y="15168"/>
                  </a:cubicBezTo>
                  <a:cubicBezTo>
                    <a:pt x="28354" y="14834"/>
                    <a:pt x="28120" y="14501"/>
                    <a:pt x="27987" y="14134"/>
                  </a:cubicBezTo>
                  <a:cubicBezTo>
                    <a:pt x="27920" y="14000"/>
                    <a:pt x="27887" y="13867"/>
                    <a:pt x="27887" y="13700"/>
                  </a:cubicBezTo>
                  <a:cubicBezTo>
                    <a:pt x="27820" y="13267"/>
                    <a:pt x="27920" y="12800"/>
                    <a:pt x="27853" y="12366"/>
                  </a:cubicBezTo>
                  <a:cubicBezTo>
                    <a:pt x="27753" y="11365"/>
                    <a:pt x="26119" y="10998"/>
                    <a:pt x="27253" y="10131"/>
                  </a:cubicBezTo>
                  <a:cubicBezTo>
                    <a:pt x="28054" y="9497"/>
                    <a:pt x="29054" y="9531"/>
                    <a:pt x="29021" y="8263"/>
                  </a:cubicBezTo>
                  <a:cubicBezTo>
                    <a:pt x="28988" y="7062"/>
                    <a:pt x="27920" y="6595"/>
                    <a:pt x="27653" y="5494"/>
                  </a:cubicBezTo>
                  <a:cubicBezTo>
                    <a:pt x="27520" y="4827"/>
                    <a:pt x="27320" y="4027"/>
                    <a:pt x="27019" y="3293"/>
                  </a:cubicBezTo>
                  <a:cubicBezTo>
                    <a:pt x="26719" y="2592"/>
                    <a:pt x="26319" y="1958"/>
                    <a:pt x="25752" y="1592"/>
                  </a:cubicBezTo>
                  <a:cubicBezTo>
                    <a:pt x="25388" y="1358"/>
                    <a:pt x="24964" y="1225"/>
                    <a:pt x="24463" y="1225"/>
                  </a:cubicBezTo>
                  <a:cubicBezTo>
                    <a:pt x="24321" y="1225"/>
                    <a:pt x="24172" y="1236"/>
                    <a:pt x="24017" y="1258"/>
                  </a:cubicBezTo>
                  <a:cubicBezTo>
                    <a:pt x="23083" y="1425"/>
                    <a:pt x="22149" y="1692"/>
                    <a:pt x="21149" y="1725"/>
                  </a:cubicBezTo>
                  <a:cubicBezTo>
                    <a:pt x="21078" y="1729"/>
                    <a:pt x="21008" y="1731"/>
                    <a:pt x="20938" y="1731"/>
                  </a:cubicBezTo>
                  <a:cubicBezTo>
                    <a:pt x="19822" y="1731"/>
                    <a:pt x="18810" y="1258"/>
                    <a:pt x="17679" y="1258"/>
                  </a:cubicBezTo>
                  <a:cubicBezTo>
                    <a:pt x="16946" y="1258"/>
                    <a:pt x="16512" y="1992"/>
                    <a:pt x="15912" y="2125"/>
                  </a:cubicBezTo>
                  <a:cubicBezTo>
                    <a:pt x="15851" y="2137"/>
                    <a:pt x="15789" y="2145"/>
                    <a:pt x="15727" y="2145"/>
                  </a:cubicBezTo>
                  <a:cubicBezTo>
                    <a:pt x="15618" y="2145"/>
                    <a:pt x="15505" y="2122"/>
                    <a:pt x="15378" y="2059"/>
                  </a:cubicBezTo>
                  <a:cubicBezTo>
                    <a:pt x="15011" y="1925"/>
                    <a:pt x="14811" y="1692"/>
                    <a:pt x="14444" y="1592"/>
                  </a:cubicBezTo>
                  <a:cubicBezTo>
                    <a:pt x="14044" y="1491"/>
                    <a:pt x="13677" y="1592"/>
                    <a:pt x="13310" y="1358"/>
                  </a:cubicBezTo>
                  <a:cubicBezTo>
                    <a:pt x="12509" y="824"/>
                    <a:pt x="12309" y="157"/>
                    <a:pt x="11242" y="24"/>
                  </a:cubicBezTo>
                  <a:cubicBezTo>
                    <a:pt x="11093" y="8"/>
                    <a:pt x="10941" y="0"/>
                    <a:pt x="1078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9"/>
            <p:cNvSpPr/>
            <p:nvPr/>
          </p:nvSpPr>
          <p:spPr>
            <a:xfrm>
              <a:off x="4067311" y="2568620"/>
              <a:ext cx="49379" cy="132766"/>
            </a:xfrm>
            <a:custGeom>
              <a:avLst/>
              <a:gdLst/>
              <a:ahLst/>
              <a:cxnLst/>
              <a:rect l="l" t="t" r="r" b="b"/>
              <a:pathLst>
                <a:path w="2327" h="5785" extrusionOk="0">
                  <a:moveTo>
                    <a:pt x="2000" y="1"/>
                  </a:moveTo>
                  <a:cubicBezTo>
                    <a:pt x="1851" y="1"/>
                    <a:pt x="1679" y="422"/>
                    <a:pt x="1559" y="566"/>
                  </a:cubicBezTo>
                  <a:cubicBezTo>
                    <a:pt x="1459" y="699"/>
                    <a:pt x="1359" y="766"/>
                    <a:pt x="1292" y="933"/>
                  </a:cubicBezTo>
                  <a:cubicBezTo>
                    <a:pt x="1225" y="1066"/>
                    <a:pt x="1225" y="1300"/>
                    <a:pt x="1192" y="1467"/>
                  </a:cubicBezTo>
                  <a:cubicBezTo>
                    <a:pt x="1125" y="1900"/>
                    <a:pt x="925" y="2267"/>
                    <a:pt x="792" y="2668"/>
                  </a:cubicBezTo>
                  <a:cubicBezTo>
                    <a:pt x="658" y="3101"/>
                    <a:pt x="391" y="3468"/>
                    <a:pt x="191" y="3902"/>
                  </a:cubicBezTo>
                  <a:cubicBezTo>
                    <a:pt x="24" y="4269"/>
                    <a:pt x="24" y="4636"/>
                    <a:pt x="24" y="5036"/>
                  </a:cubicBezTo>
                  <a:cubicBezTo>
                    <a:pt x="0" y="5324"/>
                    <a:pt x="218" y="5784"/>
                    <a:pt x="441" y="5784"/>
                  </a:cubicBezTo>
                  <a:cubicBezTo>
                    <a:pt x="529" y="5784"/>
                    <a:pt x="617" y="5714"/>
                    <a:pt x="692" y="5536"/>
                  </a:cubicBezTo>
                  <a:cubicBezTo>
                    <a:pt x="892" y="5103"/>
                    <a:pt x="692" y="4569"/>
                    <a:pt x="858" y="4102"/>
                  </a:cubicBezTo>
                  <a:cubicBezTo>
                    <a:pt x="1025" y="3702"/>
                    <a:pt x="1325" y="3368"/>
                    <a:pt x="1425" y="2934"/>
                  </a:cubicBezTo>
                  <a:cubicBezTo>
                    <a:pt x="1525" y="2467"/>
                    <a:pt x="1525" y="2034"/>
                    <a:pt x="1792" y="1633"/>
                  </a:cubicBezTo>
                  <a:cubicBezTo>
                    <a:pt x="2059" y="1200"/>
                    <a:pt x="2326" y="733"/>
                    <a:pt x="2159" y="232"/>
                  </a:cubicBezTo>
                  <a:cubicBezTo>
                    <a:pt x="2113" y="64"/>
                    <a:pt x="2058" y="1"/>
                    <a:pt x="2000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9"/>
            <p:cNvSpPr/>
            <p:nvPr/>
          </p:nvSpPr>
          <p:spPr>
            <a:xfrm>
              <a:off x="4055067" y="4079005"/>
              <a:ext cx="63023" cy="23478"/>
            </a:xfrm>
            <a:custGeom>
              <a:avLst/>
              <a:gdLst/>
              <a:ahLst/>
              <a:cxnLst/>
              <a:rect l="l" t="t" r="r" b="b"/>
              <a:pathLst>
                <a:path w="2970" h="1023" extrusionOk="0">
                  <a:moveTo>
                    <a:pt x="1068" y="1"/>
                  </a:moveTo>
                  <a:cubicBezTo>
                    <a:pt x="768" y="1"/>
                    <a:pt x="1" y="1"/>
                    <a:pt x="1" y="534"/>
                  </a:cubicBezTo>
                  <a:cubicBezTo>
                    <a:pt x="342" y="627"/>
                    <a:pt x="539" y="1008"/>
                    <a:pt x="913" y="1008"/>
                  </a:cubicBezTo>
                  <a:cubicBezTo>
                    <a:pt x="941" y="1008"/>
                    <a:pt x="971" y="1006"/>
                    <a:pt x="1002" y="1001"/>
                  </a:cubicBezTo>
                  <a:cubicBezTo>
                    <a:pt x="1235" y="968"/>
                    <a:pt x="1369" y="768"/>
                    <a:pt x="1635" y="735"/>
                  </a:cubicBezTo>
                  <a:cubicBezTo>
                    <a:pt x="1653" y="731"/>
                    <a:pt x="1672" y="730"/>
                    <a:pt x="1691" y="730"/>
                  </a:cubicBezTo>
                  <a:cubicBezTo>
                    <a:pt x="1959" y="730"/>
                    <a:pt x="2359" y="1022"/>
                    <a:pt x="2615" y="1022"/>
                  </a:cubicBezTo>
                  <a:cubicBezTo>
                    <a:pt x="2719" y="1022"/>
                    <a:pt x="2799" y="973"/>
                    <a:pt x="2836" y="835"/>
                  </a:cubicBezTo>
                  <a:cubicBezTo>
                    <a:pt x="2903" y="668"/>
                    <a:pt x="2970" y="368"/>
                    <a:pt x="2836" y="201"/>
                  </a:cubicBezTo>
                  <a:cubicBezTo>
                    <a:pt x="2734" y="99"/>
                    <a:pt x="2516" y="55"/>
                    <a:pt x="2344" y="55"/>
                  </a:cubicBezTo>
                  <a:cubicBezTo>
                    <a:pt x="2291" y="55"/>
                    <a:pt x="2242" y="60"/>
                    <a:pt x="2203" y="67"/>
                  </a:cubicBezTo>
                  <a:cubicBezTo>
                    <a:pt x="2102" y="101"/>
                    <a:pt x="2069" y="168"/>
                    <a:pt x="1969" y="201"/>
                  </a:cubicBezTo>
                  <a:cubicBezTo>
                    <a:pt x="1950" y="206"/>
                    <a:pt x="1933" y="208"/>
                    <a:pt x="1917" y="208"/>
                  </a:cubicBezTo>
                  <a:cubicBezTo>
                    <a:pt x="1816" y="208"/>
                    <a:pt x="1755" y="130"/>
                    <a:pt x="1669" y="101"/>
                  </a:cubicBezTo>
                  <a:cubicBezTo>
                    <a:pt x="1469" y="1"/>
                    <a:pt x="1302" y="1"/>
                    <a:pt x="1068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4031725" y="4039348"/>
              <a:ext cx="65145" cy="27563"/>
            </a:xfrm>
            <a:custGeom>
              <a:avLst/>
              <a:gdLst/>
              <a:ahLst/>
              <a:cxnLst/>
              <a:rect l="l" t="t" r="r" b="b"/>
              <a:pathLst>
                <a:path w="3070" h="1201" extrusionOk="0">
                  <a:moveTo>
                    <a:pt x="357" y="1"/>
                  </a:moveTo>
                  <a:cubicBezTo>
                    <a:pt x="235" y="1"/>
                    <a:pt x="124" y="23"/>
                    <a:pt x="67" y="94"/>
                  </a:cubicBezTo>
                  <a:cubicBezTo>
                    <a:pt x="0" y="561"/>
                    <a:pt x="367" y="428"/>
                    <a:pt x="501" y="561"/>
                  </a:cubicBezTo>
                  <a:cubicBezTo>
                    <a:pt x="601" y="628"/>
                    <a:pt x="567" y="761"/>
                    <a:pt x="634" y="828"/>
                  </a:cubicBezTo>
                  <a:cubicBezTo>
                    <a:pt x="701" y="928"/>
                    <a:pt x="767" y="962"/>
                    <a:pt x="901" y="995"/>
                  </a:cubicBezTo>
                  <a:cubicBezTo>
                    <a:pt x="1101" y="1062"/>
                    <a:pt x="1301" y="1028"/>
                    <a:pt x="1535" y="1062"/>
                  </a:cubicBezTo>
                  <a:cubicBezTo>
                    <a:pt x="1768" y="1062"/>
                    <a:pt x="1935" y="1162"/>
                    <a:pt x="2168" y="1162"/>
                  </a:cubicBezTo>
                  <a:cubicBezTo>
                    <a:pt x="2265" y="1181"/>
                    <a:pt x="2428" y="1200"/>
                    <a:pt x="2580" y="1200"/>
                  </a:cubicBezTo>
                  <a:cubicBezTo>
                    <a:pt x="2692" y="1200"/>
                    <a:pt x="2798" y="1190"/>
                    <a:pt x="2869" y="1162"/>
                  </a:cubicBezTo>
                  <a:cubicBezTo>
                    <a:pt x="3069" y="1095"/>
                    <a:pt x="2902" y="861"/>
                    <a:pt x="2769" y="728"/>
                  </a:cubicBezTo>
                  <a:cubicBezTo>
                    <a:pt x="2369" y="361"/>
                    <a:pt x="1768" y="528"/>
                    <a:pt x="1334" y="294"/>
                  </a:cubicBezTo>
                  <a:cubicBezTo>
                    <a:pt x="1134" y="228"/>
                    <a:pt x="1001" y="128"/>
                    <a:pt x="801" y="61"/>
                  </a:cubicBezTo>
                  <a:cubicBezTo>
                    <a:pt x="705" y="42"/>
                    <a:pt x="521" y="1"/>
                    <a:pt x="357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3998452" y="3839338"/>
              <a:ext cx="283860" cy="290731"/>
            </a:xfrm>
            <a:custGeom>
              <a:avLst/>
              <a:gdLst/>
              <a:ahLst/>
              <a:cxnLst/>
              <a:rect l="l" t="t" r="r" b="b"/>
              <a:pathLst>
                <a:path w="13377" h="12668" extrusionOk="0">
                  <a:moveTo>
                    <a:pt x="733" y="0"/>
                  </a:moveTo>
                  <a:cubicBezTo>
                    <a:pt x="679" y="0"/>
                    <a:pt x="624" y="22"/>
                    <a:pt x="567" y="70"/>
                  </a:cubicBezTo>
                  <a:cubicBezTo>
                    <a:pt x="401" y="203"/>
                    <a:pt x="467" y="537"/>
                    <a:pt x="434" y="703"/>
                  </a:cubicBezTo>
                  <a:cubicBezTo>
                    <a:pt x="401" y="937"/>
                    <a:pt x="367" y="1037"/>
                    <a:pt x="267" y="1237"/>
                  </a:cubicBezTo>
                  <a:cubicBezTo>
                    <a:pt x="100" y="1604"/>
                    <a:pt x="0" y="1971"/>
                    <a:pt x="367" y="2338"/>
                  </a:cubicBezTo>
                  <a:cubicBezTo>
                    <a:pt x="734" y="2672"/>
                    <a:pt x="1068" y="2672"/>
                    <a:pt x="1335" y="3139"/>
                  </a:cubicBezTo>
                  <a:cubicBezTo>
                    <a:pt x="1568" y="3539"/>
                    <a:pt x="1568" y="4039"/>
                    <a:pt x="1835" y="4439"/>
                  </a:cubicBezTo>
                  <a:cubicBezTo>
                    <a:pt x="2069" y="4840"/>
                    <a:pt x="2502" y="5073"/>
                    <a:pt x="2769" y="5474"/>
                  </a:cubicBezTo>
                  <a:cubicBezTo>
                    <a:pt x="3136" y="6041"/>
                    <a:pt x="3336" y="6641"/>
                    <a:pt x="3870" y="7075"/>
                  </a:cubicBezTo>
                  <a:cubicBezTo>
                    <a:pt x="4270" y="7408"/>
                    <a:pt x="4704" y="7675"/>
                    <a:pt x="5037" y="8042"/>
                  </a:cubicBezTo>
                  <a:cubicBezTo>
                    <a:pt x="5271" y="8342"/>
                    <a:pt x="5371" y="8676"/>
                    <a:pt x="5638" y="8943"/>
                  </a:cubicBezTo>
                  <a:cubicBezTo>
                    <a:pt x="6338" y="9643"/>
                    <a:pt x="7406" y="9877"/>
                    <a:pt x="7939" y="10811"/>
                  </a:cubicBezTo>
                  <a:cubicBezTo>
                    <a:pt x="8140" y="11144"/>
                    <a:pt x="8173" y="11444"/>
                    <a:pt x="8440" y="11711"/>
                  </a:cubicBezTo>
                  <a:cubicBezTo>
                    <a:pt x="8640" y="11945"/>
                    <a:pt x="9040" y="12145"/>
                    <a:pt x="9074" y="12479"/>
                  </a:cubicBezTo>
                  <a:lnTo>
                    <a:pt x="8840" y="12479"/>
                  </a:lnTo>
                  <a:cubicBezTo>
                    <a:pt x="9005" y="12573"/>
                    <a:pt x="9204" y="12667"/>
                    <a:pt x="9388" y="12667"/>
                  </a:cubicBezTo>
                  <a:cubicBezTo>
                    <a:pt x="9465" y="12667"/>
                    <a:pt x="9539" y="12651"/>
                    <a:pt x="9607" y="12612"/>
                  </a:cubicBezTo>
                  <a:cubicBezTo>
                    <a:pt x="9641" y="12612"/>
                    <a:pt x="9674" y="12579"/>
                    <a:pt x="9707" y="12545"/>
                  </a:cubicBezTo>
                  <a:cubicBezTo>
                    <a:pt x="9941" y="12312"/>
                    <a:pt x="9807" y="11878"/>
                    <a:pt x="9741" y="11578"/>
                  </a:cubicBezTo>
                  <a:cubicBezTo>
                    <a:pt x="9607" y="10944"/>
                    <a:pt x="9707" y="10877"/>
                    <a:pt x="10141" y="10410"/>
                  </a:cubicBezTo>
                  <a:cubicBezTo>
                    <a:pt x="10475" y="10110"/>
                    <a:pt x="10508" y="9677"/>
                    <a:pt x="10675" y="9310"/>
                  </a:cubicBezTo>
                  <a:cubicBezTo>
                    <a:pt x="10784" y="9076"/>
                    <a:pt x="10856" y="9017"/>
                    <a:pt x="10950" y="9017"/>
                  </a:cubicBezTo>
                  <a:cubicBezTo>
                    <a:pt x="11047" y="9017"/>
                    <a:pt x="11165" y="9079"/>
                    <a:pt x="11368" y="9079"/>
                  </a:cubicBezTo>
                  <a:cubicBezTo>
                    <a:pt x="11392" y="9079"/>
                    <a:pt x="11416" y="9078"/>
                    <a:pt x="11442" y="9076"/>
                  </a:cubicBezTo>
                  <a:cubicBezTo>
                    <a:pt x="11976" y="9076"/>
                    <a:pt x="11775" y="8776"/>
                    <a:pt x="11709" y="8409"/>
                  </a:cubicBezTo>
                  <a:cubicBezTo>
                    <a:pt x="11642" y="8042"/>
                    <a:pt x="11942" y="8009"/>
                    <a:pt x="12276" y="7975"/>
                  </a:cubicBezTo>
                  <a:cubicBezTo>
                    <a:pt x="12609" y="7942"/>
                    <a:pt x="12976" y="7909"/>
                    <a:pt x="13043" y="7575"/>
                  </a:cubicBezTo>
                  <a:cubicBezTo>
                    <a:pt x="13110" y="7342"/>
                    <a:pt x="13076" y="6941"/>
                    <a:pt x="13010" y="6774"/>
                  </a:cubicBezTo>
                  <a:cubicBezTo>
                    <a:pt x="12843" y="6441"/>
                    <a:pt x="12643" y="6441"/>
                    <a:pt x="12676" y="6041"/>
                  </a:cubicBezTo>
                  <a:cubicBezTo>
                    <a:pt x="12756" y="6041"/>
                    <a:pt x="12847" y="6051"/>
                    <a:pt x="12936" y="6051"/>
                  </a:cubicBezTo>
                  <a:cubicBezTo>
                    <a:pt x="13068" y="6051"/>
                    <a:pt x="13196" y="6027"/>
                    <a:pt x="13277" y="5907"/>
                  </a:cubicBezTo>
                  <a:cubicBezTo>
                    <a:pt x="13377" y="5774"/>
                    <a:pt x="13243" y="5440"/>
                    <a:pt x="13143" y="5273"/>
                  </a:cubicBezTo>
                  <a:cubicBezTo>
                    <a:pt x="12876" y="4906"/>
                    <a:pt x="12376" y="4940"/>
                    <a:pt x="12109" y="4640"/>
                  </a:cubicBezTo>
                  <a:cubicBezTo>
                    <a:pt x="11842" y="4373"/>
                    <a:pt x="11976" y="3639"/>
                    <a:pt x="12109" y="3305"/>
                  </a:cubicBezTo>
                  <a:cubicBezTo>
                    <a:pt x="12242" y="2938"/>
                    <a:pt x="12910" y="2338"/>
                    <a:pt x="12609" y="1871"/>
                  </a:cubicBezTo>
                  <a:cubicBezTo>
                    <a:pt x="12543" y="1771"/>
                    <a:pt x="12209" y="1637"/>
                    <a:pt x="11876" y="1504"/>
                  </a:cubicBezTo>
                  <a:cubicBezTo>
                    <a:pt x="11842" y="1604"/>
                    <a:pt x="11742" y="1671"/>
                    <a:pt x="11575" y="1738"/>
                  </a:cubicBezTo>
                  <a:cubicBezTo>
                    <a:pt x="11482" y="1763"/>
                    <a:pt x="11390" y="1774"/>
                    <a:pt x="11298" y="1774"/>
                  </a:cubicBezTo>
                  <a:cubicBezTo>
                    <a:pt x="10665" y="1774"/>
                    <a:pt x="10065" y="1232"/>
                    <a:pt x="9541" y="970"/>
                  </a:cubicBezTo>
                  <a:cubicBezTo>
                    <a:pt x="9322" y="872"/>
                    <a:pt x="9104" y="838"/>
                    <a:pt x="8884" y="838"/>
                  </a:cubicBezTo>
                  <a:cubicBezTo>
                    <a:pt x="8433" y="838"/>
                    <a:pt x="7977" y="981"/>
                    <a:pt x="7506" y="1004"/>
                  </a:cubicBezTo>
                  <a:cubicBezTo>
                    <a:pt x="7485" y="1005"/>
                    <a:pt x="7464" y="1005"/>
                    <a:pt x="7444" y="1005"/>
                  </a:cubicBezTo>
                  <a:cubicBezTo>
                    <a:pt x="6919" y="1005"/>
                    <a:pt x="6655" y="602"/>
                    <a:pt x="6205" y="570"/>
                  </a:cubicBezTo>
                  <a:cubicBezTo>
                    <a:pt x="6171" y="567"/>
                    <a:pt x="6137" y="566"/>
                    <a:pt x="6103" y="566"/>
                  </a:cubicBezTo>
                  <a:cubicBezTo>
                    <a:pt x="5799" y="566"/>
                    <a:pt x="5477" y="675"/>
                    <a:pt x="5172" y="675"/>
                  </a:cubicBezTo>
                  <a:cubicBezTo>
                    <a:pt x="5138" y="675"/>
                    <a:pt x="5104" y="673"/>
                    <a:pt x="5071" y="670"/>
                  </a:cubicBezTo>
                  <a:cubicBezTo>
                    <a:pt x="4737" y="670"/>
                    <a:pt x="4437" y="603"/>
                    <a:pt x="4103" y="503"/>
                  </a:cubicBezTo>
                  <a:cubicBezTo>
                    <a:pt x="3856" y="428"/>
                    <a:pt x="3702" y="391"/>
                    <a:pt x="3590" y="391"/>
                  </a:cubicBezTo>
                  <a:cubicBezTo>
                    <a:pt x="3356" y="391"/>
                    <a:pt x="3308" y="554"/>
                    <a:pt x="2969" y="870"/>
                  </a:cubicBezTo>
                  <a:cubicBezTo>
                    <a:pt x="2715" y="1124"/>
                    <a:pt x="2393" y="1311"/>
                    <a:pt x="2082" y="1311"/>
                  </a:cubicBezTo>
                  <a:cubicBezTo>
                    <a:pt x="1902" y="1311"/>
                    <a:pt x="1726" y="1250"/>
                    <a:pt x="1568" y="1104"/>
                  </a:cubicBezTo>
                  <a:cubicBezTo>
                    <a:pt x="1365" y="930"/>
                    <a:pt x="1087" y="0"/>
                    <a:pt x="73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4002696" y="4064225"/>
              <a:ext cx="33082" cy="16914"/>
            </a:xfrm>
            <a:custGeom>
              <a:avLst/>
              <a:gdLst/>
              <a:ahLst/>
              <a:cxnLst/>
              <a:rect l="l" t="t" r="r" b="b"/>
              <a:pathLst>
                <a:path w="1559" h="737" extrusionOk="0">
                  <a:moveTo>
                    <a:pt x="1113" y="0"/>
                  </a:moveTo>
                  <a:cubicBezTo>
                    <a:pt x="1064" y="0"/>
                    <a:pt x="1015" y="4"/>
                    <a:pt x="968" y="11"/>
                  </a:cubicBezTo>
                  <a:cubicBezTo>
                    <a:pt x="701" y="78"/>
                    <a:pt x="534" y="178"/>
                    <a:pt x="234" y="178"/>
                  </a:cubicBezTo>
                  <a:cubicBezTo>
                    <a:pt x="1" y="211"/>
                    <a:pt x="167" y="645"/>
                    <a:pt x="367" y="711"/>
                  </a:cubicBezTo>
                  <a:cubicBezTo>
                    <a:pt x="403" y="729"/>
                    <a:pt x="439" y="736"/>
                    <a:pt x="476" y="736"/>
                  </a:cubicBezTo>
                  <a:cubicBezTo>
                    <a:pt x="649" y="736"/>
                    <a:pt x="836" y="578"/>
                    <a:pt x="1001" y="578"/>
                  </a:cubicBezTo>
                  <a:cubicBezTo>
                    <a:pt x="1059" y="588"/>
                    <a:pt x="1131" y="597"/>
                    <a:pt x="1203" y="597"/>
                  </a:cubicBezTo>
                  <a:cubicBezTo>
                    <a:pt x="1380" y="597"/>
                    <a:pt x="1559" y="539"/>
                    <a:pt x="1535" y="278"/>
                  </a:cubicBezTo>
                  <a:cubicBezTo>
                    <a:pt x="1508" y="64"/>
                    <a:pt x="1311" y="0"/>
                    <a:pt x="111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3959513" y="2793920"/>
              <a:ext cx="44626" cy="57719"/>
            </a:xfrm>
            <a:custGeom>
              <a:avLst/>
              <a:gdLst/>
              <a:ahLst/>
              <a:cxnLst/>
              <a:rect l="l" t="t" r="r" b="b"/>
              <a:pathLst>
                <a:path w="2103" h="2515" extrusionOk="0">
                  <a:moveTo>
                    <a:pt x="815" y="0"/>
                  </a:moveTo>
                  <a:cubicBezTo>
                    <a:pt x="674" y="0"/>
                    <a:pt x="549" y="44"/>
                    <a:pt x="468" y="156"/>
                  </a:cubicBezTo>
                  <a:cubicBezTo>
                    <a:pt x="1" y="456"/>
                    <a:pt x="134" y="923"/>
                    <a:pt x="434" y="1257"/>
                  </a:cubicBezTo>
                  <a:cubicBezTo>
                    <a:pt x="635" y="1457"/>
                    <a:pt x="735" y="1590"/>
                    <a:pt x="835" y="1857"/>
                  </a:cubicBezTo>
                  <a:cubicBezTo>
                    <a:pt x="868" y="2057"/>
                    <a:pt x="835" y="2391"/>
                    <a:pt x="1068" y="2491"/>
                  </a:cubicBezTo>
                  <a:cubicBezTo>
                    <a:pt x="1107" y="2507"/>
                    <a:pt x="1144" y="2514"/>
                    <a:pt x="1179" y="2514"/>
                  </a:cubicBezTo>
                  <a:cubicBezTo>
                    <a:pt x="1507" y="2514"/>
                    <a:pt x="1685" y="1865"/>
                    <a:pt x="1835" y="1623"/>
                  </a:cubicBezTo>
                  <a:cubicBezTo>
                    <a:pt x="2102" y="1223"/>
                    <a:pt x="2102" y="790"/>
                    <a:pt x="1702" y="389"/>
                  </a:cubicBezTo>
                  <a:cubicBezTo>
                    <a:pt x="1540" y="227"/>
                    <a:pt x="1136" y="0"/>
                    <a:pt x="815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3904299" y="1142989"/>
              <a:ext cx="674605" cy="363046"/>
            </a:xfrm>
            <a:custGeom>
              <a:avLst/>
              <a:gdLst/>
              <a:ahLst/>
              <a:cxnLst/>
              <a:rect l="l" t="t" r="r" b="b"/>
              <a:pathLst>
                <a:path w="31791" h="15819" extrusionOk="0">
                  <a:moveTo>
                    <a:pt x="25346" y="0"/>
                  </a:moveTo>
                  <a:cubicBezTo>
                    <a:pt x="24638" y="0"/>
                    <a:pt x="24486" y="942"/>
                    <a:pt x="23818" y="974"/>
                  </a:cubicBezTo>
                  <a:cubicBezTo>
                    <a:pt x="23751" y="974"/>
                    <a:pt x="23618" y="874"/>
                    <a:pt x="23551" y="841"/>
                  </a:cubicBezTo>
                  <a:cubicBezTo>
                    <a:pt x="23284" y="741"/>
                    <a:pt x="23251" y="641"/>
                    <a:pt x="23017" y="541"/>
                  </a:cubicBezTo>
                  <a:cubicBezTo>
                    <a:pt x="22984" y="507"/>
                    <a:pt x="22750" y="440"/>
                    <a:pt x="22717" y="440"/>
                  </a:cubicBezTo>
                  <a:cubicBezTo>
                    <a:pt x="22617" y="407"/>
                    <a:pt x="22450" y="374"/>
                    <a:pt x="22350" y="307"/>
                  </a:cubicBezTo>
                  <a:cubicBezTo>
                    <a:pt x="22150" y="274"/>
                    <a:pt x="21950" y="74"/>
                    <a:pt x="21750" y="74"/>
                  </a:cubicBezTo>
                  <a:cubicBezTo>
                    <a:pt x="21741" y="73"/>
                    <a:pt x="21732" y="72"/>
                    <a:pt x="21723" y="72"/>
                  </a:cubicBezTo>
                  <a:cubicBezTo>
                    <a:pt x="21396" y="72"/>
                    <a:pt x="21041" y="646"/>
                    <a:pt x="20749" y="841"/>
                  </a:cubicBezTo>
                  <a:cubicBezTo>
                    <a:pt x="20516" y="1008"/>
                    <a:pt x="20315" y="1108"/>
                    <a:pt x="20049" y="1208"/>
                  </a:cubicBezTo>
                  <a:cubicBezTo>
                    <a:pt x="19782" y="1274"/>
                    <a:pt x="19648" y="1408"/>
                    <a:pt x="19381" y="1508"/>
                  </a:cubicBezTo>
                  <a:cubicBezTo>
                    <a:pt x="19081" y="1641"/>
                    <a:pt x="18781" y="1741"/>
                    <a:pt x="18481" y="1775"/>
                  </a:cubicBezTo>
                  <a:cubicBezTo>
                    <a:pt x="18080" y="1841"/>
                    <a:pt x="17247" y="2142"/>
                    <a:pt x="17113" y="2575"/>
                  </a:cubicBezTo>
                  <a:cubicBezTo>
                    <a:pt x="16980" y="2876"/>
                    <a:pt x="17280" y="3109"/>
                    <a:pt x="17247" y="3443"/>
                  </a:cubicBezTo>
                  <a:cubicBezTo>
                    <a:pt x="17180" y="4510"/>
                    <a:pt x="16980" y="5277"/>
                    <a:pt x="15846" y="5277"/>
                  </a:cubicBezTo>
                  <a:cubicBezTo>
                    <a:pt x="15814" y="5279"/>
                    <a:pt x="15782" y="5280"/>
                    <a:pt x="15750" y="5280"/>
                  </a:cubicBezTo>
                  <a:cubicBezTo>
                    <a:pt x="15213" y="5280"/>
                    <a:pt x="14676" y="5041"/>
                    <a:pt x="14139" y="5041"/>
                  </a:cubicBezTo>
                  <a:cubicBezTo>
                    <a:pt x="14108" y="5041"/>
                    <a:pt x="14076" y="5042"/>
                    <a:pt x="14044" y="5044"/>
                  </a:cubicBezTo>
                  <a:cubicBezTo>
                    <a:pt x="14014" y="5046"/>
                    <a:pt x="13985" y="5048"/>
                    <a:pt x="13957" y="5048"/>
                  </a:cubicBezTo>
                  <a:cubicBezTo>
                    <a:pt x="13617" y="5048"/>
                    <a:pt x="13444" y="4872"/>
                    <a:pt x="13044" y="4810"/>
                  </a:cubicBezTo>
                  <a:cubicBezTo>
                    <a:pt x="12910" y="4773"/>
                    <a:pt x="12786" y="4756"/>
                    <a:pt x="12669" y="4756"/>
                  </a:cubicBezTo>
                  <a:cubicBezTo>
                    <a:pt x="12263" y="4756"/>
                    <a:pt x="11946" y="4966"/>
                    <a:pt x="11609" y="5277"/>
                  </a:cubicBezTo>
                  <a:cubicBezTo>
                    <a:pt x="11509" y="5344"/>
                    <a:pt x="11442" y="5544"/>
                    <a:pt x="11342" y="5644"/>
                  </a:cubicBezTo>
                  <a:cubicBezTo>
                    <a:pt x="11242" y="5744"/>
                    <a:pt x="11075" y="5744"/>
                    <a:pt x="10975" y="5878"/>
                  </a:cubicBezTo>
                  <a:cubicBezTo>
                    <a:pt x="10809" y="6078"/>
                    <a:pt x="10875" y="6511"/>
                    <a:pt x="10809" y="6778"/>
                  </a:cubicBezTo>
                  <a:cubicBezTo>
                    <a:pt x="10742" y="7012"/>
                    <a:pt x="10642" y="7345"/>
                    <a:pt x="10475" y="7512"/>
                  </a:cubicBezTo>
                  <a:cubicBezTo>
                    <a:pt x="10353" y="7634"/>
                    <a:pt x="10223" y="7671"/>
                    <a:pt x="10087" y="7671"/>
                  </a:cubicBezTo>
                  <a:cubicBezTo>
                    <a:pt x="9870" y="7671"/>
                    <a:pt x="9639" y="7576"/>
                    <a:pt x="9406" y="7576"/>
                  </a:cubicBezTo>
                  <a:cubicBezTo>
                    <a:pt x="9384" y="7576"/>
                    <a:pt x="9363" y="7577"/>
                    <a:pt x="9341" y="7579"/>
                  </a:cubicBezTo>
                  <a:cubicBezTo>
                    <a:pt x="9308" y="7779"/>
                    <a:pt x="9107" y="7779"/>
                    <a:pt x="8941" y="7812"/>
                  </a:cubicBezTo>
                  <a:cubicBezTo>
                    <a:pt x="8607" y="7913"/>
                    <a:pt x="8674" y="7846"/>
                    <a:pt x="8540" y="8079"/>
                  </a:cubicBezTo>
                  <a:cubicBezTo>
                    <a:pt x="8474" y="8146"/>
                    <a:pt x="8507" y="8313"/>
                    <a:pt x="8440" y="8413"/>
                  </a:cubicBezTo>
                  <a:cubicBezTo>
                    <a:pt x="8340" y="8580"/>
                    <a:pt x="8140" y="8646"/>
                    <a:pt x="8073" y="8780"/>
                  </a:cubicBezTo>
                  <a:cubicBezTo>
                    <a:pt x="7973" y="8947"/>
                    <a:pt x="8307" y="10948"/>
                    <a:pt x="8240" y="10948"/>
                  </a:cubicBezTo>
                  <a:cubicBezTo>
                    <a:pt x="8187" y="10952"/>
                    <a:pt x="8133" y="10953"/>
                    <a:pt x="8080" y="10953"/>
                  </a:cubicBezTo>
                  <a:cubicBezTo>
                    <a:pt x="7633" y="10953"/>
                    <a:pt x="7186" y="10837"/>
                    <a:pt x="6739" y="10748"/>
                  </a:cubicBezTo>
                  <a:cubicBezTo>
                    <a:pt x="6327" y="10665"/>
                    <a:pt x="5892" y="10447"/>
                    <a:pt x="5454" y="10447"/>
                  </a:cubicBezTo>
                  <a:cubicBezTo>
                    <a:pt x="5360" y="10447"/>
                    <a:pt x="5266" y="10457"/>
                    <a:pt x="5171" y="10481"/>
                  </a:cubicBezTo>
                  <a:cubicBezTo>
                    <a:pt x="4804" y="10548"/>
                    <a:pt x="4104" y="10781"/>
                    <a:pt x="3904" y="11115"/>
                  </a:cubicBezTo>
                  <a:cubicBezTo>
                    <a:pt x="3837" y="11248"/>
                    <a:pt x="3837" y="11348"/>
                    <a:pt x="3770" y="11482"/>
                  </a:cubicBezTo>
                  <a:cubicBezTo>
                    <a:pt x="3670" y="11749"/>
                    <a:pt x="3437" y="11749"/>
                    <a:pt x="3303" y="11949"/>
                  </a:cubicBezTo>
                  <a:cubicBezTo>
                    <a:pt x="3103" y="12182"/>
                    <a:pt x="3170" y="12482"/>
                    <a:pt x="2870" y="12649"/>
                  </a:cubicBezTo>
                  <a:cubicBezTo>
                    <a:pt x="2603" y="12783"/>
                    <a:pt x="2202" y="12749"/>
                    <a:pt x="1902" y="12783"/>
                  </a:cubicBezTo>
                  <a:cubicBezTo>
                    <a:pt x="1302" y="12849"/>
                    <a:pt x="401" y="12983"/>
                    <a:pt x="1" y="13483"/>
                  </a:cubicBezTo>
                  <a:cubicBezTo>
                    <a:pt x="101" y="13617"/>
                    <a:pt x="234" y="14050"/>
                    <a:pt x="201" y="14217"/>
                  </a:cubicBezTo>
                  <a:cubicBezTo>
                    <a:pt x="201" y="14451"/>
                    <a:pt x="34" y="14651"/>
                    <a:pt x="1" y="14884"/>
                  </a:cubicBezTo>
                  <a:cubicBezTo>
                    <a:pt x="268" y="14884"/>
                    <a:pt x="234" y="15084"/>
                    <a:pt x="368" y="15118"/>
                  </a:cubicBezTo>
                  <a:cubicBezTo>
                    <a:pt x="430" y="15138"/>
                    <a:pt x="495" y="15146"/>
                    <a:pt x="562" y="15146"/>
                  </a:cubicBezTo>
                  <a:cubicBezTo>
                    <a:pt x="710" y="15146"/>
                    <a:pt x="864" y="15107"/>
                    <a:pt x="1002" y="15084"/>
                  </a:cubicBezTo>
                  <a:cubicBezTo>
                    <a:pt x="1369" y="15018"/>
                    <a:pt x="1702" y="15018"/>
                    <a:pt x="2069" y="15018"/>
                  </a:cubicBezTo>
                  <a:cubicBezTo>
                    <a:pt x="2036" y="14350"/>
                    <a:pt x="3103" y="14017"/>
                    <a:pt x="3570" y="13783"/>
                  </a:cubicBezTo>
                  <a:cubicBezTo>
                    <a:pt x="3704" y="13717"/>
                    <a:pt x="3770" y="13683"/>
                    <a:pt x="3904" y="13583"/>
                  </a:cubicBezTo>
                  <a:cubicBezTo>
                    <a:pt x="3970" y="13517"/>
                    <a:pt x="4037" y="13416"/>
                    <a:pt x="4104" y="13383"/>
                  </a:cubicBezTo>
                  <a:cubicBezTo>
                    <a:pt x="4137" y="13366"/>
                    <a:pt x="4171" y="13366"/>
                    <a:pt x="4204" y="13366"/>
                  </a:cubicBezTo>
                  <a:cubicBezTo>
                    <a:pt x="4237" y="13366"/>
                    <a:pt x="4271" y="13366"/>
                    <a:pt x="4304" y="13350"/>
                  </a:cubicBezTo>
                  <a:cubicBezTo>
                    <a:pt x="4671" y="13150"/>
                    <a:pt x="4904" y="12916"/>
                    <a:pt x="5338" y="12816"/>
                  </a:cubicBezTo>
                  <a:cubicBezTo>
                    <a:pt x="5458" y="12791"/>
                    <a:pt x="5568" y="12779"/>
                    <a:pt x="5668" y="12779"/>
                  </a:cubicBezTo>
                  <a:cubicBezTo>
                    <a:pt x="6488" y="12779"/>
                    <a:pt x="6655" y="13581"/>
                    <a:pt x="6239" y="14384"/>
                  </a:cubicBezTo>
                  <a:cubicBezTo>
                    <a:pt x="6072" y="14617"/>
                    <a:pt x="5905" y="14851"/>
                    <a:pt x="5738" y="15018"/>
                  </a:cubicBezTo>
                  <a:lnTo>
                    <a:pt x="7973" y="15818"/>
                  </a:lnTo>
                  <a:cubicBezTo>
                    <a:pt x="8107" y="15518"/>
                    <a:pt x="8273" y="15284"/>
                    <a:pt x="8507" y="15118"/>
                  </a:cubicBezTo>
                  <a:cubicBezTo>
                    <a:pt x="9308" y="14517"/>
                    <a:pt x="9908" y="15251"/>
                    <a:pt x="10308" y="14017"/>
                  </a:cubicBezTo>
                  <a:cubicBezTo>
                    <a:pt x="10542" y="13250"/>
                    <a:pt x="10275" y="12583"/>
                    <a:pt x="11309" y="12583"/>
                  </a:cubicBezTo>
                  <a:cubicBezTo>
                    <a:pt x="11943" y="12583"/>
                    <a:pt x="12476" y="12916"/>
                    <a:pt x="13110" y="12916"/>
                  </a:cubicBezTo>
                  <a:cubicBezTo>
                    <a:pt x="13129" y="12917"/>
                    <a:pt x="13148" y="12917"/>
                    <a:pt x="13166" y="12917"/>
                  </a:cubicBezTo>
                  <a:cubicBezTo>
                    <a:pt x="14007" y="12917"/>
                    <a:pt x="13911" y="12167"/>
                    <a:pt x="13911" y="11448"/>
                  </a:cubicBezTo>
                  <a:cubicBezTo>
                    <a:pt x="13911" y="10881"/>
                    <a:pt x="13777" y="9981"/>
                    <a:pt x="14545" y="9847"/>
                  </a:cubicBezTo>
                  <a:cubicBezTo>
                    <a:pt x="14574" y="9844"/>
                    <a:pt x="14601" y="9843"/>
                    <a:pt x="14627" y="9843"/>
                  </a:cubicBezTo>
                  <a:cubicBezTo>
                    <a:pt x="14902" y="9843"/>
                    <a:pt x="15026" y="9995"/>
                    <a:pt x="15178" y="10147"/>
                  </a:cubicBezTo>
                  <a:cubicBezTo>
                    <a:pt x="15312" y="9580"/>
                    <a:pt x="15445" y="8980"/>
                    <a:pt x="15979" y="8913"/>
                  </a:cubicBezTo>
                  <a:cubicBezTo>
                    <a:pt x="16006" y="8910"/>
                    <a:pt x="16032" y="8909"/>
                    <a:pt x="16057" y="8909"/>
                  </a:cubicBezTo>
                  <a:cubicBezTo>
                    <a:pt x="16594" y="8909"/>
                    <a:pt x="16755" y="9566"/>
                    <a:pt x="16946" y="9981"/>
                  </a:cubicBezTo>
                  <a:cubicBezTo>
                    <a:pt x="17413" y="10781"/>
                    <a:pt x="17980" y="11248"/>
                    <a:pt x="18948" y="11315"/>
                  </a:cubicBezTo>
                  <a:cubicBezTo>
                    <a:pt x="19030" y="11325"/>
                    <a:pt x="19116" y="11332"/>
                    <a:pt x="19202" y="11332"/>
                  </a:cubicBezTo>
                  <a:cubicBezTo>
                    <a:pt x="19394" y="11332"/>
                    <a:pt x="19587" y="11297"/>
                    <a:pt x="19748" y="11182"/>
                  </a:cubicBezTo>
                  <a:cubicBezTo>
                    <a:pt x="20049" y="10981"/>
                    <a:pt x="20082" y="10548"/>
                    <a:pt x="20482" y="10548"/>
                  </a:cubicBezTo>
                  <a:cubicBezTo>
                    <a:pt x="20491" y="10547"/>
                    <a:pt x="20501" y="10547"/>
                    <a:pt x="20510" y="10547"/>
                  </a:cubicBezTo>
                  <a:cubicBezTo>
                    <a:pt x="21017" y="10547"/>
                    <a:pt x="21456" y="11313"/>
                    <a:pt x="22009" y="11313"/>
                  </a:cubicBezTo>
                  <a:cubicBezTo>
                    <a:pt x="22097" y="11313"/>
                    <a:pt x="22189" y="11293"/>
                    <a:pt x="22283" y="11248"/>
                  </a:cubicBezTo>
                  <a:cubicBezTo>
                    <a:pt x="22584" y="11081"/>
                    <a:pt x="23017" y="10314"/>
                    <a:pt x="23117" y="10014"/>
                  </a:cubicBezTo>
                  <a:cubicBezTo>
                    <a:pt x="23484" y="9013"/>
                    <a:pt x="23618" y="7679"/>
                    <a:pt x="23618" y="6578"/>
                  </a:cubicBezTo>
                  <a:cubicBezTo>
                    <a:pt x="23618" y="6078"/>
                    <a:pt x="23584" y="5277"/>
                    <a:pt x="24018" y="4944"/>
                  </a:cubicBezTo>
                  <a:cubicBezTo>
                    <a:pt x="24285" y="4710"/>
                    <a:pt x="24552" y="4810"/>
                    <a:pt x="24819" y="4610"/>
                  </a:cubicBezTo>
                  <a:cubicBezTo>
                    <a:pt x="24952" y="4543"/>
                    <a:pt x="25019" y="4310"/>
                    <a:pt x="25152" y="4210"/>
                  </a:cubicBezTo>
                  <a:cubicBezTo>
                    <a:pt x="25398" y="3940"/>
                    <a:pt x="25770" y="3651"/>
                    <a:pt x="26122" y="3651"/>
                  </a:cubicBezTo>
                  <a:cubicBezTo>
                    <a:pt x="26249" y="3651"/>
                    <a:pt x="26372" y="3688"/>
                    <a:pt x="26486" y="3776"/>
                  </a:cubicBezTo>
                  <a:cubicBezTo>
                    <a:pt x="26720" y="3943"/>
                    <a:pt x="26753" y="4277"/>
                    <a:pt x="26953" y="4477"/>
                  </a:cubicBezTo>
                  <a:cubicBezTo>
                    <a:pt x="27154" y="4643"/>
                    <a:pt x="27454" y="4777"/>
                    <a:pt x="27721" y="4910"/>
                  </a:cubicBezTo>
                  <a:cubicBezTo>
                    <a:pt x="28121" y="5077"/>
                    <a:pt x="28821" y="5177"/>
                    <a:pt x="29022" y="5611"/>
                  </a:cubicBezTo>
                  <a:cubicBezTo>
                    <a:pt x="29188" y="6044"/>
                    <a:pt x="28821" y="6411"/>
                    <a:pt x="28621" y="6712"/>
                  </a:cubicBezTo>
                  <a:cubicBezTo>
                    <a:pt x="28455" y="6978"/>
                    <a:pt x="28188" y="7512"/>
                    <a:pt x="28354" y="7812"/>
                  </a:cubicBezTo>
                  <a:cubicBezTo>
                    <a:pt x="28438" y="7980"/>
                    <a:pt x="28522" y="8054"/>
                    <a:pt x="28626" y="8054"/>
                  </a:cubicBezTo>
                  <a:cubicBezTo>
                    <a:pt x="28646" y="8054"/>
                    <a:pt x="28666" y="8051"/>
                    <a:pt x="28688" y="8046"/>
                  </a:cubicBezTo>
                  <a:cubicBezTo>
                    <a:pt x="28888" y="7979"/>
                    <a:pt x="29088" y="7612"/>
                    <a:pt x="29222" y="7446"/>
                  </a:cubicBezTo>
                  <a:cubicBezTo>
                    <a:pt x="29489" y="7112"/>
                    <a:pt x="29856" y="7012"/>
                    <a:pt x="29989" y="6612"/>
                  </a:cubicBezTo>
                  <a:cubicBezTo>
                    <a:pt x="30156" y="6245"/>
                    <a:pt x="29956" y="5711"/>
                    <a:pt x="30222" y="5411"/>
                  </a:cubicBezTo>
                  <a:cubicBezTo>
                    <a:pt x="30489" y="5177"/>
                    <a:pt x="31090" y="5177"/>
                    <a:pt x="31390" y="4910"/>
                  </a:cubicBezTo>
                  <a:cubicBezTo>
                    <a:pt x="31590" y="4744"/>
                    <a:pt x="31724" y="4577"/>
                    <a:pt x="31757" y="4343"/>
                  </a:cubicBezTo>
                  <a:cubicBezTo>
                    <a:pt x="31790" y="4243"/>
                    <a:pt x="31790" y="4143"/>
                    <a:pt x="31757" y="4043"/>
                  </a:cubicBezTo>
                  <a:cubicBezTo>
                    <a:pt x="31691" y="4040"/>
                    <a:pt x="31626" y="4039"/>
                    <a:pt x="31560" y="4039"/>
                  </a:cubicBezTo>
                  <a:cubicBezTo>
                    <a:pt x="31087" y="4039"/>
                    <a:pt x="30603" y="4109"/>
                    <a:pt x="30138" y="4109"/>
                  </a:cubicBezTo>
                  <a:cubicBezTo>
                    <a:pt x="29975" y="4109"/>
                    <a:pt x="29813" y="4100"/>
                    <a:pt x="29655" y="4076"/>
                  </a:cubicBezTo>
                  <a:cubicBezTo>
                    <a:pt x="29188" y="4010"/>
                    <a:pt x="29155" y="3776"/>
                    <a:pt x="28788" y="3509"/>
                  </a:cubicBezTo>
                  <a:cubicBezTo>
                    <a:pt x="28521" y="3309"/>
                    <a:pt x="28121" y="3209"/>
                    <a:pt x="27754" y="3209"/>
                  </a:cubicBezTo>
                  <a:cubicBezTo>
                    <a:pt x="26920" y="2442"/>
                    <a:pt x="30189" y="2909"/>
                    <a:pt x="29722" y="1141"/>
                  </a:cubicBezTo>
                  <a:cubicBezTo>
                    <a:pt x="29645" y="1136"/>
                    <a:pt x="29566" y="1134"/>
                    <a:pt x="29486" y="1134"/>
                  </a:cubicBezTo>
                  <a:cubicBezTo>
                    <a:pt x="28916" y="1134"/>
                    <a:pt x="28286" y="1244"/>
                    <a:pt x="27701" y="1244"/>
                  </a:cubicBezTo>
                  <a:cubicBezTo>
                    <a:pt x="27269" y="1244"/>
                    <a:pt x="26861" y="1184"/>
                    <a:pt x="26520" y="974"/>
                  </a:cubicBezTo>
                  <a:cubicBezTo>
                    <a:pt x="26019" y="674"/>
                    <a:pt x="26220" y="74"/>
                    <a:pt x="25452" y="7"/>
                  </a:cubicBezTo>
                  <a:cubicBezTo>
                    <a:pt x="25415" y="2"/>
                    <a:pt x="25380" y="0"/>
                    <a:pt x="2534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3777594" y="3240733"/>
              <a:ext cx="441015" cy="248824"/>
            </a:xfrm>
            <a:custGeom>
              <a:avLst/>
              <a:gdLst/>
              <a:ahLst/>
              <a:cxnLst/>
              <a:rect l="l" t="t" r="r" b="b"/>
              <a:pathLst>
                <a:path w="20783" h="10842" extrusionOk="0">
                  <a:moveTo>
                    <a:pt x="7073" y="1"/>
                  </a:moveTo>
                  <a:cubicBezTo>
                    <a:pt x="6973" y="668"/>
                    <a:pt x="7039" y="634"/>
                    <a:pt x="6339" y="835"/>
                  </a:cubicBezTo>
                  <a:cubicBezTo>
                    <a:pt x="6105" y="901"/>
                    <a:pt x="5805" y="935"/>
                    <a:pt x="5572" y="1068"/>
                  </a:cubicBezTo>
                  <a:cubicBezTo>
                    <a:pt x="5305" y="1168"/>
                    <a:pt x="5105" y="1402"/>
                    <a:pt x="4838" y="1535"/>
                  </a:cubicBezTo>
                  <a:cubicBezTo>
                    <a:pt x="4698" y="1600"/>
                    <a:pt x="4558" y="1619"/>
                    <a:pt x="4419" y="1619"/>
                  </a:cubicBezTo>
                  <a:cubicBezTo>
                    <a:pt x="4210" y="1619"/>
                    <a:pt x="4005" y="1576"/>
                    <a:pt x="3805" y="1576"/>
                  </a:cubicBezTo>
                  <a:cubicBezTo>
                    <a:pt x="3726" y="1576"/>
                    <a:pt x="3647" y="1582"/>
                    <a:pt x="3570" y="1602"/>
                  </a:cubicBezTo>
                  <a:cubicBezTo>
                    <a:pt x="3397" y="1651"/>
                    <a:pt x="3242" y="1921"/>
                    <a:pt x="3051" y="1921"/>
                  </a:cubicBezTo>
                  <a:cubicBezTo>
                    <a:pt x="2985" y="1921"/>
                    <a:pt x="2914" y="1888"/>
                    <a:pt x="2836" y="1802"/>
                  </a:cubicBezTo>
                  <a:cubicBezTo>
                    <a:pt x="2369" y="1802"/>
                    <a:pt x="1836" y="2169"/>
                    <a:pt x="1502" y="2469"/>
                  </a:cubicBezTo>
                  <a:cubicBezTo>
                    <a:pt x="1302" y="2669"/>
                    <a:pt x="1302" y="2736"/>
                    <a:pt x="1035" y="2803"/>
                  </a:cubicBezTo>
                  <a:cubicBezTo>
                    <a:pt x="802" y="2869"/>
                    <a:pt x="501" y="2869"/>
                    <a:pt x="368" y="3069"/>
                  </a:cubicBezTo>
                  <a:cubicBezTo>
                    <a:pt x="1" y="3470"/>
                    <a:pt x="435" y="4104"/>
                    <a:pt x="668" y="4470"/>
                  </a:cubicBezTo>
                  <a:cubicBezTo>
                    <a:pt x="968" y="5038"/>
                    <a:pt x="1068" y="5371"/>
                    <a:pt x="1068" y="6038"/>
                  </a:cubicBezTo>
                  <a:cubicBezTo>
                    <a:pt x="1068" y="7373"/>
                    <a:pt x="2469" y="6972"/>
                    <a:pt x="3036" y="7806"/>
                  </a:cubicBezTo>
                  <a:cubicBezTo>
                    <a:pt x="3203" y="8106"/>
                    <a:pt x="3370" y="8373"/>
                    <a:pt x="3570" y="8673"/>
                  </a:cubicBezTo>
                  <a:cubicBezTo>
                    <a:pt x="4237" y="8907"/>
                    <a:pt x="4471" y="9674"/>
                    <a:pt x="5071" y="10141"/>
                  </a:cubicBezTo>
                  <a:cubicBezTo>
                    <a:pt x="5433" y="10431"/>
                    <a:pt x="6179" y="10790"/>
                    <a:pt x="6804" y="10790"/>
                  </a:cubicBezTo>
                  <a:cubicBezTo>
                    <a:pt x="7043" y="10790"/>
                    <a:pt x="7264" y="10737"/>
                    <a:pt x="7440" y="10608"/>
                  </a:cubicBezTo>
                  <a:cubicBezTo>
                    <a:pt x="7706" y="10408"/>
                    <a:pt x="8007" y="9908"/>
                    <a:pt x="8274" y="9674"/>
                  </a:cubicBezTo>
                  <a:cubicBezTo>
                    <a:pt x="8407" y="9541"/>
                    <a:pt x="8340" y="9341"/>
                    <a:pt x="8507" y="9241"/>
                  </a:cubicBezTo>
                  <a:cubicBezTo>
                    <a:pt x="8546" y="9225"/>
                    <a:pt x="8599" y="9219"/>
                    <a:pt x="8660" y="9219"/>
                  </a:cubicBezTo>
                  <a:cubicBezTo>
                    <a:pt x="8861" y="9219"/>
                    <a:pt x="9146" y="9289"/>
                    <a:pt x="9274" y="9341"/>
                  </a:cubicBezTo>
                  <a:cubicBezTo>
                    <a:pt x="9775" y="9441"/>
                    <a:pt x="10208" y="9741"/>
                    <a:pt x="10709" y="9874"/>
                  </a:cubicBezTo>
                  <a:cubicBezTo>
                    <a:pt x="10909" y="9917"/>
                    <a:pt x="11127" y="9929"/>
                    <a:pt x="11351" y="9929"/>
                  </a:cubicBezTo>
                  <a:cubicBezTo>
                    <a:pt x="11649" y="9929"/>
                    <a:pt x="11957" y="9908"/>
                    <a:pt x="12243" y="9908"/>
                  </a:cubicBezTo>
                  <a:cubicBezTo>
                    <a:pt x="13144" y="9908"/>
                    <a:pt x="13911" y="10241"/>
                    <a:pt x="14778" y="10341"/>
                  </a:cubicBezTo>
                  <a:cubicBezTo>
                    <a:pt x="14778" y="10508"/>
                    <a:pt x="14778" y="10675"/>
                    <a:pt x="14778" y="10842"/>
                  </a:cubicBezTo>
                  <a:cubicBezTo>
                    <a:pt x="14912" y="10742"/>
                    <a:pt x="15045" y="10608"/>
                    <a:pt x="15145" y="10475"/>
                  </a:cubicBezTo>
                  <a:cubicBezTo>
                    <a:pt x="15345" y="10175"/>
                    <a:pt x="15345" y="9908"/>
                    <a:pt x="15712" y="9741"/>
                  </a:cubicBezTo>
                  <a:cubicBezTo>
                    <a:pt x="15980" y="9623"/>
                    <a:pt x="16276" y="9605"/>
                    <a:pt x="16576" y="9605"/>
                  </a:cubicBezTo>
                  <a:cubicBezTo>
                    <a:pt x="16708" y="9605"/>
                    <a:pt x="16839" y="9608"/>
                    <a:pt x="16970" y="9608"/>
                  </a:cubicBezTo>
                  <a:cubicBezTo>
                    <a:pt x="17471" y="9608"/>
                    <a:pt x="17955" y="9558"/>
                    <a:pt x="18314" y="9074"/>
                  </a:cubicBezTo>
                  <a:cubicBezTo>
                    <a:pt x="18814" y="8407"/>
                    <a:pt x="18581" y="7673"/>
                    <a:pt x="19448" y="7206"/>
                  </a:cubicBezTo>
                  <a:cubicBezTo>
                    <a:pt x="19725" y="7058"/>
                    <a:pt x="19971" y="7013"/>
                    <a:pt x="20209" y="7013"/>
                  </a:cubicBezTo>
                  <a:cubicBezTo>
                    <a:pt x="20401" y="7013"/>
                    <a:pt x="20589" y="7042"/>
                    <a:pt x="20782" y="7072"/>
                  </a:cubicBezTo>
                  <a:cubicBezTo>
                    <a:pt x="20749" y="6705"/>
                    <a:pt x="20716" y="6405"/>
                    <a:pt x="20449" y="6038"/>
                  </a:cubicBezTo>
                  <a:cubicBezTo>
                    <a:pt x="20015" y="5404"/>
                    <a:pt x="19415" y="4971"/>
                    <a:pt x="18714" y="4671"/>
                  </a:cubicBezTo>
                  <a:cubicBezTo>
                    <a:pt x="18514" y="4571"/>
                    <a:pt x="18014" y="4470"/>
                    <a:pt x="17814" y="4304"/>
                  </a:cubicBezTo>
                  <a:cubicBezTo>
                    <a:pt x="17647" y="4104"/>
                    <a:pt x="17714" y="3803"/>
                    <a:pt x="17614" y="3570"/>
                  </a:cubicBezTo>
                  <a:cubicBezTo>
                    <a:pt x="17500" y="3385"/>
                    <a:pt x="17320" y="3346"/>
                    <a:pt x="17117" y="3346"/>
                  </a:cubicBezTo>
                  <a:cubicBezTo>
                    <a:pt x="16965" y="3346"/>
                    <a:pt x="16800" y="3368"/>
                    <a:pt x="16640" y="3368"/>
                  </a:cubicBezTo>
                  <a:cubicBezTo>
                    <a:pt x="16513" y="3368"/>
                    <a:pt x="16390" y="3354"/>
                    <a:pt x="16279" y="3303"/>
                  </a:cubicBezTo>
                  <a:cubicBezTo>
                    <a:pt x="15872" y="3084"/>
                    <a:pt x="15789" y="2630"/>
                    <a:pt x="15228" y="2630"/>
                  </a:cubicBezTo>
                  <a:cubicBezTo>
                    <a:pt x="15192" y="2630"/>
                    <a:pt x="15153" y="2632"/>
                    <a:pt x="15112" y="2636"/>
                  </a:cubicBezTo>
                  <a:cubicBezTo>
                    <a:pt x="15045" y="2903"/>
                    <a:pt x="15379" y="3436"/>
                    <a:pt x="15212" y="3670"/>
                  </a:cubicBezTo>
                  <a:cubicBezTo>
                    <a:pt x="15178" y="3703"/>
                    <a:pt x="14812" y="3770"/>
                    <a:pt x="14745" y="3803"/>
                  </a:cubicBezTo>
                  <a:cubicBezTo>
                    <a:pt x="14478" y="3870"/>
                    <a:pt x="14278" y="3903"/>
                    <a:pt x="13978" y="3903"/>
                  </a:cubicBezTo>
                  <a:cubicBezTo>
                    <a:pt x="13444" y="3870"/>
                    <a:pt x="12710" y="3136"/>
                    <a:pt x="12977" y="2536"/>
                  </a:cubicBezTo>
                  <a:cubicBezTo>
                    <a:pt x="13110" y="2269"/>
                    <a:pt x="13444" y="2102"/>
                    <a:pt x="13344" y="1735"/>
                  </a:cubicBezTo>
                  <a:cubicBezTo>
                    <a:pt x="13286" y="1502"/>
                    <a:pt x="13080" y="1461"/>
                    <a:pt x="12846" y="1461"/>
                  </a:cubicBezTo>
                  <a:cubicBezTo>
                    <a:pt x="12720" y="1461"/>
                    <a:pt x="12586" y="1473"/>
                    <a:pt x="12462" y="1473"/>
                  </a:cubicBezTo>
                  <a:cubicBezTo>
                    <a:pt x="12421" y="1473"/>
                    <a:pt x="12381" y="1472"/>
                    <a:pt x="12343" y="1468"/>
                  </a:cubicBezTo>
                  <a:cubicBezTo>
                    <a:pt x="11609" y="1402"/>
                    <a:pt x="10875" y="1268"/>
                    <a:pt x="10308" y="835"/>
                  </a:cubicBezTo>
                  <a:cubicBezTo>
                    <a:pt x="9908" y="501"/>
                    <a:pt x="9374" y="301"/>
                    <a:pt x="8941" y="34"/>
                  </a:cubicBezTo>
                  <a:lnTo>
                    <a:pt x="8941" y="34"/>
                  </a:lnTo>
                  <a:cubicBezTo>
                    <a:pt x="8911" y="456"/>
                    <a:pt x="9180" y="987"/>
                    <a:pt x="8617" y="987"/>
                  </a:cubicBezTo>
                  <a:cubicBezTo>
                    <a:pt x="8557" y="987"/>
                    <a:pt x="8487" y="981"/>
                    <a:pt x="8407" y="968"/>
                  </a:cubicBezTo>
                  <a:cubicBezTo>
                    <a:pt x="7973" y="935"/>
                    <a:pt x="8073" y="801"/>
                    <a:pt x="7940" y="501"/>
                  </a:cubicBezTo>
                  <a:cubicBezTo>
                    <a:pt x="7740" y="201"/>
                    <a:pt x="7440" y="101"/>
                    <a:pt x="7073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3904299" y="4519875"/>
              <a:ext cx="21963" cy="28435"/>
            </a:xfrm>
            <a:custGeom>
              <a:avLst/>
              <a:gdLst/>
              <a:ahLst/>
              <a:cxnLst/>
              <a:rect l="l" t="t" r="r" b="b"/>
              <a:pathLst>
                <a:path w="1035" h="1239" extrusionOk="0">
                  <a:moveTo>
                    <a:pt x="274" y="1"/>
                  </a:moveTo>
                  <a:cubicBezTo>
                    <a:pt x="183" y="1"/>
                    <a:pt x="90" y="5"/>
                    <a:pt x="1" y="5"/>
                  </a:cubicBezTo>
                  <a:cubicBezTo>
                    <a:pt x="68" y="171"/>
                    <a:pt x="168" y="305"/>
                    <a:pt x="168" y="505"/>
                  </a:cubicBezTo>
                  <a:cubicBezTo>
                    <a:pt x="168" y="572"/>
                    <a:pt x="134" y="738"/>
                    <a:pt x="168" y="805"/>
                  </a:cubicBezTo>
                  <a:cubicBezTo>
                    <a:pt x="201" y="905"/>
                    <a:pt x="568" y="1239"/>
                    <a:pt x="701" y="1239"/>
                  </a:cubicBezTo>
                  <a:cubicBezTo>
                    <a:pt x="868" y="1239"/>
                    <a:pt x="935" y="1105"/>
                    <a:pt x="935" y="972"/>
                  </a:cubicBezTo>
                  <a:cubicBezTo>
                    <a:pt x="935" y="838"/>
                    <a:pt x="801" y="772"/>
                    <a:pt x="768" y="672"/>
                  </a:cubicBezTo>
                  <a:cubicBezTo>
                    <a:pt x="735" y="438"/>
                    <a:pt x="1035" y="305"/>
                    <a:pt x="768" y="105"/>
                  </a:cubicBezTo>
                  <a:cubicBezTo>
                    <a:pt x="635" y="16"/>
                    <a:pt x="457" y="1"/>
                    <a:pt x="274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3835652" y="3667144"/>
              <a:ext cx="224401" cy="148762"/>
            </a:xfrm>
            <a:custGeom>
              <a:avLst/>
              <a:gdLst/>
              <a:ahLst/>
              <a:cxnLst/>
              <a:rect l="l" t="t" r="r" b="b"/>
              <a:pathLst>
                <a:path w="10575" h="6482" extrusionOk="0">
                  <a:moveTo>
                    <a:pt x="9974" y="1"/>
                  </a:moveTo>
                  <a:cubicBezTo>
                    <a:pt x="9707" y="234"/>
                    <a:pt x="9007" y="468"/>
                    <a:pt x="8740" y="601"/>
                  </a:cubicBezTo>
                  <a:cubicBezTo>
                    <a:pt x="7672" y="1268"/>
                    <a:pt x="6271" y="1368"/>
                    <a:pt x="5071" y="1702"/>
                  </a:cubicBezTo>
                  <a:cubicBezTo>
                    <a:pt x="4331" y="1939"/>
                    <a:pt x="3696" y="2282"/>
                    <a:pt x="2951" y="2282"/>
                  </a:cubicBezTo>
                  <a:cubicBezTo>
                    <a:pt x="2755" y="2282"/>
                    <a:pt x="2551" y="2258"/>
                    <a:pt x="2335" y="2202"/>
                  </a:cubicBezTo>
                  <a:cubicBezTo>
                    <a:pt x="1835" y="2069"/>
                    <a:pt x="1401" y="1935"/>
                    <a:pt x="934" y="1869"/>
                  </a:cubicBezTo>
                  <a:cubicBezTo>
                    <a:pt x="501" y="2035"/>
                    <a:pt x="0" y="2202"/>
                    <a:pt x="434" y="2769"/>
                  </a:cubicBezTo>
                  <a:cubicBezTo>
                    <a:pt x="667" y="3103"/>
                    <a:pt x="934" y="3136"/>
                    <a:pt x="868" y="3603"/>
                  </a:cubicBezTo>
                  <a:cubicBezTo>
                    <a:pt x="834" y="3837"/>
                    <a:pt x="734" y="4003"/>
                    <a:pt x="734" y="4237"/>
                  </a:cubicBezTo>
                  <a:cubicBezTo>
                    <a:pt x="701" y="4404"/>
                    <a:pt x="767" y="4604"/>
                    <a:pt x="801" y="4771"/>
                  </a:cubicBezTo>
                  <a:cubicBezTo>
                    <a:pt x="1101" y="4804"/>
                    <a:pt x="1435" y="4871"/>
                    <a:pt x="1468" y="5171"/>
                  </a:cubicBezTo>
                  <a:cubicBezTo>
                    <a:pt x="1468" y="5304"/>
                    <a:pt x="1335" y="5471"/>
                    <a:pt x="1201" y="5605"/>
                  </a:cubicBezTo>
                  <a:cubicBezTo>
                    <a:pt x="1001" y="5871"/>
                    <a:pt x="801" y="6138"/>
                    <a:pt x="1201" y="6372"/>
                  </a:cubicBezTo>
                  <a:cubicBezTo>
                    <a:pt x="1282" y="6425"/>
                    <a:pt x="1365" y="6446"/>
                    <a:pt x="1449" y="6446"/>
                  </a:cubicBezTo>
                  <a:cubicBezTo>
                    <a:pt x="1678" y="6446"/>
                    <a:pt x="1915" y="6296"/>
                    <a:pt x="2135" y="6272"/>
                  </a:cubicBezTo>
                  <a:cubicBezTo>
                    <a:pt x="2153" y="6269"/>
                    <a:pt x="2171" y="6268"/>
                    <a:pt x="2189" y="6268"/>
                  </a:cubicBezTo>
                  <a:cubicBezTo>
                    <a:pt x="2408" y="6268"/>
                    <a:pt x="2645" y="6417"/>
                    <a:pt x="2867" y="6417"/>
                  </a:cubicBezTo>
                  <a:cubicBezTo>
                    <a:pt x="2901" y="6417"/>
                    <a:pt x="2935" y="6414"/>
                    <a:pt x="2969" y="6405"/>
                  </a:cubicBezTo>
                  <a:cubicBezTo>
                    <a:pt x="3303" y="6372"/>
                    <a:pt x="3336" y="6105"/>
                    <a:pt x="3536" y="5972"/>
                  </a:cubicBezTo>
                  <a:cubicBezTo>
                    <a:pt x="3645" y="5890"/>
                    <a:pt x="3764" y="5858"/>
                    <a:pt x="3886" y="5858"/>
                  </a:cubicBezTo>
                  <a:cubicBezTo>
                    <a:pt x="4063" y="5858"/>
                    <a:pt x="4245" y="5926"/>
                    <a:pt x="4403" y="6005"/>
                  </a:cubicBezTo>
                  <a:cubicBezTo>
                    <a:pt x="4704" y="6138"/>
                    <a:pt x="4904" y="6305"/>
                    <a:pt x="5271" y="6305"/>
                  </a:cubicBezTo>
                  <a:cubicBezTo>
                    <a:pt x="5306" y="6310"/>
                    <a:pt x="5342" y="6312"/>
                    <a:pt x="5378" y="6312"/>
                  </a:cubicBezTo>
                  <a:cubicBezTo>
                    <a:pt x="5520" y="6312"/>
                    <a:pt x="5671" y="6282"/>
                    <a:pt x="5816" y="6282"/>
                  </a:cubicBezTo>
                  <a:cubicBezTo>
                    <a:pt x="5880" y="6282"/>
                    <a:pt x="5943" y="6288"/>
                    <a:pt x="6005" y="6305"/>
                  </a:cubicBezTo>
                  <a:cubicBezTo>
                    <a:pt x="6167" y="6328"/>
                    <a:pt x="6363" y="6481"/>
                    <a:pt x="6545" y="6481"/>
                  </a:cubicBezTo>
                  <a:cubicBezTo>
                    <a:pt x="6624" y="6481"/>
                    <a:pt x="6701" y="6453"/>
                    <a:pt x="6772" y="6372"/>
                  </a:cubicBezTo>
                  <a:cubicBezTo>
                    <a:pt x="7005" y="6138"/>
                    <a:pt x="6805" y="5638"/>
                    <a:pt x="6738" y="5404"/>
                  </a:cubicBezTo>
                  <a:cubicBezTo>
                    <a:pt x="6572" y="4837"/>
                    <a:pt x="6738" y="4837"/>
                    <a:pt x="7305" y="4671"/>
                  </a:cubicBezTo>
                  <a:cubicBezTo>
                    <a:pt x="7839" y="4504"/>
                    <a:pt x="7839" y="4370"/>
                    <a:pt x="7672" y="3837"/>
                  </a:cubicBezTo>
                  <a:cubicBezTo>
                    <a:pt x="7272" y="2769"/>
                    <a:pt x="8239" y="3103"/>
                    <a:pt x="8773" y="2536"/>
                  </a:cubicBezTo>
                  <a:cubicBezTo>
                    <a:pt x="9140" y="2102"/>
                    <a:pt x="9140" y="2102"/>
                    <a:pt x="9774" y="2069"/>
                  </a:cubicBezTo>
                  <a:cubicBezTo>
                    <a:pt x="10107" y="2035"/>
                    <a:pt x="10274" y="1935"/>
                    <a:pt x="10374" y="1735"/>
                  </a:cubicBezTo>
                  <a:cubicBezTo>
                    <a:pt x="10441" y="1635"/>
                    <a:pt x="10474" y="1468"/>
                    <a:pt x="10508" y="1302"/>
                  </a:cubicBezTo>
                  <a:cubicBezTo>
                    <a:pt x="10574" y="835"/>
                    <a:pt x="10474" y="701"/>
                    <a:pt x="10174" y="334"/>
                  </a:cubicBezTo>
                  <a:cubicBezTo>
                    <a:pt x="10074" y="234"/>
                    <a:pt x="10007" y="134"/>
                    <a:pt x="9974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3832809" y="3706963"/>
              <a:ext cx="433928" cy="418585"/>
            </a:xfrm>
            <a:custGeom>
              <a:avLst/>
              <a:gdLst/>
              <a:ahLst/>
              <a:cxnLst/>
              <a:rect l="l" t="t" r="r" b="b"/>
              <a:pathLst>
                <a:path w="20449" h="18239" extrusionOk="0">
                  <a:moveTo>
                    <a:pt x="10508" y="0"/>
                  </a:moveTo>
                  <a:cubicBezTo>
                    <a:pt x="10375" y="200"/>
                    <a:pt x="10208" y="300"/>
                    <a:pt x="9875" y="300"/>
                  </a:cubicBezTo>
                  <a:cubicBezTo>
                    <a:pt x="9274" y="367"/>
                    <a:pt x="9274" y="367"/>
                    <a:pt x="8874" y="767"/>
                  </a:cubicBezTo>
                  <a:cubicBezTo>
                    <a:pt x="8373" y="1368"/>
                    <a:pt x="7406" y="1034"/>
                    <a:pt x="7773" y="2102"/>
                  </a:cubicBezTo>
                  <a:cubicBezTo>
                    <a:pt x="7973" y="2602"/>
                    <a:pt x="7973" y="2769"/>
                    <a:pt x="7406" y="2936"/>
                  </a:cubicBezTo>
                  <a:cubicBezTo>
                    <a:pt x="6872" y="3102"/>
                    <a:pt x="6672" y="3069"/>
                    <a:pt x="6872" y="3669"/>
                  </a:cubicBezTo>
                  <a:cubicBezTo>
                    <a:pt x="6939" y="3903"/>
                    <a:pt x="7106" y="4403"/>
                    <a:pt x="6906" y="4637"/>
                  </a:cubicBezTo>
                  <a:cubicBezTo>
                    <a:pt x="6825" y="4718"/>
                    <a:pt x="6744" y="4746"/>
                    <a:pt x="6664" y="4746"/>
                  </a:cubicBezTo>
                  <a:cubicBezTo>
                    <a:pt x="6480" y="4746"/>
                    <a:pt x="6301" y="4593"/>
                    <a:pt x="6139" y="4570"/>
                  </a:cubicBezTo>
                  <a:cubicBezTo>
                    <a:pt x="6050" y="4548"/>
                    <a:pt x="5964" y="4540"/>
                    <a:pt x="5880" y="4540"/>
                  </a:cubicBezTo>
                  <a:cubicBezTo>
                    <a:pt x="5712" y="4540"/>
                    <a:pt x="5549" y="4570"/>
                    <a:pt x="5371" y="4570"/>
                  </a:cubicBezTo>
                  <a:cubicBezTo>
                    <a:pt x="5038" y="4570"/>
                    <a:pt x="4838" y="4403"/>
                    <a:pt x="4537" y="4270"/>
                  </a:cubicBezTo>
                  <a:cubicBezTo>
                    <a:pt x="4359" y="4191"/>
                    <a:pt x="4181" y="4123"/>
                    <a:pt x="4010" y="4123"/>
                  </a:cubicBezTo>
                  <a:cubicBezTo>
                    <a:pt x="3893" y="4123"/>
                    <a:pt x="3779" y="4155"/>
                    <a:pt x="3670" y="4237"/>
                  </a:cubicBezTo>
                  <a:cubicBezTo>
                    <a:pt x="3437" y="4370"/>
                    <a:pt x="3437" y="4637"/>
                    <a:pt x="3103" y="4670"/>
                  </a:cubicBezTo>
                  <a:cubicBezTo>
                    <a:pt x="3069" y="4679"/>
                    <a:pt x="3035" y="4682"/>
                    <a:pt x="3001" y="4682"/>
                  </a:cubicBezTo>
                  <a:cubicBezTo>
                    <a:pt x="2779" y="4682"/>
                    <a:pt x="2538" y="4533"/>
                    <a:pt x="2296" y="4533"/>
                  </a:cubicBezTo>
                  <a:cubicBezTo>
                    <a:pt x="2276" y="4533"/>
                    <a:pt x="2256" y="4534"/>
                    <a:pt x="2236" y="4537"/>
                  </a:cubicBezTo>
                  <a:cubicBezTo>
                    <a:pt x="2040" y="4561"/>
                    <a:pt x="1809" y="4711"/>
                    <a:pt x="1582" y="4711"/>
                  </a:cubicBezTo>
                  <a:cubicBezTo>
                    <a:pt x="1499" y="4711"/>
                    <a:pt x="1416" y="4690"/>
                    <a:pt x="1335" y="4637"/>
                  </a:cubicBezTo>
                  <a:cubicBezTo>
                    <a:pt x="935" y="4403"/>
                    <a:pt x="1135" y="4136"/>
                    <a:pt x="1335" y="3870"/>
                  </a:cubicBezTo>
                  <a:lnTo>
                    <a:pt x="1335" y="3870"/>
                  </a:lnTo>
                  <a:cubicBezTo>
                    <a:pt x="901" y="3936"/>
                    <a:pt x="468" y="4036"/>
                    <a:pt x="301" y="4270"/>
                  </a:cubicBezTo>
                  <a:cubicBezTo>
                    <a:pt x="1" y="4804"/>
                    <a:pt x="601" y="5371"/>
                    <a:pt x="768" y="5804"/>
                  </a:cubicBezTo>
                  <a:cubicBezTo>
                    <a:pt x="968" y="6338"/>
                    <a:pt x="1002" y="6872"/>
                    <a:pt x="1469" y="7272"/>
                  </a:cubicBezTo>
                  <a:cubicBezTo>
                    <a:pt x="1646" y="7424"/>
                    <a:pt x="1768" y="7484"/>
                    <a:pt x="1856" y="7484"/>
                  </a:cubicBezTo>
                  <a:cubicBezTo>
                    <a:pt x="2115" y="7484"/>
                    <a:pt x="2078" y="6962"/>
                    <a:pt x="2302" y="6738"/>
                  </a:cubicBezTo>
                  <a:cubicBezTo>
                    <a:pt x="2369" y="6672"/>
                    <a:pt x="2669" y="6638"/>
                    <a:pt x="2769" y="6572"/>
                  </a:cubicBezTo>
                  <a:cubicBezTo>
                    <a:pt x="2903" y="6505"/>
                    <a:pt x="3003" y="6405"/>
                    <a:pt x="3070" y="6338"/>
                  </a:cubicBezTo>
                  <a:cubicBezTo>
                    <a:pt x="3303" y="6038"/>
                    <a:pt x="3270" y="5804"/>
                    <a:pt x="3270" y="5437"/>
                  </a:cubicBezTo>
                  <a:cubicBezTo>
                    <a:pt x="3344" y="5422"/>
                    <a:pt x="3420" y="5414"/>
                    <a:pt x="3498" y="5414"/>
                  </a:cubicBezTo>
                  <a:cubicBezTo>
                    <a:pt x="4089" y="5414"/>
                    <a:pt x="4757" y="5841"/>
                    <a:pt x="4904" y="6371"/>
                  </a:cubicBezTo>
                  <a:cubicBezTo>
                    <a:pt x="5004" y="6805"/>
                    <a:pt x="4871" y="7339"/>
                    <a:pt x="4971" y="7772"/>
                  </a:cubicBezTo>
                  <a:cubicBezTo>
                    <a:pt x="5171" y="8406"/>
                    <a:pt x="5872" y="8907"/>
                    <a:pt x="6372" y="9273"/>
                  </a:cubicBezTo>
                  <a:cubicBezTo>
                    <a:pt x="6839" y="9607"/>
                    <a:pt x="7406" y="9874"/>
                    <a:pt x="7439" y="10508"/>
                  </a:cubicBezTo>
                  <a:cubicBezTo>
                    <a:pt x="7420" y="10511"/>
                    <a:pt x="7400" y="10512"/>
                    <a:pt x="7379" y="10512"/>
                  </a:cubicBezTo>
                  <a:cubicBezTo>
                    <a:pt x="7058" y="10512"/>
                    <a:pt x="6548" y="10163"/>
                    <a:pt x="6229" y="10163"/>
                  </a:cubicBezTo>
                  <a:cubicBezTo>
                    <a:pt x="6134" y="10163"/>
                    <a:pt x="6056" y="10194"/>
                    <a:pt x="6005" y="10274"/>
                  </a:cubicBezTo>
                  <a:cubicBezTo>
                    <a:pt x="5805" y="10674"/>
                    <a:pt x="6505" y="11375"/>
                    <a:pt x="6706" y="11642"/>
                  </a:cubicBezTo>
                  <a:cubicBezTo>
                    <a:pt x="7173" y="12242"/>
                    <a:pt x="7540" y="12309"/>
                    <a:pt x="8240" y="12509"/>
                  </a:cubicBezTo>
                  <a:cubicBezTo>
                    <a:pt x="8907" y="12709"/>
                    <a:pt x="8373" y="13143"/>
                    <a:pt x="8740" y="13577"/>
                  </a:cubicBezTo>
                  <a:cubicBezTo>
                    <a:pt x="8849" y="13686"/>
                    <a:pt x="9060" y="13715"/>
                    <a:pt x="9288" y="13715"/>
                  </a:cubicBezTo>
                  <a:cubicBezTo>
                    <a:pt x="9548" y="13715"/>
                    <a:pt x="9830" y="13677"/>
                    <a:pt x="10008" y="13677"/>
                  </a:cubicBezTo>
                  <a:cubicBezTo>
                    <a:pt x="10608" y="13710"/>
                    <a:pt x="10909" y="14077"/>
                    <a:pt x="11442" y="14344"/>
                  </a:cubicBezTo>
                  <a:cubicBezTo>
                    <a:pt x="11743" y="14444"/>
                    <a:pt x="11976" y="14410"/>
                    <a:pt x="12276" y="14444"/>
                  </a:cubicBezTo>
                  <a:cubicBezTo>
                    <a:pt x="12710" y="14544"/>
                    <a:pt x="12777" y="14744"/>
                    <a:pt x="12977" y="15044"/>
                  </a:cubicBezTo>
                  <a:cubicBezTo>
                    <a:pt x="13344" y="15545"/>
                    <a:pt x="13744" y="16012"/>
                    <a:pt x="14111" y="16479"/>
                  </a:cubicBezTo>
                  <a:cubicBezTo>
                    <a:pt x="14478" y="16912"/>
                    <a:pt x="14878" y="17279"/>
                    <a:pt x="15378" y="17579"/>
                  </a:cubicBezTo>
                  <a:cubicBezTo>
                    <a:pt x="15679" y="17746"/>
                    <a:pt x="16212" y="18146"/>
                    <a:pt x="16646" y="18213"/>
                  </a:cubicBezTo>
                  <a:cubicBezTo>
                    <a:pt x="16679" y="18230"/>
                    <a:pt x="16721" y="18238"/>
                    <a:pt x="16763" y="18238"/>
                  </a:cubicBezTo>
                  <a:cubicBezTo>
                    <a:pt x="16804" y="18238"/>
                    <a:pt x="16846" y="18230"/>
                    <a:pt x="16880" y="18213"/>
                  </a:cubicBezTo>
                  <a:cubicBezTo>
                    <a:pt x="16846" y="17913"/>
                    <a:pt x="16446" y="17679"/>
                    <a:pt x="16246" y="17479"/>
                  </a:cubicBezTo>
                  <a:cubicBezTo>
                    <a:pt x="15946" y="17212"/>
                    <a:pt x="15946" y="16912"/>
                    <a:pt x="15745" y="16545"/>
                  </a:cubicBezTo>
                  <a:cubicBezTo>
                    <a:pt x="15178" y="15645"/>
                    <a:pt x="14111" y="15411"/>
                    <a:pt x="13444" y="14711"/>
                  </a:cubicBezTo>
                  <a:cubicBezTo>
                    <a:pt x="13177" y="14444"/>
                    <a:pt x="13077" y="14077"/>
                    <a:pt x="12810" y="13810"/>
                  </a:cubicBezTo>
                  <a:cubicBezTo>
                    <a:pt x="12510" y="13410"/>
                    <a:pt x="12043" y="13176"/>
                    <a:pt x="11676" y="12843"/>
                  </a:cubicBezTo>
                  <a:cubicBezTo>
                    <a:pt x="11109" y="12376"/>
                    <a:pt x="10942" y="11809"/>
                    <a:pt x="10575" y="11242"/>
                  </a:cubicBezTo>
                  <a:cubicBezTo>
                    <a:pt x="10308" y="10841"/>
                    <a:pt x="9875" y="10608"/>
                    <a:pt x="9608" y="10207"/>
                  </a:cubicBezTo>
                  <a:cubicBezTo>
                    <a:pt x="9374" y="9807"/>
                    <a:pt x="9374" y="9307"/>
                    <a:pt x="9141" y="8907"/>
                  </a:cubicBezTo>
                  <a:cubicBezTo>
                    <a:pt x="8874" y="8406"/>
                    <a:pt x="8507" y="8406"/>
                    <a:pt x="8173" y="8106"/>
                  </a:cubicBezTo>
                  <a:cubicBezTo>
                    <a:pt x="7773" y="7739"/>
                    <a:pt x="7873" y="7372"/>
                    <a:pt x="8073" y="7005"/>
                  </a:cubicBezTo>
                  <a:cubicBezTo>
                    <a:pt x="8173" y="6772"/>
                    <a:pt x="8207" y="6705"/>
                    <a:pt x="8240" y="6471"/>
                  </a:cubicBezTo>
                  <a:cubicBezTo>
                    <a:pt x="8273" y="6305"/>
                    <a:pt x="8207" y="5971"/>
                    <a:pt x="8373" y="5838"/>
                  </a:cubicBezTo>
                  <a:cubicBezTo>
                    <a:pt x="8429" y="5782"/>
                    <a:pt x="8483" y="5758"/>
                    <a:pt x="8537" y="5758"/>
                  </a:cubicBezTo>
                  <a:cubicBezTo>
                    <a:pt x="8872" y="5758"/>
                    <a:pt x="9173" y="6699"/>
                    <a:pt x="9374" y="6872"/>
                  </a:cubicBezTo>
                  <a:cubicBezTo>
                    <a:pt x="9520" y="7018"/>
                    <a:pt x="9688" y="7079"/>
                    <a:pt x="9863" y="7079"/>
                  </a:cubicBezTo>
                  <a:cubicBezTo>
                    <a:pt x="10166" y="7079"/>
                    <a:pt x="10488" y="6892"/>
                    <a:pt x="10742" y="6638"/>
                  </a:cubicBezTo>
                  <a:cubicBezTo>
                    <a:pt x="11103" y="6322"/>
                    <a:pt x="11159" y="6159"/>
                    <a:pt x="11395" y="6159"/>
                  </a:cubicBezTo>
                  <a:cubicBezTo>
                    <a:pt x="11508" y="6159"/>
                    <a:pt x="11662" y="6196"/>
                    <a:pt x="11909" y="6271"/>
                  </a:cubicBezTo>
                  <a:cubicBezTo>
                    <a:pt x="12210" y="6371"/>
                    <a:pt x="12543" y="6438"/>
                    <a:pt x="12843" y="6438"/>
                  </a:cubicBezTo>
                  <a:cubicBezTo>
                    <a:pt x="12880" y="6441"/>
                    <a:pt x="12917" y="6443"/>
                    <a:pt x="12953" y="6443"/>
                  </a:cubicBezTo>
                  <a:cubicBezTo>
                    <a:pt x="13275" y="6443"/>
                    <a:pt x="13577" y="6334"/>
                    <a:pt x="13876" y="6334"/>
                  </a:cubicBezTo>
                  <a:cubicBezTo>
                    <a:pt x="13910" y="6334"/>
                    <a:pt x="13944" y="6335"/>
                    <a:pt x="13977" y="6338"/>
                  </a:cubicBezTo>
                  <a:cubicBezTo>
                    <a:pt x="14459" y="6370"/>
                    <a:pt x="14725" y="6773"/>
                    <a:pt x="15220" y="6773"/>
                  </a:cubicBezTo>
                  <a:cubicBezTo>
                    <a:pt x="15239" y="6773"/>
                    <a:pt x="15259" y="6773"/>
                    <a:pt x="15278" y="6772"/>
                  </a:cubicBezTo>
                  <a:cubicBezTo>
                    <a:pt x="15750" y="6749"/>
                    <a:pt x="16206" y="6606"/>
                    <a:pt x="16657" y="6606"/>
                  </a:cubicBezTo>
                  <a:cubicBezTo>
                    <a:pt x="16876" y="6606"/>
                    <a:pt x="17095" y="6640"/>
                    <a:pt x="17313" y="6738"/>
                  </a:cubicBezTo>
                  <a:cubicBezTo>
                    <a:pt x="17856" y="6995"/>
                    <a:pt x="18422" y="7521"/>
                    <a:pt x="19055" y="7521"/>
                  </a:cubicBezTo>
                  <a:cubicBezTo>
                    <a:pt x="19162" y="7521"/>
                    <a:pt x="19271" y="7506"/>
                    <a:pt x="19381" y="7472"/>
                  </a:cubicBezTo>
                  <a:cubicBezTo>
                    <a:pt x="19548" y="7439"/>
                    <a:pt x="19615" y="7372"/>
                    <a:pt x="19682" y="7272"/>
                  </a:cubicBezTo>
                  <a:cubicBezTo>
                    <a:pt x="19782" y="7039"/>
                    <a:pt x="19648" y="6705"/>
                    <a:pt x="19682" y="6371"/>
                  </a:cubicBezTo>
                  <a:cubicBezTo>
                    <a:pt x="19948" y="6271"/>
                    <a:pt x="20449" y="6305"/>
                    <a:pt x="20315" y="5871"/>
                  </a:cubicBezTo>
                  <a:cubicBezTo>
                    <a:pt x="20182" y="5404"/>
                    <a:pt x="19415" y="5504"/>
                    <a:pt x="19215" y="5037"/>
                  </a:cubicBezTo>
                  <a:cubicBezTo>
                    <a:pt x="18981" y="4437"/>
                    <a:pt x="19181" y="3336"/>
                    <a:pt x="18681" y="2836"/>
                  </a:cubicBezTo>
                  <a:lnTo>
                    <a:pt x="18647" y="2836"/>
                  </a:lnTo>
                  <a:cubicBezTo>
                    <a:pt x="18647" y="2836"/>
                    <a:pt x="18614" y="2802"/>
                    <a:pt x="18581" y="2769"/>
                  </a:cubicBezTo>
                  <a:cubicBezTo>
                    <a:pt x="18465" y="2688"/>
                    <a:pt x="18337" y="2655"/>
                    <a:pt x="18207" y="2655"/>
                  </a:cubicBezTo>
                  <a:cubicBezTo>
                    <a:pt x="17962" y="2655"/>
                    <a:pt x="17709" y="2771"/>
                    <a:pt x="17513" y="2902"/>
                  </a:cubicBezTo>
                  <a:cubicBezTo>
                    <a:pt x="17029" y="3172"/>
                    <a:pt x="16652" y="3289"/>
                    <a:pt x="16157" y="3289"/>
                  </a:cubicBezTo>
                  <a:cubicBezTo>
                    <a:pt x="16039" y="3289"/>
                    <a:pt x="15914" y="3282"/>
                    <a:pt x="15779" y="3269"/>
                  </a:cubicBezTo>
                  <a:cubicBezTo>
                    <a:pt x="15112" y="3202"/>
                    <a:pt x="14745" y="2735"/>
                    <a:pt x="14144" y="2535"/>
                  </a:cubicBezTo>
                  <a:cubicBezTo>
                    <a:pt x="13985" y="2494"/>
                    <a:pt x="13840" y="2482"/>
                    <a:pt x="13707" y="2482"/>
                  </a:cubicBezTo>
                  <a:cubicBezTo>
                    <a:pt x="13545" y="2482"/>
                    <a:pt x="13400" y="2499"/>
                    <a:pt x="13266" y="2499"/>
                  </a:cubicBezTo>
                  <a:cubicBezTo>
                    <a:pt x="12979" y="2499"/>
                    <a:pt x="12744" y="2422"/>
                    <a:pt x="12510" y="1935"/>
                  </a:cubicBezTo>
                  <a:cubicBezTo>
                    <a:pt x="12276" y="1368"/>
                    <a:pt x="11976" y="901"/>
                    <a:pt x="11442" y="534"/>
                  </a:cubicBezTo>
                  <a:cubicBezTo>
                    <a:pt x="11209" y="367"/>
                    <a:pt x="10842" y="134"/>
                    <a:pt x="1050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3842018" y="4772990"/>
              <a:ext cx="38238" cy="51018"/>
            </a:xfrm>
            <a:custGeom>
              <a:avLst/>
              <a:gdLst/>
              <a:ahLst/>
              <a:cxnLst/>
              <a:rect l="l" t="t" r="r" b="b"/>
              <a:pathLst>
                <a:path w="1802" h="2223" extrusionOk="0">
                  <a:moveTo>
                    <a:pt x="384" y="0"/>
                  </a:moveTo>
                  <a:cubicBezTo>
                    <a:pt x="267" y="0"/>
                    <a:pt x="134" y="17"/>
                    <a:pt x="0" y="50"/>
                  </a:cubicBezTo>
                  <a:cubicBezTo>
                    <a:pt x="0" y="350"/>
                    <a:pt x="67" y="617"/>
                    <a:pt x="67" y="917"/>
                  </a:cubicBezTo>
                  <a:cubicBezTo>
                    <a:pt x="34" y="1218"/>
                    <a:pt x="34" y="1184"/>
                    <a:pt x="301" y="1351"/>
                  </a:cubicBezTo>
                  <a:cubicBezTo>
                    <a:pt x="534" y="1518"/>
                    <a:pt x="768" y="1618"/>
                    <a:pt x="901" y="1885"/>
                  </a:cubicBezTo>
                  <a:cubicBezTo>
                    <a:pt x="1023" y="2068"/>
                    <a:pt x="1061" y="2223"/>
                    <a:pt x="1271" y="2223"/>
                  </a:cubicBezTo>
                  <a:cubicBezTo>
                    <a:pt x="1290" y="2223"/>
                    <a:pt x="1312" y="2221"/>
                    <a:pt x="1335" y="2218"/>
                  </a:cubicBezTo>
                  <a:cubicBezTo>
                    <a:pt x="1568" y="2218"/>
                    <a:pt x="1802" y="2085"/>
                    <a:pt x="1735" y="1818"/>
                  </a:cubicBezTo>
                  <a:cubicBezTo>
                    <a:pt x="1702" y="1585"/>
                    <a:pt x="1502" y="1585"/>
                    <a:pt x="1435" y="1384"/>
                  </a:cubicBezTo>
                  <a:cubicBezTo>
                    <a:pt x="1335" y="1218"/>
                    <a:pt x="1468" y="1017"/>
                    <a:pt x="1335" y="817"/>
                  </a:cubicBezTo>
                  <a:cubicBezTo>
                    <a:pt x="1201" y="684"/>
                    <a:pt x="1035" y="717"/>
                    <a:pt x="934" y="517"/>
                  </a:cubicBezTo>
                  <a:cubicBezTo>
                    <a:pt x="834" y="284"/>
                    <a:pt x="934" y="117"/>
                    <a:pt x="668" y="50"/>
                  </a:cubicBezTo>
                  <a:cubicBezTo>
                    <a:pt x="601" y="17"/>
                    <a:pt x="501" y="0"/>
                    <a:pt x="384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3778316" y="1369620"/>
              <a:ext cx="602393" cy="1417484"/>
            </a:xfrm>
            <a:custGeom>
              <a:avLst/>
              <a:gdLst/>
              <a:ahLst/>
              <a:cxnLst/>
              <a:rect l="l" t="t" r="r" b="b"/>
              <a:pathLst>
                <a:path w="28388" h="61764" extrusionOk="0">
                  <a:moveTo>
                    <a:pt x="20545" y="0"/>
                  </a:moveTo>
                  <a:cubicBezTo>
                    <a:pt x="20515" y="0"/>
                    <a:pt x="20483" y="2"/>
                    <a:pt x="20448" y="6"/>
                  </a:cubicBezTo>
                  <a:cubicBezTo>
                    <a:pt x="19681" y="106"/>
                    <a:pt x="19814" y="1040"/>
                    <a:pt x="19814" y="1573"/>
                  </a:cubicBezTo>
                  <a:cubicBezTo>
                    <a:pt x="19814" y="2292"/>
                    <a:pt x="19911" y="3075"/>
                    <a:pt x="19067" y="3075"/>
                  </a:cubicBezTo>
                  <a:cubicBezTo>
                    <a:pt x="19050" y="3075"/>
                    <a:pt x="19032" y="3075"/>
                    <a:pt x="19014" y="3074"/>
                  </a:cubicBezTo>
                  <a:cubicBezTo>
                    <a:pt x="18413" y="3041"/>
                    <a:pt x="17846" y="2708"/>
                    <a:pt x="17213" y="2708"/>
                  </a:cubicBezTo>
                  <a:cubicBezTo>
                    <a:pt x="16212" y="2708"/>
                    <a:pt x="16445" y="3408"/>
                    <a:pt x="16212" y="4142"/>
                  </a:cubicBezTo>
                  <a:cubicBezTo>
                    <a:pt x="15845" y="5409"/>
                    <a:pt x="15211" y="4676"/>
                    <a:pt x="14411" y="5243"/>
                  </a:cubicBezTo>
                  <a:cubicBezTo>
                    <a:pt x="14177" y="5409"/>
                    <a:pt x="14010" y="5676"/>
                    <a:pt x="13877" y="5977"/>
                  </a:cubicBezTo>
                  <a:cubicBezTo>
                    <a:pt x="13677" y="6477"/>
                    <a:pt x="13610" y="7044"/>
                    <a:pt x="13577" y="7511"/>
                  </a:cubicBezTo>
                  <a:cubicBezTo>
                    <a:pt x="13510" y="8512"/>
                    <a:pt x="13377" y="9112"/>
                    <a:pt x="12843" y="9979"/>
                  </a:cubicBezTo>
                  <a:cubicBezTo>
                    <a:pt x="12409" y="10713"/>
                    <a:pt x="11976" y="11480"/>
                    <a:pt x="11509" y="12181"/>
                  </a:cubicBezTo>
                  <a:cubicBezTo>
                    <a:pt x="11008" y="12982"/>
                    <a:pt x="10007" y="12848"/>
                    <a:pt x="9540" y="13549"/>
                  </a:cubicBezTo>
                  <a:cubicBezTo>
                    <a:pt x="9040" y="14216"/>
                    <a:pt x="9507" y="15550"/>
                    <a:pt x="9240" y="16351"/>
                  </a:cubicBezTo>
                  <a:cubicBezTo>
                    <a:pt x="8873" y="17351"/>
                    <a:pt x="8540" y="18252"/>
                    <a:pt x="8073" y="19219"/>
                  </a:cubicBezTo>
                  <a:cubicBezTo>
                    <a:pt x="7606" y="20220"/>
                    <a:pt x="8039" y="21021"/>
                    <a:pt x="8173" y="22055"/>
                  </a:cubicBezTo>
                  <a:cubicBezTo>
                    <a:pt x="8283" y="23069"/>
                    <a:pt x="7761" y="23160"/>
                    <a:pt x="7016" y="23160"/>
                  </a:cubicBezTo>
                  <a:cubicBezTo>
                    <a:pt x="6854" y="23160"/>
                    <a:pt x="6683" y="23155"/>
                    <a:pt x="6505" y="23155"/>
                  </a:cubicBezTo>
                  <a:cubicBezTo>
                    <a:pt x="6484" y="23155"/>
                    <a:pt x="6464" y="23155"/>
                    <a:pt x="6444" y="23155"/>
                  </a:cubicBezTo>
                  <a:cubicBezTo>
                    <a:pt x="4164" y="23155"/>
                    <a:pt x="3836" y="25007"/>
                    <a:pt x="3836" y="26958"/>
                  </a:cubicBezTo>
                  <a:lnTo>
                    <a:pt x="3836" y="28226"/>
                  </a:lnTo>
                  <a:cubicBezTo>
                    <a:pt x="3836" y="29760"/>
                    <a:pt x="3703" y="31528"/>
                    <a:pt x="3770" y="32929"/>
                  </a:cubicBezTo>
                  <a:cubicBezTo>
                    <a:pt x="3803" y="33163"/>
                    <a:pt x="3703" y="33630"/>
                    <a:pt x="3803" y="33830"/>
                  </a:cubicBezTo>
                  <a:cubicBezTo>
                    <a:pt x="3970" y="34163"/>
                    <a:pt x="4437" y="34197"/>
                    <a:pt x="4637" y="34464"/>
                  </a:cubicBezTo>
                  <a:cubicBezTo>
                    <a:pt x="5037" y="34997"/>
                    <a:pt x="4837" y="35731"/>
                    <a:pt x="4437" y="36165"/>
                  </a:cubicBezTo>
                  <a:cubicBezTo>
                    <a:pt x="4170" y="36465"/>
                    <a:pt x="4103" y="36298"/>
                    <a:pt x="3970" y="36765"/>
                  </a:cubicBezTo>
                  <a:cubicBezTo>
                    <a:pt x="3870" y="37099"/>
                    <a:pt x="4003" y="37633"/>
                    <a:pt x="4037" y="37966"/>
                  </a:cubicBezTo>
                  <a:cubicBezTo>
                    <a:pt x="4137" y="38600"/>
                    <a:pt x="4537" y="39267"/>
                    <a:pt x="4437" y="39901"/>
                  </a:cubicBezTo>
                  <a:cubicBezTo>
                    <a:pt x="4337" y="40668"/>
                    <a:pt x="3836" y="40801"/>
                    <a:pt x="3203" y="41135"/>
                  </a:cubicBezTo>
                  <a:cubicBezTo>
                    <a:pt x="2569" y="41502"/>
                    <a:pt x="2235" y="42069"/>
                    <a:pt x="2135" y="42870"/>
                  </a:cubicBezTo>
                  <a:cubicBezTo>
                    <a:pt x="2035" y="43470"/>
                    <a:pt x="2369" y="44204"/>
                    <a:pt x="2135" y="44804"/>
                  </a:cubicBezTo>
                  <a:cubicBezTo>
                    <a:pt x="2022" y="45071"/>
                    <a:pt x="1893" y="45164"/>
                    <a:pt x="1750" y="45164"/>
                  </a:cubicBezTo>
                  <a:cubicBezTo>
                    <a:pt x="1427" y="45164"/>
                    <a:pt x="1029" y="44694"/>
                    <a:pt x="567" y="44671"/>
                  </a:cubicBezTo>
                  <a:cubicBezTo>
                    <a:pt x="301" y="45004"/>
                    <a:pt x="100" y="45538"/>
                    <a:pt x="34" y="46072"/>
                  </a:cubicBezTo>
                  <a:cubicBezTo>
                    <a:pt x="0" y="46305"/>
                    <a:pt x="0" y="46539"/>
                    <a:pt x="67" y="46806"/>
                  </a:cubicBezTo>
                  <a:cubicBezTo>
                    <a:pt x="234" y="47473"/>
                    <a:pt x="968" y="47773"/>
                    <a:pt x="1168" y="48374"/>
                  </a:cubicBezTo>
                  <a:cubicBezTo>
                    <a:pt x="1368" y="49141"/>
                    <a:pt x="1168" y="49908"/>
                    <a:pt x="1468" y="50742"/>
                  </a:cubicBezTo>
                  <a:cubicBezTo>
                    <a:pt x="1802" y="51643"/>
                    <a:pt x="2269" y="52476"/>
                    <a:pt x="2669" y="53344"/>
                  </a:cubicBezTo>
                  <a:cubicBezTo>
                    <a:pt x="3036" y="54111"/>
                    <a:pt x="3703" y="54912"/>
                    <a:pt x="3836" y="55712"/>
                  </a:cubicBezTo>
                  <a:cubicBezTo>
                    <a:pt x="4003" y="56513"/>
                    <a:pt x="3503" y="56880"/>
                    <a:pt x="3336" y="57547"/>
                  </a:cubicBezTo>
                  <a:cubicBezTo>
                    <a:pt x="3203" y="57947"/>
                    <a:pt x="3269" y="58247"/>
                    <a:pt x="3369" y="58581"/>
                  </a:cubicBezTo>
                  <a:cubicBezTo>
                    <a:pt x="3469" y="58848"/>
                    <a:pt x="3636" y="59148"/>
                    <a:pt x="3803" y="59481"/>
                  </a:cubicBezTo>
                  <a:cubicBezTo>
                    <a:pt x="4070" y="60015"/>
                    <a:pt x="4003" y="60816"/>
                    <a:pt x="4470" y="61249"/>
                  </a:cubicBezTo>
                  <a:cubicBezTo>
                    <a:pt x="4787" y="61585"/>
                    <a:pt x="5228" y="61764"/>
                    <a:pt x="5661" y="61764"/>
                  </a:cubicBezTo>
                  <a:cubicBezTo>
                    <a:pt x="6003" y="61764"/>
                    <a:pt x="6340" y="61652"/>
                    <a:pt x="6605" y="61416"/>
                  </a:cubicBezTo>
                  <a:cubicBezTo>
                    <a:pt x="6939" y="61149"/>
                    <a:pt x="7239" y="60716"/>
                    <a:pt x="7406" y="60349"/>
                  </a:cubicBezTo>
                  <a:cubicBezTo>
                    <a:pt x="7572" y="59948"/>
                    <a:pt x="7539" y="59515"/>
                    <a:pt x="8006" y="59315"/>
                  </a:cubicBezTo>
                  <a:cubicBezTo>
                    <a:pt x="8640" y="59048"/>
                    <a:pt x="9040" y="59415"/>
                    <a:pt x="9540" y="58848"/>
                  </a:cubicBezTo>
                  <a:cubicBezTo>
                    <a:pt x="9811" y="58541"/>
                    <a:pt x="9935" y="58488"/>
                    <a:pt x="10108" y="58488"/>
                  </a:cubicBezTo>
                  <a:cubicBezTo>
                    <a:pt x="10200" y="58488"/>
                    <a:pt x="10306" y="58503"/>
                    <a:pt x="10455" y="58503"/>
                  </a:cubicBezTo>
                  <a:cubicBezTo>
                    <a:pt x="10544" y="58503"/>
                    <a:pt x="10649" y="58498"/>
                    <a:pt x="10775" y="58481"/>
                  </a:cubicBezTo>
                  <a:cubicBezTo>
                    <a:pt x="11108" y="58447"/>
                    <a:pt x="11342" y="58314"/>
                    <a:pt x="11609" y="58181"/>
                  </a:cubicBezTo>
                  <a:cubicBezTo>
                    <a:pt x="12509" y="57714"/>
                    <a:pt x="12276" y="57280"/>
                    <a:pt x="12609" y="56546"/>
                  </a:cubicBezTo>
                  <a:cubicBezTo>
                    <a:pt x="12776" y="56212"/>
                    <a:pt x="12976" y="56179"/>
                    <a:pt x="13010" y="55812"/>
                  </a:cubicBezTo>
                  <a:cubicBezTo>
                    <a:pt x="13043" y="55712"/>
                    <a:pt x="12976" y="55579"/>
                    <a:pt x="12976" y="55445"/>
                  </a:cubicBezTo>
                  <a:cubicBezTo>
                    <a:pt x="12976" y="54845"/>
                    <a:pt x="13310" y="54778"/>
                    <a:pt x="13577" y="54344"/>
                  </a:cubicBezTo>
                  <a:cubicBezTo>
                    <a:pt x="13810" y="53978"/>
                    <a:pt x="13810" y="53277"/>
                    <a:pt x="13877" y="52810"/>
                  </a:cubicBezTo>
                  <a:cubicBezTo>
                    <a:pt x="13977" y="52276"/>
                    <a:pt x="13944" y="51743"/>
                    <a:pt x="13944" y="51176"/>
                  </a:cubicBezTo>
                  <a:cubicBezTo>
                    <a:pt x="13977" y="50842"/>
                    <a:pt x="14077" y="50442"/>
                    <a:pt x="14044" y="50108"/>
                  </a:cubicBezTo>
                  <a:cubicBezTo>
                    <a:pt x="13944" y="49508"/>
                    <a:pt x="13810" y="49441"/>
                    <a:pt x="14110" y="48874"/>
                  </a:cubicBezTo>
                  <a:cubicBezTo>
                    <a:pt x="14344" y="48440"/>
                    <a:pt x="14677" y="48007"/>
                    <a:pt x="14978" y="47573"/>
                  </a:cubicBezTo>
                  <a:cubicBezTo>
                    <a:pt x="15211" y="47306"/>
                    <a:pt x="15311" y="47073"/>
                    <a:pt x="15478" y="46806"/>
                  </a:cubicBezTo>
                  <a:cubicBezTo>
                    <a:pt x="15778" y="46339"/>
                    <a:pt x="15845" y="46305"/>
                    <a:pt x="16412" y="46072"/>
                  </a:cubicBezTo>
                  <a:cubicBezTo>
                    <a:pt x="16279" y="45305"/>
                    <a:pt x="17246" y="45338"/>
                    <a:pt x="17713" y="45071"/>
                  </a:cubicBezTo>
                  <a:cubicBezTo>
                    <a:pt x="18647" y="44571"/>
                    <a:pt x="17980" y="43470"/>
                    <a:pt x="18614" y="42736"/>
                  </a:cubicBezTo>
                  <a:cubicBezTo>
                    <a:pt x="18981" y="42336"/>
                    <a:pt x="19281" y="42303"/>
                    <a:pt x="19381" y="41702"/>
                  </a:cubicBezTo>
                  <a:cubicBezTo>
                    <a:pt x="19448" y="41202"/>
                    <a:pt x="19181" y="40401"/>
                    <a:pt x="18914" y="40001"/>
                  </a:cubicBezTo>
                  <a:cubicBezTo>
                    <a:pt x="18747" y="39734"/>
                    <a:pt x="18380" y="39601"/>
                    <a:pt x="18380" y="39167"/>
                  </a:cubicBezTo>
                  <a:cubicBezTo>
                    <a:pt x="18080" y="39034"/>
                    <a:pt x="17746" y="39000"/>
                    <a:pt x="17546" y="38800"/>
                  </a:cubicBezTo>
                  <a:cubicBezTo>
                    <a:pt x="17479" y="38733"/>
                    <a:pt x="17546" y="38533"/>
                    <a:pt x="17446" y="38433"/>
                  </a:cubicBezTo>
                  <a:cubicBezTo>
                    <a:pt x="17246" y="38266"/>
                    <a:pt x="16946" y="38166"/>
                    <a:pt x="16712" y="38100"/>
                  </a:cubicBezTo>
                  <a:cubicBezTo>
                    <a:pt x="16078" y="37966"/>
                    <a:pt x="15778" y="38166"/>
                    <a:pt x="15511" y="37532"/>
                  </a:cubicBezTo>
                  <a:cubicBezTo>
                    <a:pt x="15311" y="37099"/>
                    <a:pt x="14978" y="36498"/>
                    <a:pt x="15044" y="35965"/>
                  </a:cubicBezTo>
                  <a:cubicBezTo>
                    <a:pt x="15111" y="35498"/>
                    <a:pt x="15245" y="35197"/>
                    <a:pt x="15211" y="34697"/>
                  </a:cubicBezTo>
                  <a:cubicBezTo>
                    <a:pt x="15178" y="34364"/>
                    <a:pt x="15144" y="34397"/>
                    <a:pt x="15178" y="34097"/>
                  </a:cubicBezTo>
                  <a:cubicBezTo>
                    <a:pt x="15311" y="33430"/>
                    <a:pt x="15511" y="32696"/>
                    <a:pt x="15712" y="32062"/>
                  </a:cubicBezTo>
                  <a:cubicBezTo>
                    <a:pt x="15878" y="31528"/>
                    <a:pt x="16179" y="31128"/>
                    <a:pt x="16212" y="30561"/>
                  </a:cubicBezTo>
                  <a:cubicBezTo>
                    <a:pt x="16245" y="30060"/>
                    <a:pt x="16145" y="29593"/>
                    <a:pt x="16345" y="29160"/>
                  </a:cubicBezTo>
                  <a:cubicBezTo>
                    <a:pt x="16646" y="28459"/>
                    <a:pt x="17246" y="28192"/>
                    <a:pt x="17680" y="27625"/>
                  </a:cubicBezTo>
                  <a:cubicBezTo>
                    <a:pt x="18113" y="27092"/>
                    <a:pt x="18280" y="26391"/>
                    <a:pt x="18580" y="25791"/>
                  </a:cubicBezTo>
                  <a:cubicBezTo>
                    <a:pt x="18770" y="25411"/>
                    <a:pt x="18996" y="25353"/>
                    <a:pt x="19253" y="25353"/>
                  </a:cubicBezTo>
                  <a:cubicBezTo>
                    <a:pt x="19366" y="25353"/>
                    <a:pt x="19485" y="25364"/>
                    <a:pt x="19609" y="25364"/>
                  </a:cubicBezTo>
                  <a:cubicBezTo>
                    <a:pt x="19749" y="25364"/>
                    <a:pt x="19895" y="25350"/>
                    <a:pt x="20048" y="25290"/>
                  </a:cubicBezTo>
                  <a:cubicBezTo>
                    <a:pt x="20415" y="25157"/>
                    <a:pt x="20648" y="24790"/>
                    <a:pt x="20915" y="24556"/>
                  </a:cubicBezTo>
                  <a:cubicBezTo>
                    <a:pt x="21249" y="24290"/>
                    <a:pt x="21682" y="24256"/>
                    <a:pt x="21616" y="23723"/>
                  </a:cubicBezTo>
                  <a:cubicBezTo>
                    <a:pt x="21678" y="23714"/>
                    <a:pt x="21735" y="23711"/>
                    <a:pt x="21790" y="23711"/>
                  </a:cubicBezTo>
                  <a:cubicBezTo>
                    <a:pt x="21965" y="23711"/>
                    <a:pt x="22104" y="23744"/>
                    <a:pt x="22228" y="23744"/>
                  </a:cubicBezTo>
                  <a:cubicBezTo>
                    <a:pt x="22378" y="23744"/>
                    <a:pt x="22506" y="23697"/>
                    <a:pt x="22650" y="23489"/>
                  </a:cubicBezTo>
                  <a:cubicBezTo>
                    <a:pt x="22750" y="23356"/>
                    <a:pt x="22883" y="22955"/>
                    <a:pt x="22950" y="22755"/>
                  </a:cubicBezTo>
                  <a:cubicBezTo>
                    <a:pt x="23250" y="22121"/>
                    <a:pt x="23384" y="21521"/>
                    <a:pt x="23017" y="20921"/>
                  </a:cubicBezTo>
                  <a:cubicBezTo>
                    <a:pt x="23651" y="20620"/>
                    <a:pt x="23450" y="19920"/>
                    <a:pt x="23217" y="19419"/>
                  </a:cubicBezTo>
                  <a:cubicBezTo>
                    <a:pt x="22950" y="18786"/>
                    <a:pt x="22950" y="18952"/>
                    <a:pt x="23250" y="18419"/>
                  </a:cubicBezTo>
                  <a:cubicBezTo>
                    <a:pt x="23350" y="18219"/>
                    <a:pt x="23450" y="17985"/>
                    <a:pt x="23550" y="17785"/>
                  </a:cubicBezTo>
                  <a:cubicBezTo>
                    <a:pt x="23717" y="17351"/>
                    <a:pt x="23984" y="17084"/>
                    <a:pt x="24151" y="16751"/>
                  </a:cubicBezTo>
                  <a:cubicBezTo>
                    <a:pt x="24251" y="16584"/>
                    <a:pt x="24184" y="16417"/>
                    <a:pt x="24318" y="16251"/>
                  </a:cubicBezTo>
                  <a:cubicBezTo>
                    <a:pt x="24618" y="15817"/>
                    <a:pt x="25152" y="15784"/>
                    <a:pt x="25452" y="15350"/>
                  </a:cubicBezTo>
                  <a:cubicBezTo>
                    <a:pt x="25719" y="14983"/>
                    <a:pt x="25652" y="14616"/>
                    <a:pt x="26119" y="14383"/>
                  </a:cubicBezTo>
                  <a:cubicBezTo>
                    <a:pt x="26653" y="14116"/>
                    <a:pt x="27220" y="14149"/>
                    <a:pt x="27753" y="13949"/>
                  </a:cubicBezTo>
                  <a:cubicBezTo>
                    <a:pt x="28054" y="13815"/>
                    <a:pt x="28220" y="13649"/>
                    <a:pt x="28254" y="13449"/>
                  </a:cubicBezTo>
                  <a:cubicBezTo>
                    <a:pt x="28387" y="12948"/>
                    <a:pt x="27854" y="12214"/>
                    <a:pt x="27753" y="11614"/>
                  </a:cubicBezTo>
                  <a:cubicBezTo>
                    <a:pt x="27553" y="10446"/>
                    <a:pt x="27820" y="9479"/>
                    <a:pt x="26853" y="8578"/>
                  </a:cubicBezTo>
                  <a:cubicBezTo>
                    <a:pt x="27153" y="7778"/>
                    <a:pt x="26453" y="6677"/>
                    <a:pt x="26186" y="5943"/>
                  </a:cubicBezTo>
                  <a:cubicBezTo>
                    <a:pt x="25986" y="5243"/>
                    <a:pt x="26052" y="4609"/>
                    <a:pt x="25585" y="3975"/>
                  </a:cubicBezTo>
                  <a:cubicBezTo>
                    <a:pt x="25152" y="3341"/>
                    <a:pt x="24618" y="3008"/>
                    <a:pt x="23984" y="2574"/>
                  </a:cubicBezTo>
                  <a:cubicBezTo>
                    <a:pt x="23350" y="2174"/>
                    <a:pt x="22983" y="1473"/>
                    <a:pt x="22383" y="1040"/>
                  </a:cubicBezTo>
                  <a:cubicBezTo>
                    <a:pt x="22083" y="806"/>
                    <a:pt x="21682" y="773"/>
                    <a:pt x="21349" y="539"/>
                  </a:cubicBezTo>
                  <a:cubicBezTo>
                    <a:pt x="21249" y="473"/>
                    <a:pt x="21182" y="373"/>
                    <a:pt x="21082" y="306"/>
                  </a:cubicBezTo>
                  <a:cubicBezTo>
                    <a:pt x="20932" y="126"/>
                    <a:pt x="20810" y="0"/>
                    <a:pt x="20545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3473936" y="1488386"/>
              <a:ext cx="599571" cy="988663"/>
            </a:xfrm>
            <a:custGeom>
              <a:avLst/>
              <a:gdLst/>
              <a:ahLst/>
              <a:cxnLst/>
              <a:rect l="l" t="t" r="r" b="b"/>
              <a:pathLst>
                <a:path w="28255" h="43079" extrusionOk="0">
                  <a:moveTo>
                    <a:pt x="26019" y="1"/>
                  </a:moveTo>
                  <a:cubicBezTo>
                    <a:pt x="25552" y="501"/>
                    <a:pt x="24685" y="701"/>
                    <a:pt x="24351" y="1269"/>
                  </a:cubicBezTo>
                  <a:cubicBezTo>
                    <a:pt x="24285" y="1369"/>
                    <a:pt x="24151" y="1535"/>
                    <a:pt x="24118" y="1635"/>
                  </a:cubicBezTo>
                  <a:cubicBezTo>
                    <a:pt x="24085" y="1769"/>
                    <a:pt x="24151" y="1936"/>
                    <a:pt x="24118" y="2036"/>
                  </a:cubicBezTo>
                  <a:cubicBezTo>
                    <a:pt x="24051" y="2236"/>
                    <a:pt x="23818" y="2236"/>
                    <a:pt x="23684" y="2436"/>
                  </a:cubicBezTo>
                  <a:cubicBezTo>
                    <a:pt x="23518" y="2670"/>
                    <a:pt x="23518" y="3237"/>
                    <a:pt x="23484" y="3503"/>
                  </a:cubicBezTo>
                  <a:cubicBezTo>
                    <a:pt x="23384" y="3904"/>
                    <a:pt x="23417" y="4271"/>
                    <a:pt x="23251" y="4671"/>
                  </a:cubicBezTo>
                  <a:cubicBezTo>
                    <a:pt x="23117" y="5105"/>
                    <a:pt x="22684" y="5371"/>
                    <a:pt x="22250" y="5505"/>
                  </a:cubicBezTo>
                  <a:cubicBezTo>
                    <a:pt x="22083" y="5572"/>
                    <a:pt x="21950" y="5638"/>
                    <a:pt x="21816" y="5705"/>
                  </a:cubicBezTo>
                  <a:cubicBezTo>
                    <a:pt x="21750" y="5738"/>
                    <a:pt x="21716" y="5805"/>
                    <a:pt x="21650" y="5838"/>
                  </a:cubicBezTo>
                  <a:cubicBezTo>
                    <a:pt x="21623" y="5838"/>
                    <a:pt x="21575" y="5796"/>
                    <a:pt x="21523" y="5796"/>
                  </a:cubicBezTo>
                  <a:cubicBezTo>
                    <a:pt x="21509" y="5796"/>
                    <a:pt x="21496" y="5798"/>
                    <a:pt x="21483" y="5805"/>
                  </a:cubicBezTo>
                  <a:cubicBezTo>
                    <a:pt x="21416" y="5805"/>
                    <a:pt x="21349" y="5805"/>
                    <a:pt x="21283" y="5838"/>
                  </a:cubicBezTo>
                  <a:cubicBezTo>
                    <a:pt x="21149" y="5905"/>
                    <a:pt x="21016" y="6272"/>
                    <a:pt x="20916" y="6439"/>
                  </a:cubicBezTo>
                  <a:cubicBezTo>
                    <a:pt x="20782" y="6606"/>
                    <a:pt x="20649" y="6839"/>
                    <a:pt x="20515" y="7039"/>
                  </a:cubicBezTo>
                  <a:cubicBezTo>
                    <a:pt x="20449" y="7106"/>
                    <a:pt x="20282" y="7239"/>
                    <a:pt x="20182" y="7340"/>
                  </a:cubicBezTo>
                  <a:cubicBezTo>
                    <a:pt x="20115" y="7373"/>
                    <a:pt x="19948" y="7473"/>
                    <a:pt x="19948" y="7506"/>
                  </a:cubicBezTo>
                  <a:cubicBezTo>
                    <a:pt x="19782" y="7807"/>
                    <a:pt x="19948" y="8240"/>
                    <a:pt x="19915" y="8574"/>
                  </a:cubicBezTo>
                  <a:cubicBezTo>
                    <a:pt x="19882" y="8941"/>
                    <a:pt x="19748" y="9341"/>
                    <a:pt x="19681" y="9741"/>
                  </a:cubicBezTo>
                  <a:cubicBezTo>
                    <a:pt x="19648" y="10075"/>
                    <a:pt x="19415" y="10342"/>
                    <a:pt x="19148" y="10575"/>
                  </a:cubicBezTo>
                  <a:cubicBezTo>
                    <a:pt x="18948" y="10742"/>
                    <a:pt x="18848" y="10742"/>
                    <a:pt x="18614" y="10842"/>
                  </a:cubicBezTo>
                  <a:cubicBezTo>
                    <a:pt x="18514" y="10875"/>
                    <a:pt x="18381" y="10942"/>
                    <a:pt x="18280" y="10975"/>
                  </a:cubicBezTo>
                  <a:cubicBezTo>
                    <a:pt x="18180" y="10975"/>
                    <a:pt x="18080" y="10842"/>
                    <a:pt x="18014" y="10842"/>
                  </a:cubicBezTo>
                  <a:cubicBezTo>
                    <a:pt x="17880" y="10909"/>
                    <a:pt x="17813" y="11109"/>
                    <a:pt x="17713" y="11176"/>
                  </a:cubicBezTo>
                  <a:cubicBezTo>
                    <a:pt x="17513" y="11309"/>
                    <a:pt x="17447" y="11309"/>
                    <a:pt x="17213" y="11342"/>
                  </a:cubicBezTo>
                  <a:cubicBezTo>
                    <a:pt x="17113" y="11776"/>
                    <a:pt x="15645" y="11809"/>
                    <a:pt x="16312" y="12577"/>
                  </a:cubicBezTo>
                  <a:cubicBezTo>
                    <a:pt x="16312" y="12577"/>
                    <a:pt x="16246" y="12610"/>
                    <a:pt x="16246" y="12610"/>
                  </a:cubicBezTo>
                  <a:cubicBezTo>
                    <a:pt x="16312" y="12944"/>
                    <a:pt x="16713" y="12944"/>
                    <a:pt x="16879" y="13144"/>
                  </a:cubicBezTo>
                  <a:cubicBezTo>
                    <a:pt x="16946" y="13244"/>
                    <a:pt x="17213" y="13677"/>
                    <a:pt x="17246" y="13777"/>
                  </a:cubicBezTo>
                  <a:cubicBezTo>
                    <a:pt x="17580" y="14711"/>
                    <a:pt x="15979" y="15679"/>
                    <a:pt x="15412" y="16079"/>
                  </a:cubicBezTo>
                  <a:cubicBezTo>
                    <a:pt x="15278" y="16179"/>
                    <a:pt x="15112" y="16213"/>
                    <a:pt x="14945" y="16246"/>
                  </a:cubicBezTo>
                  <a:cubicBezTo>
                    <a:pt x="14745" y="16313"/>
                    <a:pt x="14845" y="16246"/>
                    <a:pt x="14645" y="16379"/>
                  </a:cubicBezTo>
                  <a:cubicBezTo>
                    <a:pt x="14444" y="16513"/>
                    <a:pt x="14278" y="16713"/>
                    <a:pt x="14011" y="16813"/>
                  </a:cubicBezTo>
                  <a:cubicBezTo>
                    <a:pt x="13744" y="16880"/>
                    <a:pt x="13544" y="16880"/>
                    <a:pt x="13344" y="17113"/>
                  </a:cubicBezTo>
                  <a:cubicBezTo>
                    <a:pt x="13210" y="17280"/>
                    <a:pt x="13010" y="17647"/>
                    <a:pt x="12977" y="17814"/>
                  </a:cubicBezTo>
                  <a:cubicBezTo>
                    <a:pt x="12910" y="17980"/>
                    <a:pt x="13010" y="18181"/>
                    <a:pt x="12943" y="18347"/>
                  </a:cubicBezTo>
                  <a:cubicBezTo>
                    <a:pt x="12843" y="18514"/>
                    <a:pt x="12676" y="18548"/>
                    <a:pt x="12610" y="18681"/>
                  </a:cubicBezTo>
                  <a:cubicBezTo>
                    <a:pt x="12443" y="19015"/>
                    <a:pt x="12643" y="19148"/>
                    <a:pt x="12310" y="19415"/>
                  </a:cubicBezTo>
                  <a:cubicBezTo>
                    <a:pt x="12076" y="19582"/>
                    <a:pt x="11876" y="19548"/>
                    <a:pt x="11642" y="19615"/>
                  </a:cubicBezTo>
                  <a:cubicBezTo>
                    <a:pt x="11509" y="19648"/>
                    <a:pt x="11409" y="19815"/>
                    <a:pt x="11275" y="19815"/>
                  </a:cubicBezTo>
                  <a:cubicBezTo>
                    <a:pt x="11260" y="19818"/>
                    <a:pt x="11245" y="19819"/>
                    <a:pt x="11232" y="19819"/>
                  </a:cubicBezTo>
                  <a:cubicBezTo>
                    <a:pt x="11065" y="19819"/>
                    <a:pt x="10998" y="19648"/>
                    <a:pt x="10875" y="19648"/>
                  </a:cubicBezTo>
                  <a:cubicBezTo>
                    <a:pt x="10855" y="19647"/>
                    <a:pt x="10836" y="19646"/>
                    <a:pt x="10818" y="19646"/>
                  </a:cubicBezTo>
                  <a:cubicBezTo>
                    <a:pt x="10054" y="19646"/>
                    <a:pt x="10301" y="20959"/>
                    <a:pt x="10008" y="21350"/>
                  </a:cubicBezTo>
                  <a:cubicBezTo>
                    <a:pt x="9841" y="21616"/>
                    <a:pt x="9574" y="21850"/>
                    <a:pt x="9274" y="21983"/>
                  </a:cubicBezTo>
                  <a:cubicBezTo>
                    <a:pt x="9041" y="22050"/>
                    <a:pt x="8707" y="22250"/>
                    <a:pt x="8473" y="22250"/>
                  </a:cubicBezTo>
                  <a:cubicBezTo>
                    <a:pt x="8443" y="22254"/>
                    <a:pt x="8415" y="22256"/>
                    <a:pt x="8388" y="22256"/>
                  </a:cubicBezTo>
                  <a:cubicBezTo>
                    <a:pt x="8230" y="22256"/>
                    <a:pt x="8135" y="22198"/>
                    <a:pt x="8019" y="22198"/>
                  </a:cubicBezTo>
                  <a:cubicBezTo>
                    <a:pt x="7984" y="22198"/>
                    <a:pt x="7947" y="22203"/>
                    <a:pt x="7906" y="22217"/>
                  </a:cubicBezTo>
                  <a:cubicBezTo>
                    <a:pt x="7773" y="22217"/>
                    <a:pt x="7606" y="22417"/>
                    <a:pt x="7473" y="22450"/>
                  </a:cubicBezTo>
                  <a:cubicBezTo>
                    <a:pt x="7423" y="22484"/>
                    <a:pt x="7339" y="22492"/>
                    <a:pt x="7252" y="22492"/>
                  </a:cubicBezTo>
                  <a:cubicBezTo>
                    <a:pt x="7164" y="22492"/>
                    <a:pt x="7072" y="22484"/>
                    <a:pt x="7006" y="22484"/>
                  </a:cubicBezTo>
                  <a:cubicBezTo>
                    <a:pt x="6777" y="22484"/>
                    <a:pt x="6499" y="22337"/>
                    <a:pt x="6278" y="22337"/>
                  </a:cubicBezTo>
                  <a:cubicBezTo>
                    <a:pt x="6241" y="22337"/>
                    <a:pt x="6205" y="22341"/>
                    <a:pt x="6172" y="22350"/>
                  </a:cubicBezTo>
                  <a:cubicBezTo>
                    <a:pt x="6072" y="22384"/>
                    <a:pt x="6038" y="22550"/>
                    <a:pt x="5905" y="22584"/>
                  </a:cubicBezTo>
                  <a:cubicBezTo>
                    <a:pt x="5772" y="22684"/>
                    <a:pt x="5505" y="22617"/>
                    <a:pt x="5405" y="22751"/>
                  </a:cubicBezTo>
                  <a:cubicBezTo>
                    <a:pt x="5371" y="22784"/>
                    <a:pt x="5238" y="23151"/>
                    <a:pt x="5204" y="23218"/>
                  </a:cubicBezTo>
                  <a:cubicBezTo>
                    <a:pt x="5104" y="23484"/>
                    <a:pt x="5204" y="23851"/>
                    <a:pt x="5071" y="24085"/>
                  </a:cubicBezTo>
                  <a:cubicBezTo>
                    <a:pt x="5004" y="24185"/>
                    <a:pt x="4904" y="24118"/>
                    <a:pt x="4804" y="24185"/>
                  </a:cubicBezTo>
                  <a:cubicBezTo>
                    <a:pt x="4471" y="24518"/>
                    <a:pt x="4471" y="24952"/>
                    <a:pt x="3937" y="25052"/>
                  </a:cubicBezTo>
                  <a:cubicBezTo>
                    <a:pt x="3803" y="25077"/>
                    <a:pt x="3670" y="25086"/>
                    <a:pt x="3537" y="25086"/>
                  </a:cubicBezTo>
                  <a:cubicBezTo>
                    <a:pt x="3270" y="25086"/>
                    <a:pt x="3003" y="25052"/>
                    <a:pt x="2736" y="25052"/>
                  </a:cubicBezTo>
                  <a:cubicBezTo>
                    <a:pt x="2603" y="25052"/>
                    <a:pt x="2469" y="25061"/>
                    <a:pt x="2336" y="25086"/>
                  </a:cubicBezTo>
                  <a:cubicBezTo>
                    <a:pt x="1535" y="25252"/>
                    <a:pt x="1335" y="25953"/>
                    <a:pt x="1635" y="26687"/>
                  </a:cubicBezTo>
                  <a:cubicBezTo>
                    <a:pt x="1669" y="26787"/>
                    <a:pt x="1835" y="26787"/>
                    <a:pt x="1869" y="26887"/>
                  </a:cubicBezTo>
                  <a:cubicBezTo>
                    <a:pt x="1869" y="26954"/>
                    <a:pt x="1802" y="27120"/>
                    <a:pt x="1802" y="27220"/>
                  </a:cubicBezTo>
                  <a:cubicBezTo>
                    <a:pt x="1769" y="27321"/>
                    <a:pt x="1802" y="27454"/>
                    <a:pt x="1802" y="27587"/>
                  </a:cubicBezTo>
                  <a:cubicBezTo>
                    <a:pt x="1769" y="27721"/>
                    <a:pt x="1669" y="27754"/>
                    <a:pt x="1635" y="27854"/>
                  </a:cubicBezTo>
                  <a:cubicBezTo>
                    <a:pt x="1602" y="27954"/>
                    <a:pt x="1635" y="28221"/>
                    <a:pt x="1569" y="28321"/>
                  </a:cubicBezTo>
                  <a:cubicBezTo>
                    <a:pt x="1525" y="28394"/>
                    <a:pt x="1494" y="28410"/>
                    <a:pt x="1456" y="28410"/>
                  </a:cubicBezTo>
                  <a:cubicBezTo>
                    <a:pt x="1428" y="28410"/>
                    <a:pt x="1396" y="28401"/>
                    <a:pt x="1352" y="28401"/>
                  </a:cubicBezTo>
                  <a:cubicBezTo>
                    <a:pt x="1320" y="28401"/>
                    <a:pt x="1282" y="28405"/>
                    <a:pt x="1235" y="28421"/>
                  </a:cubicBezTo>
                  <a:cubicBezTo>
                    <a:pt x="868" y="28588"/>
                    <a:pt x="1268" y="28655"/>
                    <a:pt x="1102" y="28955"/>
                  </a:cubicBezTo>
                  <a:cubicBezTo>
                    <a:pt x="1068" y="29055"/>
                    <a:pt x="768" y="29122"/>
                    <a:pt x="635" y="29222"/>
                  </a:cubicBezTo>
                  <a:cubicBezTo>
                    <a:pt x="1" y="29822"/>
                    <a:pt x="1" y="31057"/>
                    <a:pt x="34" y="31824"/>
                  </a:cubicBezTo>
                  <a:cubicBezTo>
                    <a:pt x="134" y="32758"/>
                    <a:pt x="201" y="33792"/>
                    <a:pt x="468" y="34692"/>
                  </a:cubicBezTo>
                  <a:cubicBezTo>
                    <a:pt x="568" y="34993"/>
                    <a:pt x="501" y="35260"/>
                    <a:pt x="501" y="35593"/>
                  </a:cubicBezTo>
                  <a:cubicBezTo>
                    <a:pt x="501" y="35793"/>
                    <a:pt x="601" y="35960"/>
                    <a:pt x="568" y="36160"/>
                  </a:cubicBezTo>
                  <a:cubicBezTo>
                    <a:pt x="568" y="36294"/>
                    <a:pt x="468" y="36494"/>
                    <a:pt x="501" y="36627"/>
                  </a:cubicBezTo>
                  <a:cubicBezTo>
                    <a:pt x="568" y="36861"/>
                    <a:pt x="835" y="36927"/>
                    <a:pt x="868" y="37228"/>
                  </a:cubicBezTo>
                  <a:cubicBezTo>
                    <a:pt x="935" y="37628"/>
                    <a:pt x="968" y="37961"/>
                    <a:pt x="1102" y="38362"/>
                  </a:cubicBezTo>
                  <a:cubicBezTo>
                    <a:pt x="1202" y="38662"/>
                    <a:pt x="1235" y="38962"/>
                    <a:pt x="1268" y="39262"/>
                  </a:cubicBezTo>
                  <a:cubicBezTo>
                    <a:pt x="1302" y="39729"/>
                    <a:pt x="1135" y="40163"/>
                    <a:pt x="1168" y="40597"/>
                  </a:cubicBezTo>
                  <a:cubicBezTo>
                    <a:pt x="1168" y="40897"/>
                    <a:pt x="1168" y="41230"/>
                    <a:pt x="1268" y="41531"/>
                  </a:cubicBezTo>
                  <a:cubicBezTo>
                    <a:pt x="1335" y="41731"/>
                    <a:pt x="1502" y="41898"/>
                    <a:pt x="1535" y="42098"/>
                  </a:cubicBezTo>
                  <a:cubicBezTo>
                    <a:pt x="1569" y="42265"/>
                    <a:pt x="1435" y="42365"/>
                    <a:pt x="1468" y="42498"/>
                  </a:cubicBezTo>
                  <a:cubicBezTo>
                    <a:pt x="1584" y="42874"/>
                    <a:pt x="1875" y="42899"/>
                    <a:pt x="2168" y="42899"/>
                  </a:cubicBezTo>
                  <a:cubicBezTo>
                    <a:pt x="2213" y="42899"/>
                    <a:pt x="2258" y="42898"/>
                    <a:pt x="2302" y="42898"/>
                  </a:cubicBezTo>
                  <a:cubicBezTo>
                    <a:pt x="2536" y="42898"/>
                    <a:pt x="2803" y="42965"/>
                    <a:pt x="3036" y="42965"/>
                  </a:cubicBezTo>
                  <a:cubicBezTo>
                    <a:pt x="3051" y="42970"/>
                    <a:pt x="3065" y="42972"/>
                    <a:pt x="3078" y="42972"/>
                  </a:cubicBezTo>
                  <a:cubicBezTo>
                    <a:pt x="3143" y="42972"/>
                    <a:pt x="3196" y="42925"/>
                    <a:pt x="3261" y="42925"/>
                  </a:cubicBezTo>
                  <a:cubicBezTo>
                    <a:pt x="3275" y="42925"/>
                    <a:pt x="3288" y="42927"/>
                    <a:pt x="3303" y="42932"/>
                  </a:cubicBezTo>
                  <a:cubicBezTo>
                    <a:pt x="3336" y="42932"/>
                    <a:pt x="3370" y="43032"/>
                    <a:pt x="3403" y="43032"/>
                  </a:cubicBezTo>
                  <a:cubicBezTo>
                    <a:pt x="3453" y="43048"/>
                    <a:pt x="3512" y="43048"/>
                    <a:pt x="3574" y="43048"/>
                  </a:cubicBezTo>
                  <a:cubicBezTo>
                    <a:pt x="3637" y="43048"/>
                    <a:pt x="3703" y="43048"/>
                    <a:pt x="3770" y="43065"/>
                  </a:cubicBezTo>
                  <a:cubicBezTo>
                    <a:pt x="3904" y="43065"/>
                    <a:pt x="4024" y="43078"/>
                    <a:pt x="4143" y="43078"/>
                  </a:cubicBezTo>
                  <a:cubicBezTo>
                    <a:pt x="4291" y="43078"/>
                    <a:pt x="4437" y="43058"/>
                    <a:pt x="4604" y="42965"/>
                  </a:cubicBezTo>
                  <a:cubicBezTo>
                    <a:pt x="4871" y="42798"/>
                    <a:pt x="5071" y="42531"/>
                    <a:pt x="5405" y="42498"/>
                  </a:cubicBezTo>
                  <a:cubicBezTo>
                    <a:pt x="5511" y="42498"/>
                    <a:pt x="5597" y="42541"/>
                    <a:pt x="5678" y="42541"/>
                  </a:cubicBezTo>
                  <a:cubicBezTo>
                    <a:pt x="5698" y="42541"/>
                    <a:pt x="5718" y="42538"/>
                    <a:pt x="5738" y="42531"/>
                  </a:cubicBezTo>
                  <a:cubicBezTo>
                    <a:pt x="5972" y="42498"/>
                    <a:pt x="6172" y="42331"/>
                    <a:pt x="6405" y="42231"/>
                  </a:cubicBezTo>
                  <a:cubicBezTo>
                    <a:pt x="6672" y="42064"/>
                    <a:pt x="7039" y="42031"/>
                    <a:pt x="7306" y="41864"/>
                  </a:cubicBezTo>
                  <a:cubicBezTo>
                    <a:pt x="7573" y="41697"/>
                    <a:pt x="7806" y="41431"/>
                    <a:pt x="8040" y="41230"/>
                  </a:cubicBezTo>
                  <a:cubicBezTo>
                    <a:pt x="8207" y="41097"/>
                    <a:pt x="8373" y="40830"/>
                    <a:pt x="8540" y="40730"/>
                  </a:cubicBezTo>
                  <a:cubicBezTo>
                    <a:pt x="8581" y="40706"/>
                    <a:pt x="8621" y="40697"/>
                    <a:pt x="8662" y="40697"/>
                  </a:cubicBezTo>
                  <a:cubicBezTo>
                    <a:pt x="8759" y="40697"/>
                    <a:pt x="8856" y="40746"/>
                    <a:pt x="8952" y="40746"/>
                  </a:cubicBezTo>
                  <a:cubicBezTo>
                    <a:pt x="8982" y="40746"/>
                    <a:pt x="9011" y="40742"/>
                    <a:pt x="9041" y="40730"/>
                  </a:cubicBezTo>
                  <a:cubicBezTo>
                    <a:pt x="9207" y="40663"/>
                    <a:pt x="9207" y="40497"/>
                    <a:pt x="9341" y="40363"/>
                  </a:cubicBezTo>
                  <a:cubicBezTo>
                    <a:pt x="9574" y="40163"/>
                    <a:pt x="9841" y="40063"/>
                    <a:pt x="10041" y="39863"/>
                  </a:cubicBezTo>
                  <a:cubicBezTo>
                    <a:pt x="10542" y="39362"/>
                    <a:pt x="10708" y="38729"/>
                    <a:pt x="11242" y="38262"/>
                  </a:cubicBezTo>
                  <a:cubicBezTo>
                    <a:pt x="11498" y="38029"/>
                    <a:pt x="11787" y="37975"/>
                    <a:pt x="12120" y="37975"/>
                  </a:cubicBezTo>
                  <a:cubicBezTo>
                    <a:pt x="12264" y="37975"/>
                    <a:pt x="12415" y="37985"/>
                    <a:pt x="12576" y="37995"/>
                  </a:cubicBezTo>
                  <a:cubicBezTo>
                    <a:pt x="13310" y="38028"/>
                    <a:pt x="13277" y="38295"/>
                    <a:pt x="13477" y="38862"/>
                  </a:cubicBezTo>
                  <a:cubicBezTo>
                    <a:pt x="13677" y="39563"/>
                    <a:pt x="13644" y="40497"/>
                    <a:pt x="14378" y="40897"/>
                  </a:cubicBezTo>
                  <a:cubicBezTo>
                    <a:pt x="14444" y="40363"/>
                    <a:pt x="14645" y="39829"/>
                    <a:pt x="14945" y="39496"/>
                  </a:cubicBezTo>
                  <a:cubicBezTo>
                    <a:pt x="15402" y="39542"/>
                    <a:pt x="15781" y="40011"/>
                    <a:pt x="16093" y="40011"/>
                  </a:cubicBezTo>
                  <a:cubicBezTo>
                    <a:pt x="16235" y="40011"/>
                    <a:pt x="16364" y="39912"/>
                    <a:pt x="16479" y="39629"/>
                  </a:cubicBezTo>
                  <a:cubicBezTo>
                    <a:pt x="16713" y="39029"/>
                    <a:pt x="16379" y="38328"/>
                    <a:pt x="16479" y="37695"/>
                  </a:cubicBezTo>
                  <a:cubicBezTo>
                    <a:pt x="16613" y="36927"/>
                    <a:pt x="16913" y="36327"/>
                    <a:pt x="17580" y="35960"/>
                  </a:cubicBezTo>
                  <a:cubicBezTo>
                    <a:pt x="18214" y="35626"/>
                    <a:pt x="18681" y="35493"/>
                    <a:pt x="18814" y="34726"/>
                  </a:cubicBezTo>
                  <a:cubicBezTo>
                    <a:pt x="18881" y="34092"/>
                    <a:pt x="18514" y="33425"/>
                    <a:pt x="18414" y="32824"/>
                  </a:cubicBezTo>
                  <a:cubicBezTo>
                    <a:pt x="18381" y="32458"/>
                    <a:pt x="18247" y="31957"/>
                    <a:pt x="18347" y="31590"/>
                  </a:cubicBezTo>
                  <a:cubicBezTo>
                    <a:pt x="18481" y="31123"/>
                    <a:pt x="18547" y="31290"/>
                    <a:pt x="18814" y="30990"/>
                  </a:cubicBezTo>
                  <a:cubicBezTo>
                    <a:pt x="19214" y="30556"/>
                    <a:pt x="19415" y="29856"/>
                    <a:pt x="18981" y="29289"/>
                  </a:cubicBezTo>
                  <a:cubicBezTo>
                    <a:pt x="18781" y="29022"/>
                    <a:pt x="18314" y="28988"/>
                    <a:pt x="18147" y="28688"/>
                  </a:cubicBezTo>
                  <a:cubicBezTo>
                    <a:pt x="18047" y="28455"/>
                    <a:pt x="18147" y="28021"/>
                    <a:pt x="18147" y="27788"/>
                  </a:cubicBezTo>
                  <a:cubicBezTo>
                    <a:pt x="18080" y="26353"/>
                    <a:pt x="18214" y="24585"/>
                    <a:pt x="18214" y="23051"/>
                  </a:cubicBezTo>
                  <a:lnTo>
                    <a:pt x="18214" y="21783"/>
                  </a:lnTo>
                  <a:cubicBezTo>
                    <a:pt x="18214" y="19848"/>
                    <a:pt x="18547" y="17980"/>
                    <a:pt x="20882" y="17980"/>
                  </a:cubicBezTo>
                  <a:cubicBezTo>
                    <a:pt x="21060" y="17980"/>
                    <a:pt x="21232" y="17985"/>
                    <a:pt x="21393" y="17985"/>
                  </a:cubicBezTo>
                  <a:cubicBezTo>
                    <a:pt x="22138" y="17985"/>
                    <a:pt x="22660" y="17894"/>
                    <a:pt x="22550" y="16880"/>
                  </a:cubicBezTo>
                  <a:cubicBezTo>
                    <a:pt x="22417" y="15879"/>
                    <a:pt x="21950" y="15078"/>
                    <a:pt x="22450" y="14044"/>
                  </a:cubicBezTo>
                  <a:cubicBezTo>
                    <a:pt x="22917" y="13077"/>
                    <a:pt x="23251" y="12176"/>
                    <a:pt x="23584" y="11176"/>
                  </a:cubicBezTo>
                  <a:cubicBezTo>
                    <a:pt x="23884" y="10375"/>
                    <a:pt x="23417" y="9074"/>
                    <a:pt x="23884" y="8374"/>
                  </a:cubicBezTo>
                  <a:cubicBezTo>
                    <a:pt x="24385" y="7673"/>
                    <a:pt x="25386" y="7840"/>
                    <a:pt x="25886" y="7006"/>
                  </a:cubicBezTo>
                  <a:cubicBezTo>
                    <a:pt x="26353" y="6305"/>
                    <a:pt x="26753" y="5538"/>
                    <a:pt x="27187" y="4838"/>
                  </a:cubicBezTo>
                  <a:cubicBezTo>
                    <a:pt x="27754" y="3970"/>
                    <a:pt x="27854" y="3337"/>
                    <a:pt x="27954" y="2369"/>
                  </a:cubicBezTo>
                  <a:cubicBezTo>
                    <a:pt x="27954" y="1902"/>
                    <a:pt x="28054" y="1302"/>
                    <a:pt x="28254" y="802"/>
                  </a:cubicBezTo>
                  <a:lnTo>
                    <a:pt x="26019" y="1"/>
                  </a:ln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3747165" y="2706825"/>
              <a:ext cx="98418" cy="155417"/>
            </a:xfrm>
            <a:custGeom>
              <a:avLst/>
              <a:gdLst/>
              <a:ahLst/>
              <a:cxnLst/>
              <a:rect l="l" t="t" r="r" b="b"/>
              <a:pathLst>
                <a:path w="4638" h="6772" extrusionOk="0">
                  <a:moveTo>
                    <a:pt x="3880" y="0"/>
                  </a:moveTo>
                  <a:cubicBezTo>
                    <a:pt x="3528" y="0"/>
                    <a:pt x="3307" y="168"/>
                    <a:pt x="3136" y="482"/>
                  </a:cubicBezTo>
                  <a:cubicBezTo>
                    <a:pt x="3003" y="715"/>
                    <a:pt x="2769" y="1749"/>
                    <a:pt x="2502" y="1749"/>
                  </a:cubicBezTo>
                  <a:cubicBezTo>
                    <a:pt x="2302" y="1749"/>
                    <a:pt x="2202" y="882"/>
                    <a:pt x="1802" y="782"/>
                  </a:cubicBezTo>
                  <a:cubicBezTo>
                    <a:pt x="1764" y="777"/>
                    <a:pt x="1728" y="774"/>
                    <a:pt x="1693" y="774"/>
                  </a:cubicBezTo>
                  <a:cubicBezTo>
                    <a:pt x="1270" y="774"/>
                    <a:pt x="1071" y="1128"/>
                    <a:pt x="701" y="1282"/>
                  </a:cubicBezTo>
                  <a:cubicBezTo>
                    <a:pt x="534" y="1349"/>
                    <a:pt x="401" y="1349"/>
                    <a:pt x="267" y="1449"/>
                  </a:cubicBezTo>
                  <a:cubicBezTo>
                    <a:pt x="101" y="1616"/>
                    <a:pt x="1" y="2016"/>
                    <a:pt x="34" y="2216"/>
                  </a:cubicBezTo>
                  <a:cubicBezTo>
                    <a:pt x="101" y="2550"/>
                    <a:pt x="334" y="2683"/>
                    <a:pt x="501" y="2983"/>
                  </a:cubicBezTo>
                  <a:cubicBezTo>
                    <a:pt x="601" y="3117"/>
                    <a:pt x="601" y="3350"/>
                    <a:pt x="701" y="3517"/>
                  </a:cubicBezTo>
                  <a:cubicBezTo>
                    <a:pt x="1001" y="3984"/>
                    <a:pt x="1735" y="3617"/>
                    <a:pt x="2002" y="4251"/>
                  </a:cubicBezTo>
                  <a:cubicBezTo>
                    <a:pt x="2202" y="4718"/>
                    <a:pt x="2002" y="5218"/>
                    <a:pt x="1535" y="5285"/>
                  </a:cubicBezTo>
                  <a:cubicBezTo>
                    <a:pt x="1501" y="5293"/>
                    <a:pt x="1468" y="5296"/>
                    <a:pt x="1434" y="5296"/>
                  </a:cubicBezTo>
                  <a:cubicBezTo>
                    <a:pt x="1068" y="5296"/>
                    <a:pt x="704" y="4873"/>
                    <a:pt x="361" y="4873"/>
                  </a:cubicBezTo>
                  <a:cubicBezTo>
                    <a:pt x="330" y="4873"/>
                    <a:pt x="298" y="4877"/>
                    <a:pt x="267" y="4885"/>
                  </a:cubicBezTo>
                  <a:cubicBezTo>
                    <a:pt x="67" y="4951"/>
                    <a:pt x="1" y="5152"/>
                    <a:pt x="1" y="5318"/>
                  </a:cubicBezTo>
                  <a:cubicBezTo>
                    <a:pt x="1" y="5452"/>
                    <a:pt x="1" y="5585"/>
                    <a:pt x="67" y="5719"/>
                  </a:cubicBezTo>
                  <a:cubicBezTo>
                    <a:pt x="201" y="5952"/>
                    <a:pt x="434" y="6352"/>
                    <a:pt x="601" y="6553"/>
                  </a:cubicBezTo>
                  <a:cubicBezTo>
                    <a:pt x="736" y="6703"/>
                    <a:pt x="858" y="6772"/>
                    <a:pt x="975" y="6772"/>
                  </a:cubicBezTo>
                  <a:cubicBezTo>
                    <a:pt x="1118" y="6772"/>
                    <a:pt x="1255" y="6669"/>
                    <a:pt x="1402" y="6486"/>
                  </a:cubicBezTo>
                  <a:cubicBezTo>
                    <a:pt x="1635" y="6186"/>
                    <a:pt x="1702" y="6086"/>
                    <a:pt x="2102" y="6052"/>
                  </a:cubicBezTo>
                  <a:cubicBezTo>
                    <a:pt x="2636" y="5986"/>
                    <a:pt x="2769" y="5919"/>
                    <a:pt x="3036" y="5452"/>
                  </a:cubicBezTo>
                  <a:cubicBezTo>
                    <a:pt x="3270" y="5152"/>
                    <a:pt x="3570" y="5118"/>
                    <a:pt x="3670" y="4785"/>
                  </a:cubicBezTo>
                  <a:cubicBezTo>
                    <a:pt x="3737" y="4418"/>
                    <a:pt x="3536" y="3984"/>
                    <a:pt x="3637" y="3651"/>
                  </a:cubicBezTo>
                  <a:cubicBezTo>
                    <a:pt x="3670" y="3450"/>
                    <a:pt x="3803" y="3417"/>
                    <a:pt x="3903" y="3250"/>
                  </a:cubicBezTo>
                  <a:cubicBezTo>
                    <a:pt x="3937" y="3117"/>
                    <a:pt x="3870" y="2917"/>
                    <a:pt x="3870" y="2783"/>
                  </a:cubicBezTo>
                  <a:cubicBezTo>
                    <a:pt x="3937" y="2383"/>
                    <a:pt x="4137" y="2283"/>
                    <a:pt x="4337" y="2016"/>
                  </a:cubicBezTo>
                  <a:cubicBezTo>
                    <a:pt x="4637" y="1682"/>
                    <a:pt x="4604" y="1282"/>
                    <a:pt x="4604" y="815"/>
                  </a:cubicBezTo>
                  <a:cubicBezTo>
                    <a:pt x="4604" y="648"/>
                    <a:pt x="4604" y="515"/>
                    <a:pt x="4571" y="382"/>
                  </a:cubicBezTo>
                  <a:cubicBezTo>
                    <a:pt x="4504" y="181"/>
                    <a:pt x="4370" y="48"/>
                    <a:pt x="4070" y="15"/>
                  </a:cubicBezTo>
                  <a:cubicBezTo>
                    <a:pt x="4003" y="5"/>
                    <a:pt x="3940" y="0"/>
                    <a:pt x="388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3702582" y="4555172"/>
              <a:ext cx="273950" cy="170037"/>
            </a:xfrm>
            <a:custGeom>
              <a:avLst/>
              <a:gdLst/>
              <a:ahLst/>
              <a:cxnLst/>
              <a:rect l="l" t="t" r="r" b="b"/>
              <a:pathLst>
                <a:path w="12910" h="7409" extrusionOk="0">
                  <a:moveTo>
                    <a:pt x="12376" y="1"/>
                  </a:moveTo>
                  <a:cubicBezTo>
                    <a:pt x="11473" y="1"/>
                    <a:pt x="10977" y="611"/>
                    <a:pt x="10311" y="611"/>
                  </a:cubicBezTo>
                  <a:cubicBezTo>
                    <a:pt x="10214" y="611"/>
                    <a:pt x="10113" y="598"/>
                    <a:pt x="10007" y="568"/>
                  </a:cubicBezTo>
                  <a:cubicBezTo>
                    <a:pt x="9702" y="487"/>
                    <a:pt x="9483" y="393"/>
                    <a:pt x="9253" y="393"/>
                  </a:cubicBezTo>
                  <a:cubicBezTo>
                    <a:pt x="9106" y="393"/>
                    <a:pt x="8955" y="431"/>
                    <a:pt x="8773" y="535"/>
                  </a:cubicBezTo>
                  <a:cubicBezTo>
                    <a:pt x="8361" y="741"/>
                    <a:pt x="8053" y="947"/>
                    <a:pt x="7597" y="947"/>
                  </a:cubicBezTo>
                  <a:cubicBezTo>
                    <a:pt x="7536" y="947"/>
                    <a:pt x="7472" y="943"/>
                    <a:pt x="7405" y="935"/>
                  </a:cubicBezTo>
                  <a:cubicBezTo>
                    <a:pt x="7004" y="878"/>
                    <a:pt x="6701" y="721"/>
                    <a:pt x="6326" y="721"/>
                  </a:cubicBezTo>
                  <a:cubicBezTo>
                    <a:pt x="6266" y="721"/>
                    <a:pt x="6203" y="725"/>
                    <a:pt x="6138" y="735"/>
                  </a:cubicBezTo>
                  <a:cubicBezTo>
                    <a:pt x="5905" y="762"/>
                    <a:pt x="5712" y="784"/>
                    <a:pt x="5525" y="784"/>
                  </a:cubicBezTo>
                  <a:cubicBezTo>
                    <a:pt x="5258" y="784"/>
                    <a:pt x="5004" y="739"/>
                    <a:pt x="4670" y="601"/>
                  </a:cubicBezTo>
                  <a:cubicBezTo>
                    <a:pt x="4238" y="429"/>
                    <a:pt x="3881" y="181"/>
                    <a:pt x="3448" y="181"/>
                  </a:cubicBezTo>
                  <a:cubicBezTo>
                    <a:pt x="3379" y="181"/>
                    <a:pt x="3309" y="187"/>
                    <a:pt x="3236" y="201"/>
                  </a:cubicBezTo>
                  <a:cubicBezTo>
                    <a:pt x="2887" y="230"/>
                    <a:pt x="2665" y="487"/>
                    <a:pt x="2372" y="487"/>
                  </a:cubicBezTo>
                  <a:cubicBezTo>
                    <a:pt x="2328" y="487"/>
                    <a:pt x="2283" y="481"/>
                    <a:pt x="2235" y="468"/>
                  </a:cubicBezTo>
                  <a:cubicBezTo>
                    <a:pt x="1909" y="386"/>
                    <a:pt x="1694" y="40"/>
                    <a:pt x="1391" y="40"/>
                  </a:cubicBezTo>
                  <a:cubicBezTo>
                    <a:pt x="1322" y="40"/>
                    <a:pt x="1248" y="58"/>
                    <a:pt x="1168" y="101"/>
                  </a:cubicBezTo>
                  <a:cubicBezTo>
                    <a:pt x="834" y="268"/>
                    <a:pt x="801" y="501"/>
                    <a:pt x="300" y="501"/>
                  </a:cubicBezTo>
                  <a:cubicBezTo>
                    <a:pt x="267" y="835"/>
                    <a:pt x="367" y="1168"/>
                    <a:pt x="267" y="1502"/>
                  </a:cubicBezTo>
                  <a:cubicBezTo>
                    <a:pt x="134" y="1869"/>
                    <a:pt x="0" y="2102"/>
                    <a:pt x="200" y="2469"/>
                  </a:cubicBezTo>
                  <a:cubicBezTo>
                    <a:pt x="567" y="3170"/>
                    <a:pt x="1468" y="2903"/>
                    <a:pt x="2068" y="3270"/>
                  </a:cubicBezTo>
                  <a:cubicBezTo>
                    <a:pt x="2402" y="3437"/>
                    <a:pt x="2635" y="3670"/>
                    <a:pt x="2936" y="3870"/>
                  </a:cubicBezTo>
                  <a:cubicBezTo>
                    <a:pt x="3236" y="4037"/>
                    <a:pt x="3503" y="4071"/>
                    <a:pt x="3803" y="4204"/>
                  </a:cubicBezTo>
                  <a:cubicBezTo>
                    <a:pt x="4136" y="4337"/>
                    <a:pt x="4503" y="4504"/>
                    <a:pt x="4770" y="4738"/>
                  </a:cubicBezTo>
                  <a:cubicBezTo>
                    <a:pt x="5037" y="4971"/>
                    <a:pt x="5237" y="5405"/>
                    <a:pt x="5604" y="5505"/>
                  </a:cubicBezTo>
                  <a:cubicBezTo>
                    <a:pt x="5804" y="5572"/>
                    <a:pt x="6001" y="5583"/>
                    <a:pt x="6195" y="5583"/>
                  </a:cubicBezTo>
                  <a:cubicBezTo>
                    <a:pt x="6292" y="5583"/>
                    <a:pt x="6388" y="5580"/>
                    <a:pt x="6484" y="5580"/>
                  </a:cubicBezTo>
                  <a:cubicBezTo>
                    <a:pt x="6772" y="5580"/>
                    <a:pt x="7055" y="5605"/>
                    <a:pt x="7339" y="5805"/>
                  </a:cubicBezTo>
                  <a:cubicBezTo>
                    <a:pt x="7539" y="5972"/>
                    <a:pt x="7639" y="6205"/>
                    <a:pt x="7872" y="6372"/>
                  </a:cubicBezTo>
                  <a:cubicBezTo>
                    <a:pt x="8039" y="6506"/>
                    <a:pt x="8273" y="6606"/>
                    <a:pt x="8439" y="6739"/>
                  </a:cubicBezTo>
                  <a:cubicBezTo>
                    <a:pt x="8873" y="7106"/>
                    <a:pt x="9240" y="7373"/>
                    <a:pt x="9840" y="7406"/>
                  </a:cubicBezTo>
                  <a:cubicBezTo>
                    <a:pt x="9876" y="7408"/>
                    <a:pt x="9909" y="7408"/>
                    <a:pt x="9940" y="7408"/>
                  </a:cubicBezTo>
                  <a:cubicBezTo>
                    <a:pt x="10642" y="7408"/>
                    <a:pt x="10284" y="7052"/>
                    <a:pt x="10508" y="6572"/>
                  </a:cubicBezTo>
                  <a:cubicBezTo>
                    <a:pt x="10574" y="6339"/>
                    <a:pt x="10941" y="6339"/>
                    <a:pt x="11075" y="6105"/>
                  </a:cubicBezTo>
                  <a:cubicBezTo>
                    <a:pt x="11208" y="5872"/>
                    <a:pt x="11075" y="5638"/>
                    <a:pt x="11041" y="5405"/>
                  </a:cubicBezTo>
                  <a:cubicBezTo>
                    <a:pt x="10908" y="4938"/>
                    <a:pt x="10908" y="4638"/>
                    <a:pt x="10408" y="4404"/>
                  </a:cubicBezTo>
                  <a:cubicBezTo>
                    <a:pt x="10541" y="3970"/>
                    <a:pt x="10674" y="3670"/>
                    <a:pt x="10674" y="3203"/>
                  </a:cubicBezTo>
                  <a:cubicBezTo>
                    <a:pt x="10674" y="2636"/>
                    <a:pt x="10708" y="2403"/>
                    <a:pt x="11175" y="2036"/>
                  </a:cubicBezTo>
                  <a:cubicBezTo>
                    <a:pt x="11642" y="1669"/>
                    <a:pt x="12909" y="701"/>
                    <a:pt x="12376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3577999" y="2532611"/>
              <a:ext cx="174153" cy="298580"/>
            </a:xfrm>
            <a:custGeom>
              <a:avLst/>
              <a:gdLst/>
              <a:ahLst/>
              <a:cxnLst/>
              <a:rect l="l" t="t" r="r" b="b"/>
              <a:pathLst>
                <a:path w="8207" h="13010" extrusionOk="0">
                  <a:moveTo>
                    <a:pt x="8006" y="0"/>
                  </a:moveTo>
                  <a:lnTo>
                    <a:pt x="8006" y="0"/>
                  </a:lnTo>
                  <a:cubicBezTo>
                    <a:pt x="7372" y="34"/>
                    <a:pt x="6405" y="334"/>
                    <a:pt x="5871" y="667"/>
                  </a:cubicBezTo>
                  <a:cubicBezTo>
                    <a:pt x="5304" y="1034"/>
                    <a:pt x="5004" y="1568"/>
                    <a:pt x="4537" y="2002"/>
                  </a:cubicBezTo>
                  <a:cubicBezTo>
                    <a:pt x="4403" y="2168"/>
                    <a:pt x="4103" y="2469"/>
                    <a:pt x="3870" y="2535"/>
                  </a:cubicBezTo>
                  <a:cubicBezTo>
                    <a:pt x="3786" y="2572"/>
                    <a:pt x="3700" y="2586"/>
                    <a:pt x="3613" y="2586"/>
                  </a:cubicBezTo>
                  <a:cubicBezTo>
                    <a:pt x="3387" y="2586"/>
                    <a:pt x="3152" y="2493"/>
                    <a:pt x="2936" y="2469"/>
                  </a:cubicBezTo>
                  <a:cubicBezTo>
                    <a:pt x="2849" y="2459"/>
                    <a:pt x="2757" y="2454"/>
                    <a:pt x="2663" y="2454"/>
                  </a:cubicBezTo>
                  <a:cubicBezTo>
                    <a:pt x="2106" y="2454"/>
                    <a:pt x="1487" y="2646"/>
                    <a:pt x="1601" y="3303"/>
                  </a:cubicBezTo>
                  <a:cubicBezTo>
                    <a:pt x="1668" y="3803"/>
                    <a:pt x="2369" y="4136"/>
                    <a:pt x="2269" y="4670"/>
                  </a:cubicBezTo>
                  <a:cubicBezTo>
                    <a:pt x="2236" y="4677"/>
                    <a:pt x="2204" y="4680"/>
                    <a:pt x="2172" y="4680"/>
                  </a:cubicBezTo>
                  <a:cubicBezTo>
                    <a:pt x="1795" y="4680"/>
                    <a:pt x="1497" y="4219"/>
                    <a:pt x="1101" y="4219"/>
                  </a:cubicBezTo>
                  <a:cubicBezTo>
                    <a:pt x="1058" y="4219"/>
                    <a:pt x="1013" y="4224"/>
                    <a:pt x="968" y="4237"/>
                  </a:cubicBezTo>
                  <a:cubicBezTo>
                    <a:pt x="434" y="4370"/>
                    <a:pt x="968" y="4904"/>
                    <a:pt x="834" y="5271"/>
                  </a:cubicBezTo>
                  <a:cubicBezTo>
                    <a:pt x="767" y="5571"/>
                    <a:pt x="334" y="5604"/>
                    <a:pt x="234" y="6004"/>
                  </a:cubicBezTo>
                  <a:cubicBezTo>
                    <a:pt x="167" y="6338"/>
                    <a:pt x="334" y="6705"/>
                    <a:pt x="534" y="6972"/>
                  </a:cubicBezTo>
                  <a:cubicBezTo>
                    <a:pt x="734" y="7339"/>
                    <a:pt x="801" y="7606"/>
                    <a:pt x="601" y="8006"/>
                  </a:cubicBezTo>
                  <a:cubicBezTo>
                    <a:pt x="401" y="8373"/>
                    <a:pt x="0" y="8573"/>
                    <a:pt x="167" y="9073"/>
                  </a:cubicBezTo>
                  <a:cubicBezTo>
                    <a:pt x="300" y="9474"/>
                    <a:pt x="701" y="9540"/>
                    <a:pt x="1001" y="9740"/>
                  </a:cubicBezTo>
                  <a:cubicBezTo>
                    <a:pt x="1368" y="10007"/>
                    <a:pt x="1168" y="10341"/>
                    <a:pt x="1101" y="10741"/>
                  </a:cubicBezTo>
                  <a:cubicBezTo>
                    <a:pt x="968" y="11375"/>
                    <a:pt x="1034" y="12009"/>
                    <a:pt x="1401" y="12476"/>
                  </a:cubicBezTo>
                  <a:cubicBezTo>
                    <a:pt x="1484" y="12226"/>
                    <a:pt x="1706" y="12092"/>
                    <a:pt x="2046" y="12092"/>
                  </a:cubicBezTo>
                  <a:cubicBezTo>
                    <a:pt x="2115" y="12092"/>
                    <a:pt x="2190" y="12098"/>
                    <a:pt x="2269" y="12109"/>
                  </a:cubicBezTo>
                  <a:cubicBezTo>
                    <a:pt x="2869" y="12209"/>
                    <a:pt x="3269" y="12709"/>
                    <a:pt x="3870" y="12776"/>
                  </a:cubicBezTo>
                  <a:cubicBezTo>
                    <a:pt x="4003" y="12776"/>
                    <a:pt x="4103" y="12809"/>
                    <a:pt x="4203" y="12809"/>
                  </a:cubicBezTo>
                  <a:cubicBezTo>
                    <a:pt x="4237" y="12576"/>
                    <a:pt x="4170" y="12342"/>
                    <a:pt x="4070" y="12109"/>
                  </a:cubicBezTo>
                  <a:cubicBezTo>
                    <a:pt x="3936" y="11642"/>
                    <a:pt x="4070" y="11575"/>
                    <a:pt x="4270" y="11208"/>
                  </a:cubicBezTo>
                  <a:cubicBezTo>
                    <a:pt x="4371" y="10981"/>
                    <a:pt x="4357" y="10504"/>
                    <a:pt x="4519" y="10504"/>
                  </a:cubicBezTo>
                  <a:cubicBezTo>
                    <a:pt x="4570" y="10504"/>
                    <a:pt x="4640" y="10553"/>
                    <a:pt x="4737" y="10674"/>
                  </a:cubicBezTo>
                  <a:cubicBezTo>
                    <a:pt x="5037" y="10975"/>
                    <a:pt x="4870" y="11475"/>
                    <a:pt x="5204" y="11742"/>
                  </a:cubicBezTo>
                  <a:cubicBezTo>
                    <a:pt x="5404" y="11942"/>
                    <a:pt x="5771" y="12009"/>
                    <a:pt x="6038" y="12142"/>
                  </a:cubicBezTo>
                  <a:cubicBezTo>
                    <a:pt x="6271" y="12276"/>
                    <a:pt x="6371" y="12409"/>
                    <a:pt x="6538" y="12576"/>
                  </a:cubicBezTo>
                  <a:cubicBezTo>
                    <a:pt x="6729" y="12767"/>
                    <a:pt x="6989" y="13009"/>
                    <a:pt x="7206" y="13009"/>
                  </a:cubicBezTo>
                  <a:cubicBezTo>
                    <a:pt x="7293" y="13009"/>
                    <a:pt x="7373" y="12971"/>
                    <a:pt x="7439" y="12876"/>
                  </a:cubicBezTo>
                  <a:cubicBezTo>
                    <a:pt x="7472" y="12843"/>
                    <a:pt x="7472" y="12809"/>
                    <a:pt x="7506" y="12776"/>
                  </a:cubicBezTo>
                  <a:cubicBezTo>
                    <a:pt x="7639" y="12442"/>
                    <a:pt x="7506" y="11809"/>
                    <a:pt x="7506" y="11442"/>
                  </a:cubicBezTo>
                  <a:cubicBezTo>
                    <a:pt x="7506" y="11008"/>
                    <a:pt x="7472" y="10708"/>
                    <a:pt x="7272" y="10308"/>
                  </a:cubicBezTo>
                  <a:cubicBezTo>
                    <a:pt x="6738" y="9374"/>
                    <a:pt x="5871" y="9407"/>
                    <a:pt x="4970" y="9374"/>
                  </a:cubicBezTo>
                  <a:cubicBezTo>
                    <a:pt x="4770" y="8873"/>
                    <a:pt x="5271" y="8806"/>
                    <a:pt x="5571" y="8640"/>
                  </a:cubicBezTo>
                  <a:cubicBezTo>
                    <a:pt x="6005" y="8440"/>
                    <a:pt x="6405" y="8106"/>
                    <a:pt x="6505" y="7606"/>
                  </a:cubicBezTo>
                  <a:cubicBezTo>
                    <a:pt x="6638" y="7039"/>
                    <a:pt x="6638" y="7072"/>
                    <a:pt x="7239" y="7005"/>
                  </a:cubicBezTo>
                  <a:cubicBezTo>
                    <a:pt x="7706" y="6972"/>
                    <a:pt x="8206" y="6738"/>
                    <a:pt x="8206" y="6205"/>
                  </a:cubicBezTo>
                  <a:cubicBezTo>
                    <a:pt x="8173" y="5771"/>
                    <a:pt x="7806" y="5471"/>
                    <a:pt x="7406" y="5304"/>
                  </a:cubicBezTo>
                  <a:cubicBezTo>
                    <a:pt x="6939" y="5104"/>
                    <a:pt x="6705" y="5104"/>
                    <a:pt x="6605" y="4570"/>
                  </a:cubicBezTo>
                  <a:cubicBezTo>
                    <a:pt x="6572" y="4270"/>
                    <a:pt x="6472" y="3503"/>
                    <a:pt x="6638" y="3269"/>
                  </a:cubicBezTo>
                  <a:cubicBezTo>
                    <a:pt x="6805" y="3036"/>
                    <a:pt x="7139" y="3136"/>
                    <a:pt x="7372" y="2902"/>
                  </a:cubicBezTo>
                  <a:cubicBezTo>
                    <a:pt x="7739" y="2502"/>
                    <a:pt x="7772" y="1902"/>
                    <a:pt x="7906" y="1401"/>
                  </a:cubicBezTo>
                  <a:cubicBezTo>
                    <a:pt x="8006" y="968"/>
                    <a:pt x="8173" y="434"/>
                    <a:pt x="800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3575877" y="3439021"/>
              <a:ext cx="523115" cy="280495"/>
            </a:xfrm>
            <a:custGeom>
              <a:avLst/>
              <a:gdLst/>
              <a:ahLst/>
              <a:cxnLst/>
              <a:rect l="l" t="t" r="r" b="b"/>
              <a:pathLst>
                <a:path w="24652" h="12222" extrusionOk="0">
                  <a:moveTo>
                    <a:pt x="13076" y="0"/>
                  </a:moveTo>
                  <a:cubicBezTo>
                    <a:pt x="13176" y="167"/>
                    <a:pt x="13276" y="334"/>
                    <a:pt x="13376" y="467"/>
                  </a:cubicBezTo>
                  <a:cubicBezTo>
                    <a:pt x="13577" y="734"/>
                    <a:pt x="13710" y="1068"/>
                    <a:pt x="13977" y="1301"/>
                  </a:cubicBezTo>
                  <a:cubicBezTo>
                    <a:pt x="14110" y="1468"/>
                    <a:pt x="14277" y="1468"/>
                    <a:pt x="14277" y="1701"/>
                  </a:cubicBezTo>
                  <a:cubicBezTo>
                    <a:pt x="14277" y="2268"/>
                    <a:pt x="13343" y="2335"/>
                    <a:pt x="13009" y="2669"/>
                  </a:cubicBezTo>
                  <a:cubicBezTo>
                    <a:pt x="12843" y="2835"/>
                    <a:pt x="12843" y="3069"/>
                    <a:pt x="12709" y="3269"/>
                  </a:cubicBezTo>
                  <a:cubicBezTo>
                    <a:pt x="12509" y="3569"/>
                    <a:pt x="12342" y="3569"/>
                    <a:pt x="12042" y="3703"/>
                  </a:cubicBezTo>
                  <a:cubicBezTo>
                    <a:pt x="11842" y="3769"/>
                    <a:pt x="11375" y="3870"/>
                    <a:pt x="11242" y="4070"/>
                  </a:cubicBezTo>
                  <a:cubicBezTo>
                    <a:pt x="11108" y="4303"/>
                    <a:pt x="11342" y="4737"/>
                    <a:pt x="11442" y="4937"/>
                  </a:cubicBezTo>
                  <a:cubicBezTo>
                    <a:pt x="11508" y="5170"/>
                    <a:pt x="11608" y="5404"/>
                    <a:pt x="11642" y="5671"/>
                  </a:cubicBezTo>
                  <a:cubicBezTo>
                    <a:pt x="11675" y="5971"/>
                    <a:pt x="11542" y="6071"/>
                    <a:pt x="11508" y="6338"/>
                  </a:cubicBezTo>
                  <a:cubicBezTo>
                    <a:pt x="11442" y="6605"/>
                    <a:pt x="11608" y="6972"/>
                    <a:pt x="11208" y="6972"/>
                  </a:cubicBezTo>
                  <a:cubicBezTo>
                    <a:pt x="11008" y="6972"/>
                    <a:pt x="10808" y="6638"/>
                    <a:pt x="10641" y="6505"/>
                  </a:cubicBezTo>
                  <a:cubicBezTo>
                    <a:pt x="10241" y="6171"/>
                    <a:pt x="9774" y="6338"/>
                    <a:pt x="9340" y="6071"/>
                  </a:cubicBezTo>
                  <a:cubicBezTo>
                    <a:pt x="9145" y="5954"/>
                    <a:pt x="9075" y="5905"/>
                    <a:pt x="8971" y="5905"/>
                  </a:cubicBezTo>
                  <a:cubicBezTo>
                    <a:pt x="8897" y="5905"/>
                    <a:pt x="8805" y="5930"/>
                    <a:pt x="8640" y="5971"/>
                  </a:cubicBezTo>
                  <a:cubicBezTo>
                    <a:pt x="8339" y="6071"/>
                    <a:pt x="8039" y="6138"/>
                    <a:pt x="7706" y="6138"/>
                  </a:cubicBezTo>
                  <a:cubicBezTo>
                    <a:pt x="7039" y="6138"/>
                    <a:pt x="6572" y="6405"/>
                    <a:pt x="5938" y="6538"/>
                  </a:cubicBezTo>
                  <a:cubicBezTo>
                    <a:pt x="5708" y="6576"/>
                    <a:pt x="5483" y="6605"/>
                    <a:pt x="5266" y="6605"/>
                  </a:cubicBezTo>
                  <a:cubicBezTo>
                    <a:pt x="4918" y="6605"/>
                    <a:pt x="4591" y="6531"/>
                    <a:pt x="4303" y="6305"/>
                  </a:cubicBezTo>
                  <a:cubicBezTo>
                    <a:pt x="4021" y="6117"/>
                    <a:pt x="3772" y="5813"/>
                    <a:pt x="3522" y="5813"/>
                  </a:cubicBezTo>
                  <a:cubicBezTo>
                    <a:pt x="3416" y="5813"/>
                    <a:pt x="3311" y="5866"/>
                    <a:pt x="3202" y="6004"/>
                  </a:cubicBezTo>
                  <a:cubicBezTo>
                    <a:pt x="2955" y="6283"/>
                    <a:pt x="2678" y="6849"/>
                    <a:pt x="2240" y="6849"/>
                  </a:cubicBezTo>
                  <a:cubicBezTo>
                    <a:pt x="2206" y="6849"/>
                    <a:pt x="2171" y="6846"/>
                    <a:pt x="2135" y="6838"/>
                  </a:cubicBezTo>
                  <a:cubicBezTo>
                    <a:pt x="1601" y="6772"/>
                    <a:pt x="1501" y="5904"/>
                    <a:pt x="834" y="5771"/>
                  </a:cubicBezTo>
                  <a:cubicBezTo>
                    <a:pt x="734" y="5738"/>
                    <a:pt x="667" y="5738"/>
                    <a:pt x="567" y="5738"/>
                  </a:cubicBezTo>
                  <a:cubicBezTo>
                    <a:pt x="667" y="5938"/>
                    <a:pt x="667" y="6171"/>
                    <a:pt x="567" y="6505"/>
                  </a:cubicBezTo>
                  <a:cubicBezTo>
                    <a:pt x="467" y="6772"/>
                    <a:pt x="167" y="7038"/>
                    <a:pt x="100" y="7339"/>
                  </a:cubicBezTo>
                  <a:cubicBezTo>
                    <a:pt x="0" y="7672"/>
                    <a:pt x="434" y="7806"/>
                    <a:pt x="734" y="7939"/>
                  </a:cubicBezTo>
                  <a:cubicBezTo>
                    <a:pt x="1034" y="8039"/>
                    <a:pt x="1201" y="8139"/>
                    <a:pt x="1334" y="8373"/>
                  </a:cubicBezTo>
                  <a:cubicBezTo>
                    <a:pt x="1484" y="8611"/>
                    <a:pt x="1526" y="8850"/>
                    <a:pt x="1796" y="8850"/>
                  </a:cubicBezTo>
                  <a:cubicBezTo>
                    <a:pt x="1828" y="8850"/>
                    <a:pt x="1863" y="8847"/>
                    <a:pt x="1902" y="8840"/>
                  </a:cubicBezTo>
                  <a:cubicBezTo>
                    <a:pt x="2117" y="8792"/>
                    <a:pt x="2298" y="8590"/>
                    <a:pt x="2494" y="8590"/>
                  </a:cubicBezTo>
                  <a:cubicBezTo>
                    <a:pt x="2571" y="8590"/>
                    <a:pt x="2650" y="8621"/>
                    <a:pt x="2735" y="8706"/>
                  </a:cubicBezTo>
                  <a:cubicBezTo>
                    <a:pt x="2802" y="8773"/>
                    <a:pt x="2836" y="8840"/>
                    <a:pt x="2836" y="8906"/>
                  </a:cubicBezTo>
                  <a:cubicBezTo>
                    <a:pt x="3102" y="8973"/>
                    <a:pt x="3336" y="9140"/>
                    <a:pt x="3536" y="9273"/>
                  </a:cubicBezTo>
                  <a:cubicBezTo>
                    <a:pt x="3745" y="9417"/>
                    <a:pt x="3923" y="9479"/>
                    <a:pt x="4087" y="9479"/>
                  </a:cubicBezTo>
                  <a:cubicBezTo>
                    <a:pt x="4341" y="9479"/>
                    <a:pt x="4560" y="9330"/>
                    <a:pt x="4804" y="9107"/>
                  </a:cubicBezTo>
                  <a:cubicBezTo>
                    <a:pt x="4985" y="8939"/>
                    <a:pt x="5183" y="8889"/>
                    <a:pt x="5392" y="8889"/>
                  </a:cubicBezTo>
                  <a:cubicBezTo>
                    <a:pt x="5683" y="8889"/>
                    <a:pt x="5994" y="8987"/>
                    <a:pt x="6305" y="9007"/>
                  </a:cubicBezTo>
                  <a:cubicBezTo>
                    <a:pt x="6328" y="9008"/>
                    <a:pt x="6351" y="9008"/>
                    <a:pt x="6373" y="9008"/>
                  </a:cubicBezTo>
                  <a:cubicBezTo>
                    <a:pt x="6956" y="9008"/>
                    <a:pt x="7193" y="8603"/>
                    <a:pt x="7739" y="8506"/>
                  </a:cubicBezTo>
                  <a:cubicBezTo>
                    <a:pt x="7793" y="8495"/>
                    <a:pt x="7843" y="8490"/>
                    <a:pt x="7889" y="8490"/>
                  </a:cubicBezTo>
                  <a:cubicBezTo>
                    <a:pt x="8386" y="8490"/>
                    <a:pt x="8465" y="9107"/>
                    <a:pt x="8740" y="9474"/>
                  </a:cubicBezTo>
                  <a:cubicBezTo>
                    <a:pt x="9107" y="9941"/>
                    <a:pt x="9607" y="10241"/>
                    <a:pt x="10207" y="10374"/>
                  </a:cubicBezTo>
                  <a:cubicBezTo>
                    <a:pt x="10574" y="10474"/>
                    <a:pt x="11008" y="10474"/>
                    <a:pt x="11342" y="10641"/>
                  </a:cubicBezTo>
                  <a:cubicBezTo>
                    <a:pt x="11575" y="10775"/>
                    <a:pt x="11742" y="11008"/>
                    <a:pt x="12009" y="11075"/>
                  </a:cubicBezTo>
                  <a:cubicBezTo>
                    <a:pt x="12276" y="11141"/>
                    <a:pt x="13510" y="11075"/>
                    <a:pt x="13577" y="11375"/>
                  </a:cubicBezTo>
                  <a:cubicBezTo>
                    <a:pt x="13610" y="11575"/>
                    <a:pt x="13410" y="11709"/>
                    <a:pt x="13176" y="11809"/>
                  </a:cubicBezTo>
                  <a:cubicBezTo>
                    <a:pt x="13643" y="11875"/>
                    <a:pt x="14077" y="12009"/>
                    <a:pt x="14577" y="12142"/>
                  </a:cubicBezTo>
                  <a:cubicBezTo>
                    <a:pt x="14787" y="12198"/>
                    <a:pt x="14988" y="12222"/>
                    <a:pt x="15184" y="12222"/>
                  </a:cubicBezTo>
                  <a:cubicBezTo>
                    <a:pt x="15920" y="12222"/>
                    <a:pt x="16575" y="11886"/>
                    <a:pt x="17313" y="11675"/>
                  </a:cubicBezTo>
                  <a:cubicBezTo>
                    <a:pt x="18480" y="11308"/>
                    <a:pt x="19914" y="11208"/>
                    <a:pt x="20982" y="10574"/>
                  </a:cubicBezTo>
                  <a:cubicBezTo>
                    <a:pt x="21249" y="10408"/>
                    <a:pt x="21916" y="10174"/>
                    <a:pt x="22183" y="9941"/>
                  </a:cubicBezTo>
                  <a:cubicBezTo>
                    <a:pt x="22249" y="9907"/>
                    <a:pt x="22283" y="9874"/>
                    <a:pt x="22283" y="9841"/>
                  </a:cubicBezTo>
                  <a:cubicBezTo>
                    <a:pt x="22516" y="9340"/>
                    <a:pt x="21849" y="8673"/>
                    <a:pt x="22349" y="8106"/>
                  </a:cubicBezTo>
                  <a:cubicBezTo>
                    <a:pt x="22616" y="7772"/>
                    <a:pt x="23283" y="7672"/>
                    <a:pt x="23250" y="7139"/>
                  </a:cubicBezTo>
                  <a:cubicBezTo>
                    <a:pt x="23250" y="6672"/>
                    <a:pt x="22650" y="6705"/>
                    <a:pt x="22783" y="6171"/>
                  </a:cubicBezTo>
                  <a:cubicBezTo>
                    <a:pt x="22813" y="6167"/>
                    <a:pt x="22843" y="6165"/>
                    <a:pt x="22874" y="6165"/>
                  </a:cubicBezTo>
                  <a:cubicBezTo>
                    <a:pt x="23180" y="6165"/>
                    <a:pt x="23509" y="6361"/>
                    <a:pt x="23817" y="6361"/>
                  </a:cubicBezTo>
                  <a:cubicBezTo>
                    <a:pt x="23956" y="6361"/>
                    <a:pt x="24091" y="6321"/>
                    <a:pt x="24217" y="6205"/>
                  </a:cubicBezTo>
                  <a:cubicBezTo>
                    <a:pt x="24651" y="5838"/>
                    <a:pt x="24318" y="5070"/>
                    <a:pt x="24284" y="4670"/>
                  </a:cubicBezTo>
                  <a:cubicBezTo>
                    <a:pt x="24251" y="4603"/>
                    <a:pt x="24251" y="4603"/>
                    <a:pt x="24251" y="4537"/>
                  </a:cubicBezTo>
                  <a:cubicBezTo>
                    <a:pt x="24184" y="3769"/>
                    <a:pt x="24284" y="3002"/>
                    <a:pt x="24284" y="2202"/>
                  </a:cubicBezTo>
                  <a:cubicBezTo>
                    <a:pt x="24284" y="2035"/>
                    <a:pt x="24284" y="1868"/>
                    <a:pt x="24284" y="1701"/>
                  </a:cubicBezTo>
                  <a:cubicBezTo>
                    <a:pt x="23417" y="1568"/>
                    <a:pt x="22650" y="1268"/>
                    <a:pt x="21749" y="1268"/>
                  </a:cubicBezTo>
                  <a:cubicBezTo>
                    <a:pt x="21463" y="1268"/>
                    <a:pt x="21155" y="1289"/>
                    <a:pt x="20857" y="1289"/>
                  </a:cubicBezTo>
                  <a:cubicBezTo>
                    <a:pt x="20633" y="1289"/>
                    <a:pt x="20415" y="1277"/>
                    <a:pt x="20215" y="1234"/>
                  </a:cubicBezTo>
                  <a:cubicBezTo>
                    <a:pt x="19714" y="1101"/>
                    <a:pt x="19281" y="767"/>
                    <a:pt x="18780" y="667"/>
                  </a:cubicBezTo>
                  <a:cubicBezTo>
                    <a:pt x="18654" y="642"/>
                    <a:pt x="18373" y="578"/>
                    <a:pt x="18172" y="578"/>
                  </a:cubicBezTo>
                  <a:cubicBezTo>
                    <a:pt x="18109" y="578"/>
                    <a:pt x="18053" y="585"/>
                    <a:pt x="18013" y="601"/>
                  </a:cubicBezTo>
                  <a:cubicBezTo>
                    <a:pt x="17846" y="701"/>
                    <a:pt x="17913" y="901"/>
                    <a:pt x="17780" y="1034"/>
                  </a:cubicBezTo>
                  <a:cubicBezTo>
                    <a:pt x="17513" y="1268"/>
                    <a:pt x="17212" y="1768"/>
                    <a:pt x="16946" y="1968"/>
                  </a:cubicBezTo>
                  <a:cubicBezTo>
                    <a:pt x="16770" y="2097"/>
                    <a:pt x="16549" y="2150"/>
                    <a:pt x="16310" y="2150"/>
                  </a:cubicBezTo>
                  <a:cubicBezTo>
                    <a:pt x="15685" y="2150"/>
                    <a:pt x="14939" y="1791"/>
                    <a:pt x="14577" y="1501"/>
                  </a:cubicBezTo>
                  <a:cubicBezTo>
                    <a:pt x="13977" y="1034"/>
                    <a:pt x="13743" y="267"/>
                    <a:pt x="13076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3447751" y="4034459"/>
              <a:ext cx="87087" cy="174971"/>
            </a:xfrm>
            <a:custGeom>
              <a:avLst/>
              <a:gdLst/>
              <a:ahLst/>
              <a:cxnLst/>
              <a:rect l="l" t="t" r="r" b="b"/>
              <a:pathLst>
                <a:path w="4104" h="7624" extrusionOk="0">
                  <a:moveTo>
                    <a:pt x="3260" y="0"/>
                  </a:moveTo>
                  <a:cubicBezTo>
                    <a:pt x="2810" y="0"/>
                    <a:pt x="3083" y="1048"/>
                    <a:pt x="2969" y="1275"/>
                  </a:cubicBezTo>
                  <a:cubicBezTo>
                    <a:pt x="2784" y="1441"/>
                    <a:pt x="2579" y="1484"/>
                    <a:pt x="2376" y="1484"/>
                  </a:cubicBezTo>
                  <a:cubicBezTo>
                    <a:pt x="2213" y="1484"/>
                    <a:pt x="2051" y="1456"/>
                    <a:pt x="1902" y="1441"/>
                  </a:cubicBezTo>
                  <a:cubicBezTo>
                    <a:pt x="1842" y="1438"/>
                    <a:pt x="1788" y="1436"/>
                    <a:pt x="1740" y="1436"/>
                  </a:cubicBezTo>
                  <a:cubicBezTo>
                    <a:pt x="1303" y="1436"/>
                    <a:pt x="1288" y="1571"/>
                    <a:pt x="868" y="1842"/>
                  </a:cubicBezTo>
                  <a:cubicBezTo>
                    <a:pt x="468" y="2075"/>
                    <a:pt x="67" y="1908"/>
                    <a:pt x="167" y="2509"/>
                  </a:cubicBezTo>
                  <a:cubicBezTo>
                    <a:pt x="201" y="2709"/>
                    <a:pt x="434" y="3009"/>
                    <a:pt x="367" y="3209"/>
                  </a:cubicBezTo>
                  <a:cubicBezTo>
                    <a:pt x="334" y="3443"/>
                    <a:pt x="34" y="3443"/>
                    <a:pt x="34" y="3676"/>
                  </a:cubicBezTo>
                  <a:cubicBezTo>
                    <a:pt x="1" y="4043"/>
                    <a:pt x="501" y="4010"/>
                    <a:pt x="534" y="4377"/>
                  </a:cubicBezTo>
                  <a:cubicBezTo>
                    <a:pt x="568" y="4644"/>
                    <a:pt x="301" y="4944"/>
                    <a:pt x="267" y="5211"/>
                  </a:cubicBezTo>
                  <a:cubicBezTo>
                    <a:pt x="234" y="5378"/>
                    <a:pt x="234" y="5611"/>
                    <a:pt x="334" y="5744"/>
                  </a:cubicBezTo>
                  <a:cubicBezTo>
                    <a:pt x="501" y="5911"/>
                    <a:pt x="768" y="5744"/>
                    <a:pt x="901" y="5945"/>
                  </a:cubicBezTo>
                  <a:cubicBezTo>
                    <a:pt x="968" y="6045"/>
                    <a:pt x="834" y="6312"/>
                    <a:pt x="868" y="6478"/>
                  </a:cubicBezTo>
                  <a:cubicBezTo>
                    <a:pt x="901" y="6678"/>
                    <a:pt x="935" y="6645"/>
                    <a:pt x="1035" y="6812"/>
                  </a:cubicBezTo>
                  <a:cubicBezTo>
                    <a:pt x="1168" y="7012"/>
                    <a:pt x="1435" y="7412"/>
                    <a:pt x="1635" y="7512"/>
                  </a:cubicBezTo>
                  <a:cubicBezTo>
                    <a:pt x="1764" y="7592"/>
                    <a:pt x="1848" y="7624"/>
                    <a:pt x="1907" y="7624"/>
                  </a:cubicBezTo>
                  <a:cubicBezTo>
                    <a:pt x="2047" y="7624"/>
                    <a:pt x="2042" y="7443"/>
                    <a:pt x="2135" y="7279"/>
                  </a:cubicBezTo>
                  <a:cubicBezTo>
                    <a:pt x="2436" y="6712"/>
                    <a:pt x="2569" y="6278"/>
                    <a:pt x="2803" y="5644"/>
                  </a:cubicBezTo>
                  <a:cubicBezTo>
                    <a:pt x="3036" y="4911"/>
                    <a:pt x="3670" y="4343"/>
                    <a:pt x="3770" y="3610"/>
                  </a:cubicBezTo>
                  <a:cubicBezTo>
                    <a:pt x="3870" y="2976"/>
                    <a:pt x="3536" y="2342"/>
                    <a:pt x="3670" y="1742"/>
                  </a:cubicBezTo>
                  <a:cubicBezTo>
                    <a:pt x="3770" y="1308"/>
                    <a:pt x="4103" y="407"/>
                    <a:pt x="3570" y="107"/>
                  </a:cubicBezTo>
                  <a:cubicBezTo>
                    <a:pt x="3440" y="32"/>
                    <a:pt x="3339" y="0"/>
                    <a:pt x="326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3378382" y="4221043"/>
              <a:ext cx="145845" cy="230349"/>
            </a:xfrm>
            <a:custGeom>
              <a:avLst/>
              <a:gdLst/>
              <a:ahLst/>
              <a:cxnLst/>
              <a:rect l="l" t="t" r="r" b="b"/>
              <a:pathLst>
                <a:path w="6873" h="10037" extrusionOk="0">
                  <a:moveTo>
                    <a:pt x="5474" y="1"/>
                  </a:moveTo>
                  <a:cubicBezTo>
                    <a:pt x="5133" y="1"/>
                    <a:pt x="4810" y="224"/>
                    <a:pt x="4570" y="383"/>
                  </a:cubicBezTo>
                  <a:cubicBezTo>
                    <a:pt x="3970" y="783"/>
                    <a:pt x="3236" y="1217"/>
                    <a:pt x="2569" y="1284"/>
                  </a:cubicBezTo>
                  <a:cubicBezTo>
                    <a:pt x="2456" y="1312"/>
                    <a:pt x="2314" y="1322"/>
                    <a:pt x="2166" y="1322"/>
                  </a:cubicBezTo>
                  <a:cubicBezTo>
                    <a:pt x="1965" y="1322"/>
                    <a:pt x="1756" y="1303"/>
                    <a:pt x="1602" y="1284"/>
                  </a:cubicBezTo>
                  <a:cubicBezTo>
                    <a:pt x="1568" y="883"/>
                    <a:pt x="1869" y="617"/>
                    <a:pt x="1802" y="216"/>
                  </a:cubicBezTo>
                  <a:cubicBezTo>
                    <a:pt x="1869" y="150"/>
                    <a:pt x="1969" y="150"/>
                    <a:pt x="1902" y="16"/>
                  </a:cubicBezTo>
                  <a:cubicBezTo>
                    <a:pt x="1871" y="12"/>
                    <a:pt x="1842" y="10"/>
                    <a:pt x="1814" y="10"/>
                  </a:cubicBezTo>
                  <a:cubicBezTo>
                    <a:pt x="1409" y="10"/>
                    <a:pt x="1228" y="438"/>
                    <a:pt x="1135" y="750"/>
                  </a:cubicBezTo>
                  <a:cubicBezTo>
                    <a:pt x="1068" y="1084"/>
                    <a:pt x="734" y="1551"/>
                    <a:pt x="734" y="1884"/>
                  </a:cubicBezTo>
                  <a:cubicBezTo>
                    <a:pt x="668" y="2485"/>
                    <a:pt x="1168" y="2284"/>
                    <a:pt x="1435" y="2585"/>
                  </a:cubicBezTo>
                  <a:cubicBezTo>
                    <a:pt x="1735" y="2885"/>
                    <a:pt x="1568" y="3719"/>
                    <a:pt x="1568" y="4052"/>
                  </a:cubicBezTo>
                  <a:cubicBezTo>
                    <a:pt x="1568" y="4453"/>
                    <a:pt x="1502" y="4853"/>
                    <a:pt x="1568" y="5220"/>
                  </a:cubicBezTo>
                  <a:cubicBezTo>
                    <a:pt x="1702" y="5820"/>
                    <a:pt x="1702" y="6054"/>
                    <a:pt x="1402" y="6654"/>
                  </a:cubicBezTo>
                  <a:cubicBezTo>
                    <a:pt x="1201" y="7055"/>
                    <a:pt x="935" y="7388"/>
                    <a:pt x="768" y="7788"/>
                  </a:cubicBezTo>
                  <a:cubicBezTo>
                    <a:pt x="668" y="7989"/>
                    <a:pt x="701" y="8122"/>
                    <a:pt x="634" y="8355"/>
                  </a:cubicBezTo>
                  <a:cubicBezTo>
                    <a:pt x="568" y="8622"/>
                    <a:pt x="401" y="8556"/>
                    <a:pt x="267" y="8756"/>
                  </a:cubicBezTo>
                  <a:cubicBezTo>
                    <a:pt x="1" y="9256"/>
                    <a:pt x="367" y="9490"/>
                    <a:pt x="734" y="9556"/>
                  </a:cubicBezTo>
                  <a:cubicBezTo>
                    <a:pt x="1281" y="9617"/>
                    <a:pt x="1551" y="10037"/>
                    <a:pt x="2072" y="10037"/>
                  </a:cubicBezTo>
                  <a:cubicBezTo>
                    <a:pt x="2124" y="10037"/>
                    <a:pt x="2178" y="10032"/>
                    <a:pt x="2235" y="10023"/>
                  </a:cubicBezTo>
                  <a:cubicBezTo>
                    <a:pt x="2469" y="9990"/>
                    <a:pt x="2869" y="9857"/>
                    <a:pt x="3069" y="9723"/>
                  </a:cubicBezTo>
                  <a:cubicBezTo>
                    <a:pt x="3303" y="9556"/>
                    <a:pt x="3303" y="9323"/>
                    <a:pt x="3470" y="9089"/>
                  </a:cubicBezTo>
                  <a:cubicBezTo>
                    <a:pt x="3567" y="8975"/>
                    <a:pt x="3673" y="8930"/>
                    <a:pt x="3785" y="8930"/>
                  </a:cubicBezTo>
                  <a:cubicBezTo>
                    <a:pt x="4097" y="8930"/>
                    <a:pt x="4452" y="9276"/>
                    <a:pt x="4771" y="9423"/>
                  </a:cubicBezTo>
                  <a:cubicBezTo>
                    <a:pt x="4909" y="9481"/>
                    <a:pt x="5031" y="9508"/>
                    <a:pt x="5137" y="9508"/>
                  </a:cubicBezTo>
                  <a:cubicBezTo>
                    <a:pt x="5519" y="9508"/>
                    <a:pt x="5697" y="9166"/>
                    <a:pt x="5671" y="8722"/>
                  </a:cubicBezTo>
                  <a:cubicBezTo>
                    <a:pt x="5671" y="8389"/>
                    <a:pt x="5638" y="8022"/>
                    <a:pt x="5705" y="7722"/>
                  </a:cubicBezTo>
                  <a:cubicBezTo>
                    <a:pt x="5805" y="7321"/>
                    <a:pt x="6105" y="7021"/>
                    <a:pt x="6272" y="6654"/>
                  </a:cubicBezTo>
                  <a:cubicBezTo>
                    <a:pt x="6539" y="6121"/>
                    <a:pt x="6472" y="5520"/>
                    <a:pt x="6405" y="4953"/>
                  </a:cubicBezTo>
                  <a:cubicBezTo>
                    <a:pt x="6338" y="4686"/>
                    <a:pt x="6338" y="4486"/>
                    <a:pt x="6405" y="4219"/>
                  </a:cubicBezTo>
                  <a:cubicBezTo>
                    <a:pt x="6505" y="3986"/>
                    <a:pt x="6739" y="3752"/>
                    <a:pt x="6805" y="3485"/>
                  </a:cubicBezTo>
                  <a:cubicBezTo>
                    <a:pt x="6872" y="3052"/>
                    <a:pt x="6739" y="2418"/>
                    <a:pt x="6639" y="1984"/>
                  </a:cubicBezTo>
                  <a:cubicBezTo>
                    <a:pt x="6572" y="1684"/>
                    <a:pt x="6438" y="1584"/>
                    <a:pt x="6238" y="1350"/>
                  </a:cubicBezTo>
                  <a:cubicBezTo>
                    <a:pt x="6005" y="1050"/>
                    <a:pt x="6005" y="984"/>
                    <a:pt x="6005" y="583"/>
                  </a:cubicBezTo>
                  <a:cubicBezTo>
                    <a:pt x="6005" y="283"/>
                    <a:pt x="6038" y="150"/>
                    <a:pt x="5738" y="50"/>
                  </a:cubicBezTo>
                  <a:cubicBezTo>
                    <a:pt x="5650" y="16"/>
                    <a:pt x="5561" y="1"/>
                    <a:pt x="5474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3350775" y="3633844"/>
              <a:ext cx="858625" cy="964405"/>
            </a:xfrm>
            <a:custGeom>
              <a:avLst/>
              <a:gdLst/>
              <a:ahLst/>
              <a:cxnLst/>
              <a:rect l="l" t="t" r="r" b="b"/>
              <a:pathLst>
                <a:path w="40463" h="42022" extrusionOk="0">
                  <a:moveTo>
                    <a:pt x="18497" y="1"/>
                  </a:moveTo>
                  <a:cubicBezTo>
                    <a:pt x="18451" y="1"/>
                    <a:pt x="18401" y="6"/>
                    <a:pt x="18347" y="17"/>
                  </a:cubicBezTo>
                  <a:cubicBezTo>
                    <a:pt x="17851" y="110"/>
                    <a:pt x="17586" y="491"/>
                    <a:pt x="17042" y="491"/>
                  </a:cubicBezTo>
                  <a:cubicBezTo>
                    <a:pt x="17001" y="491"/>
                    <a:pt x="16958" y="489"/>
                    <a:pt x="16913" y="484"/>
                  </a:cubicBezTo>
                  <a:cubicBezTo>
                    <a:pt x="16602" y="465"/>
                    <a:pt x="16291" y="366"/>
                    <a:pt x="16007" y="366"/>
                  </a:cubicBezTo>
                  <a:cubicBezTo>
                    <a:pt x="15803" y="366"/>
                    <a:pt x="15612" y="417"/>
                    <a:pt x="15445" y="584"/>
                  </a:cubicBezTo>
                  <a:cubicBezTo>
                    <a:pt x="15179" y="830"/>
                    <a:pt x="14950" y="988"/>
                    <a:pt x="14689" y="988"/>
                  </a:cubicBezTo>
                  <a:cubicBezTo>
                    <a:pt x="14526" y="988"/>
                    <a:pt x="14350" y="926"/>
                    <a:pt x="14144" y="784"/>
                  </a:cubicBezTo>
                  <a:cubicBezTo>
                    <a:pt x="13944" y="651"/>
                    <a:pt x="13710" y="484"/>
                    <a:pt x="13477" y="417"/>
                  </a:cubicBezTo>
                  <a:lnTo>
                    <a:pt x="13477" y="417"/>
                  </a:lnTo>
                  <a:cubicBezTo>
                    <a:pt x="13544" y="618"/>
                    <a:pt x="13444" y="818"/>
                    <a:pt x="13410" y="1018"/>
                  </a:cubicBezTo>
                  <a:cubicBezTo>
                    <a:pt x="13377" y="1352"/>
                    <a:pt x="13744" y="1785"/>
                    <a:pt x="13410" y="1985"/>
                  </a:cubicBezTo>
                  <a:cubicBezTo>
                    <a:pt x="13331" y="2025"/>
                    <a:pt x="13255" y="2041"/>
                    <a:pt x="13181" y="2041"/>
                  </a:cubicBezTo>
                  <a:cubicBezTo>
                    <a:pt x="12879" y="2041"/>
                    <a:pt x="12611" y="1772"/>
                    <a:pt x="12343" y="1718"/>
                  </a:cubicBezTo>
                  <a:lnTo>
                    <a:pt x="12343" y="1718"/>
                  </a:lnTo>
                  <a:cubicBezTo>
                    <a:pt x="12076" y="2119"/>
                    <a:pt x="12476" y="2786"/>
                    <a:pt x="12309" y="3220"/>
                  </a:cubicBezTo>
                  <a:cubicBezTo>
                    <a:pt x="12264" y="3357"/>
                    <a:pt x="12155" y="3447"/>
                    <a:pt x="12027" y="3447"/>
                  </a:cubicBezTo>
                  <a:cubicBezTo>
                    <a:pt x="11968" y="3447"/>
                    <a:pt x="11905" y="3428"/>
                    <a:pt x="11842" y="3386"/>
                  </a:cubicBezTo>
                  <a:cubicBezTo>
                    <a:pt x="11609" y="3253"/>
                    <a:pt x="11709" y="2953"/>
                    <a:pt x="11475" y="2786"/>
                  </a:cubicBezTo>
                  <a:cubicBezTo>
                    <a:pt x="11396" y="2735"/>
                    <a:pt x="11339" y="2715"/>
                    <a:pt x="11295" y="2715"/>
                  </a:cubicBezTo>
                  <a:cubicBezTo>
                    <a:pt x="11136" y="2715"/>
                    <a:pt x="11158" y="2989"/>
                    <a:pt x="10975" y="3119"/>
                  </a:cubicBezTo>
                  <a:cubicBezTo>
                    <a:pt x="10916" y="3153"/>
                    <a:pt x="10852" y="3168"/>
                    <a:pt x="10788" y="3168"/>
                  </a:cubicBezTo>
                  <a:cubicBezTo>
                    <a:pt x="10600" y="3168"/>
                    <a:pt x="10407" y="3044"/>
                    <a:pt x="10308" y="2919"/>
                  </a:cubicBezTo>
                  <a:cubicBezTo>
                    <a:pt x="10181" y="2767"/>
                    <a:pt x="10036" y="1962"/>
                    <a:pt x="9827" y="1962"/>
                  </a:cubicBezTo>
                  <a:cubicBezTo>
                    <a:pt x="9760" y="1962"/>
                    <a:pt x="9688" y="2043"/>
                    <a:pt x="9607" y="2252"/>
                  </a:cubicBezTo>
                  <a:cubicBezTo>
                    <a:pt x="9507" y="2519"/>
                    <a:pt x="9541" y="2786"/>
                    <a:pt x="9341" y="2986"/>
                  </a:cubicBezTo>
                  <a:cubicBezTo>
                    <a:pt x="9074" y="3220"/>
                    <a:pt x="8874" y="3153"/>
                    <a:pt x="8740" y="3520"/>
                  </a:cubicBezTo>
                  <a:cubicBezTo>
                    <a:pt x="8640" y="3787"/>
                    <a:pt x="8507" y="4053"/>
                    <a:pt x="8473" y="4320"/>
                  </a:cubicBezTo>
                  <a:cubicBezTo>
                    <a:pt x="8473" y="4454"/>
                    <a:pt x="8540" y="4654"/>
                    <a:pt x="8440" y="4787"/>
                  </a:cubicBezTo>
                  <a:cubicBezTo>
                    <a:pt x="8371" y="4879"/>
                    <a:pt x="8290" y="4916"/>
                    <a:pt x="8206" y="4916"/>
                  </a:cubicBezTo>
                  <a:cubicBezTo>
                    <a:pt x="8048" y="4916"/>
                    <a:pt x="7882" y="4785"/>
                    <a:pt x="7773" y="4654"/>
                  </a:cubicBezTo>
                  <a:cubicBezTo>
                    <a:pt x="7506" y="4320"/>
                    <a:pt x="7439" y="3987"/>
                    <a:pt x="7306" y="3586"/>
                  </a:cubicBezTo>
                  <a:cubicBezTo>
                    <a:pt x="7206" y="3320"/>
                    <a:pt x="6906" y="3186"/>
                    <a:pt x="6805" y="2886"/>
                  </a:cubicBezTo>
                  <a:cubicBezTo>
                    <a:pt x="6705" y="2586"/>
                    <a:pt x="6939" y="2252"/>
                    <a:pt x="6839" y="1985"/>
                  </a:cubicBezTo>
                  <a:cubicBezTo>
                    <a:pt x="6791" y="1878"/>
                    <a:pt x="6722" y="1839"/>
                    <a:pt x="6643" y="1839"/>
                  </a:cubicBezTo>
                  <a:cubicBezTo>
                    <a:pt x="6500" y="1839"/>
                    <a:pt x="6322" y="1966"/>
                    <a:pt x="6172" y="2052"/>
                  </a:cubicBezTo>
                  <a:cubicBezTo>
                    <a:pt x="5571" y="2386"/>
                    <a:pt x="5505" y="2719"/>
                    <a:pt x="5204" y="3253"/>
                  </a:cubicBezTo>
                  <a:cubicBezTo>
                    <a:pt x="4986" y="3641"/>
                    <a:pt x="4732" y="3765"/>
                    <a:pt x="4379" y="3765"/>
                  </a:cubicBezTo>
                  <a:cubicBezTo>
                    <a:pt x="4247" y="3765"/>
                    <a:pt x="4101" y="3747"/>
                    <a:pt x="3937" y="3720"/>
                  </a:cubicBezTo>
                  <a:cubicBezTo>
                    <a:pt x="3663" y="3697"/>
                    <a:pt x="3406" y="3643"/>
                    <a:pt x="3131" y="3643"/>
                  </a:cubicBezTo>
                  <a:cubicBezTo>
                    <a:pt x="3004" y="3643"/>
                    <a:pt x="2873" y="3655"/>
                    <a:pt x="2736" y="3687"/>
                  </a:cubicBezTo>
                  <a:cubicBezTo>
                    <a:pt x="2436" y="3720"/>
                    <a:pt x="2069" y="3887"/>
                    <a:pt x="1702" y="3987"/>
                  </a:cubicBezTo>
                  <a:cubicBezTo>
                    <a:pt x="1702" y="4020"/>
                    <a:pt x="1702" y="4087"/>
                    <a:pt x="1668" y="4120"/>
                  </a:cubicBezTo>
                  <a:cubicBezTo>
                    <a:pt x="1568" y="4387"/>
                    <a:pt x="1468" y="4654"/>
                    <a:pt x="1568" y="4921"/>
                  </a:cubicBezTo>
                  <a:cubicBezTo>
                    <a:pt x="1702" y="5354"/>
                    <a:pt x="2102" y="5454"/>
                    <a:pt x="2069" y="5955"/>
                  </a:cubicBezTo>
                  <a:cubicBezTo>
                    <a:pt x="2035" y="6322"/>
                    <a:pt x="1935" y="6589"/>
                    <a:pt x="1602" y="6755"/>
                  </a:cubicBezTo>
                  <a:cubicBezTo>
                    <a:pt x="1201" y="6922"/>
                    <a:pt x="501" y="7022"/>
                    <a:pt x="267" y="7356"/>
                  </a:cubicBezTo>
                  <a:cubicBezTo>
                    <a:pt x="1" y="7723"/>
                    <a:pt x="501" y="8023"/>
                    <a:pt x="801" y="8156"/>
                  </a:cubicBezTo>
                  <a:cubicBezTo>
                    <a:pt x="1335" y="8357"/>
                    <a:pt x="1335" y="9357"/>
                    <a:pt x="1435" y="9924"/>
                  </a:cubicBezTo>
                  <a:cubicBezTo>
                    <a:pt x="1468" y="10158"/>
                    <a:pt x="1502" y="10491"/>
                    <a:pt x="1402" y="10725"/>
                  </a:cubicBezTo>
                  <a:cubicBezTo>
                    <a:pt x="1335" y="10925"/>
                    <a:pt x="1068" y="11125"/>
                    <a:pt x="1135" y="11392"/>
                  </a:cubicBezTo>
                  <a:cubicBezTo>
                    <a:pt x="1201" y="11626"/>
                    <a:pt x="1635" y="11726"/>
                    <a:pt x="1835" y="11792"/>
                  </a:cubicBezTo>
                  <a:cubicBezTo>
                    <a:pt x="2002" y="11859"/>
                    <a:pt x="2436" y="11826"/>
                    <a:pt x="2569" y="11992"/>
                  </a:cubicBezTo>
                  <a:cubicBezTo>
                    <a:pt x="2703" y="12126"/>
                    <a:pt x="2636" y="12459"/>
                    <a:pt x="2602" y="12660"/>
                  </a:cubicBezTo>
                  <a:cubicBezTo>
                    <a:pt x="2569" y="12860"/>
                    <a:pt x="2502" y="13027"/>
                    <a:pt x="2436" y="13160"/>
                  </a:cubicBezTo>
                  <a:cubicBezTo>
                    <a:pt x="2602" y="13193"/>
                    <a:pt x="2769" y="13193"/>
                    <a:pt x="2936" y="13193"/>
                  </a:cubicBezTo>
                  <a:cubicBezTo>
                    <a:pt x="3436" y="13193"/>
                    <a:pt x="3703" y="13060"/>
                    <a:pt x="4137" y="12826"/>
                  </a:cubicBezTo>
                  <a:cubicBezTo>
                    <a:pt x="4571" y="12560"/>
                    <a:pt x="4871" y="12359"/>
                    <a:pt x="5171" y="11959"/>
                  </a:cubicBezTo>
                  <a:cubicBezTo>
                    <a:pt x="5404" y="11626"/>
                    <a:pt x="5671" y="11192"/>
                    <a:pt x="6138" y="11159"/>
                  </a:cubicBezTo>
                  <a:cubicBezTo>
                    <a:pt x="6505" y="11159"/>
                    <a:pt x="6872" y="11392"/>
                    <a:pt x="7206" y="11459"/>
                  </a:cubicBezTo>
                  <a:cubicBezTo>
                    <a:pt x="7506" y="11525"/>
                    <a:pt x="7773" y="11525"/>
                    <a:pt x="8073" y="11626"/>
                  </a:cubicBezTo>
                  <a:cubicBezTo>
                    <a:pt x="8407" y="11726"/>
                    <a:pt x="8840" y="11859"/>
                    <a:pt x="9107" y="12093"/>
                  </a:cubicBezTo>
                  <a:cubicBezTo>
                    <a:pt x="9374" y="12359"/>
                    <a:pt x="9407" y="12693"/>
                    <a:pt x="9741" y="12893"/>
                  </a:cubicBezTo>
                  <a:cubicBezTo>
                    <a:pt x="10041" y="13127"/>
                    <a:pt x="10408" y="13160"/>
                    <a:pt x="10675" y="13360"/>
                  </a:cubicBezTo>
                  <a:cubicBezTo>
                    <a:pt x="11042" y="13560"/>
                    <a:pt x="11075" y="13860"/>
                    <a:pt x="11175" y="14227"/>
                  </a:cubicBezTo>
                  <a:cubicBezTo>
                    <a:pt x="11375" y="14895"/>
                    <a:pt x="11842" y="15362"/>
                    <a:pt x="12076" y="15962"/>
                  </a:cubicBezTo>
                  <a:cubicBezTo>
                    <a:pt x="12309" y="16529"/>
                    <a:pt x="12176" y="17163"/>
                    <a:pt x="11876" y="17663"/>
                  </a:cubicBezTo>
                  <a:cubicBezTo>
                    <a:pt x="11742" y="17897"/>
                    <a:pt x="11442" y="18197"/>
                    <a:pt x="11709" y="18397"/>
                  </a:cubicBezTo>
                  <a:cubicBezTo>
                    <a:pt x="11780" y="18450"/>
                    <a:pt x="11870" y="18468"/>
                    <a:pt x="11969" y="18468"/>
                  </a:cubicBezTo>
                  <a:cubicBezTo>
                    <a:pt x="12171" y="18468"/>
                    <a:pt x="12411" y="18395"/>
                    <a:pt x="12612" y="18395"/>
                  </a:cubicBezTo>
                  <a:cubicBezTo>
                    <a:pt x="12684" y="18395"/>
                    <a:pt x="12751" y="18404"/>
                    <a:pt x="12810" y="18430"/>
                  </a:cubicBezTo>
                  <a:cubicBezTo>
                    <a:pt x="13177" y="18564"/>
                    <a:pt x="13377" y="19298"/>
                    <a:pt x="13544" y="19631"/>
                  </a:cubicBezTo>
                  <a:cubicBezTo>
                    <a:pt x="13744" y="20065"/>
                    <a:pt x="13777" y="20432"/>
                    <a:pt x="13877" y="20865"/>
                  </a:cubicBezTo>
                  <a:cubicBezTo>
                    <a:pt x="13945" y="20873"/>
                    <a:pt x="14015" y="20875"/>
                    <a:pt x="14086" y="20875"/>
                  </a:cubicBezTo>
                  <a:cubicBezTo>
                    <a:pt x="14212" y="20875"/>
                    <a:pt x="14341" y="20868"/>
                    <a:pt x="14468" y="20868"/>
                  </a:cubicBezTo>
                  <a:cubicBezTo>
                    <a:pt x="14585" y="20868"/>
                    <a:pt x="14700" y="20874"/>
                    <a:pt x="14811" y="20899"/>
                  </a:cubicBezTo>
                  <a:cubicBezTo>
                    <a:pt x="15145" y="20932"/>
                    <a:pt x="15178" y="21032"/>
                    <a:pt x="15378" y="21332"/>
                  </a:cubicBezTo>
                  <a:cubicBezTo>
                    <a:pt x="15712" y="21766"/>
                    <a:pt x="16045" y="22233"/>
                    <a:pt x="16512" y="22567"/>
                  </a:cubicBezTo>
                  <a:cubicBezTo>
                    <a:pt x="17013" y="22900"/>
                    <a:pt x="17580" y="22900"/>
                    <a:pt x="17947" y="23401"/>
                  </a:cubicBezTo>
                  <a:cubicBezTo>
                    <a:pt x="18414" y="24034"/>
                    <a:pt x="18314" y="24835"/>
                    <a:pt x="18981" y="25235"/>
                  </a:cubicBezTo>
                  <a:cubicBezTo>
                    <a:pt x="19181" y="25369"/>
                    <a:pt x="19348" y="25469"/>
                    <a:pt x="19481" y="25636"/>
                  </a:cubicBezTo>
                  <a:cubicBezTo>
                    <a:pt x="19615" y="25836"/>
                    <a:pt x="19748" y="26536"/>
                    <a:pt x="19948" y="26536"/>
                  </a:cubicBezTo>
                  <a:cubicBezTo>
                    <a:pt x="20036" y="26682"/>
                    <a:pt x="20144" y="26732"/>
                    <a:pt x="20262" y="26732"/>
                  </a:cubicBezTo>
                  <a:cubicBezTo>
                    <a:pt x="20509" y="26732"/>
                    <a:pt x="20802" y="26517"/>
                    <a:pt x="21060" y="26517"/>
                  </a:cubicBezTo>
                  <a:cubicBezTo>
                    <a:pt x="21102" y="26517"/>
                    <a:pt x="21143" y="26523"/>
                    <a:pt x="21182" y="26536"/>
                  </a:cubicBezTo>
                  <a:cubicBezTo>
                    <a:pt x="21316" y="26570"/>
                    <a:pt x="21383" y="26836"/>
                    <a:pt x="21516" y="26903"/>
                  </a:cubicBezTo>
                  <a:cubicBezTo>
                    <a:pt x="21568" y="26924"/>
                    <a:pt x="21632" y="26932"/>
                    <a:pt x="21701" y="26932"/>
                  </a:cubicBezTo>
                  <a:cubicBezTo>
                    <a:pt x="21853" y="26932"/>
                    <a:pt x="22024" y="26893"/>
                    <a:pt x="22116" y="26870"/>
                  </a:cubicBezTo>
                  <a:cubicBezTo>
                    <a:pt x="22305" y="26843"/>
                    <a:pt x="22298" y="26794"/>
                    <a:pt x="22429" y="26794"/>
                  </a:cubicBezTo>
                  <a:cubicBezTo>
                    <a:pt x="22460" y="26794"/>
                    <a:pt x="22499" y="26797"/>
                    <a:pt x="22550" y="26803"/>
                  </a:cubicBezTo>
                  <a:cubicBezTo>
                    <a:pt x="22683" y="26836"/>
                    <a:pt x="22884" y="27003"/>
                    <a:pt x="22984" y="27103"/>
                  </a:cubicBezTo>
                  <a:cubicBezTo>
                    <a:pt x="23351" y="27537"/>
                    <a:pt x="23251" y="28438"/>
                    <a:pt x="23818" y="28638"/>
                  </a:cubicBezTo>
                  <a:cubicBezTo>
                    <a:pt x="23873" y="28658"/>
                    <a:pt x="23930" y="28666"/>
                    <a:pt x="23987" y="28666"/>
                  </a:cubicBezTo>
                  <a:cubicBezTo>
                    <a:pt x="24211" y="28666"/>
                    <a:pt x="24444" y="28544"/>
                    <a:pt x="24632" y="28544"/>
                  </a:cubicBezTo>
                  <a:cubicBezTo>
                    <a:pt x="24716" y="28544"/>
                    <a:pt x="24791" y="28568"/>
                    <a:pt x="24852" y="28638"/>
                  </a:cubicBezTo>
                  <a:cubicBezTo>
                    <a:pt x="25085" y="28938"/>
                    <a:pt x="24885" y="29472"/>
                    <a:pt x="25152" y="29738"/>
                  </a:cubicBezTo>
                  <a:cubicBezTo>
                    <a:pt x="25289" y="29858"/>
                    <a:pt x="25434" y="29894"/>
                    <a:pt x="25584" y="29894"/>
                  </a:cubicBezTo>
                  <a:cubicBezTo>
                    <a:pt x="25812" y="29894"/>
                    <a:pt x="26050" y="29809"/>
                    <a:pt x="26286" y="29809"/>
                  </a:cubicBezTo>
                  <a:cubicBezTo>
                    <a:pt x="26456" y="29809"/>
                    <a:pt x="26624" y="29853"/>
                    <a:pt x="26786" y="30005"/>
                  </a:cubicBezTo>
                  <a:cubicBezTo>
                    <a:pt x="27320" y="30506"/>
                    <a:pt x="27020" y="31173"/>
                    <a:pt x="27087" y="31807"/>
                  </a:cubicBezTo>
                  <a:cubicBezTo>
                    <a:pt x="27320" y="31873"/>
                    <a:pt x="27687" y="31973"/>
                    <a:pt x="27820" y="32107"/>
                  </a:cubicBezTo>
                  <a:cubicBezTo>
                    <a:pt x="27987" y="32240"/>
                    <a:pt x="27987" y="32507"/>
                    <a:pt x="28154" y="32641"/>
                  </a:cubicBezTo>
                  <a:cubicBezTo>
                    <a:pt x="28266" y="32728"/>
                    <a:pt x="28369" y="32759"/>
                    <a:pt x="28467" y="32759"/>
                  </a:cubicBezTo>
                  <a:cubicBezTo>
                    <a:pt x="28633" y="32759"/>
                    <a:pt x="28787" y="32670"/>
                    <a:pt x="28955" y="32607"/>
                  </a:cubicBezTo>
                  <a:cubicBezTo>
                    <a:pt x="29080" y="32532"/>
                    <a:pt x="29392" y="32382"/>
                    <a:pt x="29611" y="32382"/>
                  </a:cubicBezTo>
                  <a:cubicBezTo>
                    <a:pt x="29684" y="32382"/>
                    <a:pt x="29747" y="32399"/>
                    <a:pt x="29789" y="32440"/>
                  </a:cubicBezTo>
                  <a:cubicBezTo>
                    <a:pt x="29922" y="32574"/>
                    <a:pt x="29822" y="32841"/>
                    <a:pt x="29855" y="33007"/>
                  </a:cubicBezTo>
                  <a:cubicBezTo>
                    <a:pt x="29955" y="33708"/>
                    <a:pt x="30689" y="34042"/>
                    <a:pt x="30823" y="34675"/>
                  </a:cubicBezTo>
                  <a:cubicBezTo>
                    <a:pt x="30956" y="35309"/>
                    <a:pt x="30522" y="35976"/>
                    <a:pt x="30923" y="36543"/>
                  </a:cubicBezTo>
                  <a:cubicBezTo>
                    <a:pt x="31190" y="36977"/>
                    <a:pt x="32023" y="37844"/>
                    <a:pt x="31456" y="38378"/>
                  </a:cubicBezTo>
                  <a:cubicBezTo>
                    <a:pt x="31312" y="38534"/>
                    <a:pt x="31130" y="38563"/>
                    <a:pt x="30949" y="38563"/>
                  </a:cubicBezTo>
                  <a:cubicBezTo>
                    <a:pt x="30837" y="38563"/>
                    <a:pt x="30725" y="38552"/>
                    <a:pt x="30622" y="38552"/>
                  </a:cubicBezTo>
                  <a:cubicBezTo>
                    <a:pt x="30390" y="38552"/>
                    <a:pt x="30202" y="38609"/>
                    <a:pt x="30155" y="38978"/>
                  </a:cubicBezTo>
                  <a:cubicBezTo>
                    <a:pt x="30089" y="39445"/>
                    <a:pt x="30322" y="40079"/>
                    <a:pt x="30022" y="40413"/>
                  </a:cubicBezTo>
                  <a:cubicBezTo>
                    <a:pt x="29655" y="40780"/>
                    <a:pt x="29088" y="40780"/>
                    <a:pt x="29121" y="41447"/>
                  </a:cubicBezTo>
                  <a:cubicBezTo>
                    <a:pt x="29152" y="41861"/>
                    <a:pt x="29572" y="42022"/>
                    <a:pt x="30051" y="42022"/>
                  </a:cubicBezTo>
                  <a:cubicBezTo>
                    <a:pt x="30614" y="42022"/>
                    <a:pt x="31258" y="41802"/>
                    <a:pt x="31456" y="41514"/>
                  </a:cubicBezTo>
                  <a:cubicBezTo>
                    <a:pt x="31723" y="41113"/>
                    <a:pt x="31890" y="40680"/>
                    <a:pt x="32290" y="40313"/>
                  </a:cubicBezTo>
                  <a:cubicBezTo>
                    <a:pt x="32624" y="40013"/>
                    <a:pt x="32791" y="40013"/>
                    <a:pt x="32924" y="39546"/>
                  </a:cubicBezTo>
                  <a:cubicBezTo>
                    <a:pt x="33091" y="38945"/>
                    <a:pt x="33024" y="38612"/>
                    <a:pt x="33591" y="38278"/>
                  </a:cubicBezTo>
                  <a:cubicBezTo>
                    <a:pt x="34092" y="37978"/>
                    <a:pt x="34525" y="37911"/>
                    <a:pt x="35092" y="37778"/>
                  </a:cubicBezTo>
                  <a:cubicBezTo>
                    <a:pt x="35326" y="37711"/>
                    <a:pt x="35393" y="37811"/>
                    <a:pt x="35426" y="37511"/>
                  </a:cubicBezTo>
                  <a:cubicBezTo>
                    <a:pt x="35426" y="37277"/>
                    <a:pt x="35192" y="37010"/>
                    <a:pt x="35192" y="36744"/>
                  </a:cubicBezTo>
                  <a:cubicBezTo>
                    <a:pt x="35159" y="36343"/>
                    <a:pt x="35359" y="35976"/>
                    <a:pt x="35226" y="35576"/>
                  </a:cubicBezTo>
                  <a:cubicBezTo>
                    <a:pt x="35126" y="35142"/>
                    <a:pt x="34725" y="34909"/>
                    <a:pt x="34292" y="34809"/>
                  </a:cubicBezTo>
                  <a:cubicBezTo>
                    <a:pt x="33925" y="34709"/>
                    <a:pt x="33058" y="34742"/>
                    <a:pt x="32891" y="34342"/>
                  </a:cubicBezTo>
                  <a:cubicBezTo>
                    <a:pt x="32693" y="33846"/>
                    <a:pt x="33148" y="32206"/>
                    <a:pt x="33676" y="32206"/>
                  </a:cubicBezTo>
                  <a:cubicBezTo>
                    <a:pt x="33681" y="32206"/>
                    <a:pt x="33686" y="32207"/>
                    <a:pt x="33691" y="32207"/>
                  </a:cubicBezTo>
                  <a:cubicBezTo>
                    <a:pt x="33791" y="31873"/>
                    <a:pt x="33958" y="31573"/>
                    <a:pt x="34092" y="31273"/>
                  </a:cubicBezTo>
                  <a:cubicBezTo>
                    <a:pt x="34225" y="30839"/>
                    <a:pt x="34358" y="30706"/>
                    <a:pt x="34859" y="30639"/>
                  </a:cubicBezTo>
                  <a:cubicBezTo>
                    <a:pt x="34981" y="30615"/>
                    <a:pt x="35103" y="30599"/>
                    <a:pt x="35222" y="30599"/>
                  </a:cubicBezTo>
                  <a:cubicBezTo>
                    <a:pt x="35428" y="30599"/>
                    <a:pt x="35624" y="30646"/>
                    <a:pt x="35793" y="30773"/>
                  </a:cubicBezTo>
                  <a:cubicBezTo>
                    <a:pt x="36093" y="31039"/>
                    <a:pt x="36193" y="31473"/>
                    <a:pt x="36560" y="31707"/>
                  </a:cubicBezTo>
                  <a:cubicBezTo>
                    <a:pt x="36760" y="31827"/>
                    <a:pt x="36972" y="31851"/>
                    <a:pt x="37189" y="31851"/>
                  </a:cubicBezTo>
                  <a:cubicBezTo>
                    <a:pt x="37334" y="31851"/>
                    <a:pt x="37481" y="31840"/>
                    <a:pt x="37627" y="31840"/>
                  </a:cubicBezTo>
                  <a:cubicBezTo>
                    <a:pt x="38395" y="31907"/>
                    <a:pt x="38561" y="32340"/>
                    <a:pt x="38828" y="32941"/>
                  </a:cubicBezTo>
                  <a:cubicBezTo>
                    <a:pt x="38958" y="33305"/>
                    <a:pt x="39251" y="33669"/>
                    <a:pt x="39627" y="33669"/>
                  </a:cubicBezTo>
                  <a:cubicBezTo>
                    <a:pt x="39733" y="33669"/>
                    <a:pt x="39845" y="33641"/>
                    <a:pt x="39962" y="33575"/>
                  </a:cubicBezTo>
                  <a:cubicBezTo>
                    <a:pt x="40229" y="33441"/>
                    <a:pt x="40163" y="33274"/>
                    <a:pt x="40229" y="33041"/>
                  </a:cubicBezTo>
                  <a:cubicBezTo>
                    <a:pt x="40329" y="32807"/>
                    <a:pt x="40463" y="32674"/>
                    <a:pt x="40463" y="32374"/>
                  </a:cubicBezTo>
                  <a:cubicBezTo>
                    <a:pt x="40463" y="31973"/>
                    <a:pt x="40129" y="31173"/>
                    <a:pt x="39929" y="30873"/>
                  </a:cubicBezTo>
                  <a:cubicBezTo>
                    <a:pt x="39562" y="30239"/>
                    <a:pt x="38628" y="30306"/>
                    <a:pt x="38094" y="29939"/>
                  </a:cubicBezTo>
                  <a:cubicBezTo>
                    <a:pt x="37694" y="29638"/>
                    <a:pt x="37561" y="29105"/>
                    <a:pt x="37127" y="28804"/>
                  </a:cubicBezTo>
                  <a:cubicBezTo>
                    <a:pt x="36493" y="28404"/>
                    <a:pt x="35659" y="28638"/>
                    <a:pt x="35059" y="28237"/>
                  </a:cubicBezTo>
                  <a:cubicBezTo>
                    <a:pt x="34459" y="27870"/>
                    <a:pt x="34158" y="27403"/>
                    <a:pt x="33525" y="27170"/>
                  </a:cubicBezTo>
                  <a:cubicBezTo>
                    <a:pt x="33191" y="27070"/>
                    <a:pt x="32957" y="26870"/>
                    <a:pt x="32657" y="26770"/>
                  </a:cubicBezTo>
                  <a:cubicBezTo>
                    <a:pt x="32257" y="26670"/>
                    <a:pt x="31923" y="26570"/>
                    <a:pt x="31590" y="26336"/>
                  </a:cubicBezTo>
                  <a:cubicBezTo>
                    <a:pt x="31256" y="26036"/>
                    <a:pt x="31056" y="25702"/>
                    <a:pt x="31256" y="25269"/>
                  </a:cubicBezTo>
                  <a:cubicBezTo>
                    <a:pt x="31423" y="25002"/>
                    <a:pt x="32023" y="24568"/>
                    <a:pt x="31790" y="24201"/>
                  </a:cubicBezTo>
                  <a:cubicBezTo>
                    <a:pt x="31678" y="24033"/>
                    <a:pt x="31524" y="23974"/>
                    <a:pt x="31356" y="23974"/>
                  </a:cubicBezTo>
                  <a:cubicBezTo>
                    <a:pt x="31026" y="23974"/>
                    <a:pt x="30644" y="24202"/>
                    <a:pt x="30422" y="24268"/>
                  </a:cubicBezTo>
                  <a:cubicBezTo>
                    <a:pt x="30327" y="24308"/>
                    <a:pt x="30232" y="24323"/>
                    <a:pt x="30136" y="24323"/>
                  </a:cubicBezTo>
                  <a:cubicBezTo>
                    <a:pt x="29831" y="24323"/>
                    <a:pt x="29526" y="24168"/>
                    <a:pt x="29221" y="24168"/>
                  </a:cubicBezTo>
                  <a:cubicBezTo>
                    <a:pt x="29021" y="24168"/>
                    <a:pt x="28795" y="24184"/>
                    <a:pt x="28569" y="24184"/>
                  </a:cubicBezTo>
                  <a:cubicBezTo>
                    <a:pt x="28230" y="24184"/>
                    <a:pt x="27894" y="24148"/>
                    <a:pt x="27654" y="23968"/>
                  </a:cubicBezTo>
                  <a:cubicBezTo>
                    <a:pt x="27220" y="23667"/>
                    <a:pt x="27153" y="23167"/>
                    <a:pt x="26753" y="22867"/>
                  </a:cubicBezTo>
                  <a:cubicBezTo>
                    <a:pt x="26286" y="22500"/>
                    <a:pt x="25686" y="22467"/>
                    <a:pt x="25219" y="22100"/>
                  </a:cubicBezTo>
                  <a:cubicBezTo>
                    <a:pt x="24785" y="21799"/>
                    <a:pt x="24551" y="21299"/>
                    <a:pt x="24418" y="20765"/>
                  </a:cubicBezTo>
                  <a:cubicBezTo>
                    <a:pt x="24351" y="20532"/>
                    <a:pt x="24385" y="20298"/>
                    <a:pt x="24318" y="20032"/>
                  </a:cubicBezTo>
                  <a:cubicBezTo>
                    <a:pt x="24251" y="19531"/>
                    <a:pt x="23818" y="18931"/>
                    <a:pt x="23851" y="18397"/>
                  </a:cubicBezTo>
                  <a:cubicBezTo>
                    <a:pt x="23150" y="17396"/>
                    <a:pt x="23351" y="16029"/>
                    <a:pt x="22050" y="15428"/>
                  </a:cubicBezTo>
                  <a:cubicBezTo>
                    <a:pt x="21116" y="15028"/>
                    <a:pt x="20082" y="14394"/>
                    <a:pt x="19448" y="13594"/>
                  </a:cubicBezTo>
                  <a:cubicBezTo>
                    <a:pt x="19081" y="13160"/>
                    <a:pt x="17847" y="12126"/>
                    <a:pt x="18180" y="11459"/>
                  </a:cubicBezTo>
                  <a:cubicBezTo>
                    <a:pt x="18347" y="11192"/>
                    <a:pt x="18814" y="11025"/>
                    <a:pt x="19014" y="10792"/>
                  </a:cubicBezTo>
                  <a:cubicBezTo>
                    <a:pt x="19281" y="10558"/>
                    <a:pt x="19615" y="10158"/>
                    <a:pt x="19681" y="9824"/>
                  </a:cubicBezTo>
                  <a:cubicBezTo>
                    <a:pt x="19715" y="9657"/>
                    <a:pt x="19715" y="9324"/>
                    <a:pt x="19648" y="9190"/>
                  </a:cubicBezTo>
                  <a:cubicBezTo>
                    <a:pt x="19515" y="8890"/>
                    <a:pt x="19148" y="8824"/>
                    <a:pt x="19114" y="8557"/>
                  </a:cubicBezTo>
                  <a:cubicBezTo>
                    <a:pt x="19048" y="8290"/>
                    <a:pt x="19248" y="7923"/>
                    <a:pt x="19414" y="7756"/>
                  </a:cubicBezTo>
                  <a:cubicBezTo>
                    <a:pt x="19545" y="7644"/>
                    <a:pt x="19644" y="7626"/>
                    <a:pt x="19759" y="7626"/>
                  </a:cubicBezTo>
                  <a:cubicBezTo>
                    <a:pt x="19814" y="7626"/>
                    <a:pt x="19872" y="7630"/>
                    <a:pt x="19938" y="7630"/>
                  </a:cubicBezTo>
                  <a:cubicBezTo>
                    <a:pt x="19982" y="7630"/>
                    <a:pt x="20029" y="7628"/>
                    <a:pt x="20082" y="7623"/>
                  </a:cubicBezTo>
                  <a:cubicBezTo>
                    <a:pt x="20482" y="7589"/>
                    <a:pt x="20815" y="7389"/>
                    <a:pt x="21149" y="7222"/>
                  </a:cubicBezTo>
                  <a:cubicBezTo>
                    <a:pt x="21583" y="6989"/>
                    <a:pt x="21983" y="6789"/>
                    <a:pt x="22483" y="6722"/>
                  </a:cubicBezTo>
                  <a:cubicBezTo>
                    <a:pt x="22884" y="6655"/>
                    <a:pt x="23317" y="6722"/>
                    <a:pt x="23718" y="6622"/>
                  </a:cubicBezTo>
                  <a:cubicBezTo>
                    <a:pt x="23718" y="6489"/>
                    <a:pt x="23684" y="6355"/>
                    <a:pt x="23651" y="6222"/>
                  </a:cubicBezTo>
                  <a:cubicBezTo>
                    <a:pt x="23617" y="6055"/>
                    <a:pt x="23551" y="5855"/>
                    <a:pt x="23551" y="5688"/>
                  </a:cubicBezTo>
                  <a:cubicBezTo>
                    <a:pt x="23584" y="5454"/>
                    <a:pt x="23684" y="5288"/>
                    <a:pt x="23718" y="5054"/>
                  </a:cubicBezTo>
                  <a:cubicBezTo>
                    <a:pt x="23784" y="4587"/>
                    <a:pt x="23517" y="4554"/>
                    <a:pt x="23284" y="4220"/>
                  </a:cubicBezTo>
                  <a:cubicBezTo>
                    <a:pt x="22850" y="3653"/>
                    <a:pt x="23384" y="3486"/>
                    <a:pt x="23784" y="3320"/>
                  </a:cubicBezTo>
                  <a:cubicBezTo>
                    <a:pt x="24018" y="3186"/>
                    <a:pt x="24218" y="3086"/>
                    <a:pt x="24185" y="2886"/>
                  </a:cubicBezTo>
                  <a:cubicBezTo>
                    <a:pt x="24118" y="2586"/>
                    <a:pt x="22884" y="2652"/>
                    <a:pt x="22650" y="2586"/>
                  </a:cubicBezTo>
                  <a:cubicBezTo>
                    <a:pt x="22350" y="2486"/>
                    <a:pt x="22183" y="2286"/>
                    <a:pt x="21950" y="2152"/>
                  </a:cubicBezTo>
                  <a:cubicBezTo>
                    <a:pt x="21616" y="1985"/>
                    <a:pt x="21182" y="1985"/>
                    <a:pt x="20815" y="1885"/>
                  </a:cubicBezTo>
                  <a:cubicBezTo>
                    <a:pt x="20248" y="1752"/>
                    <a:pt x="19715" y="1452"/>
                    <a:pt x="19348" y="951"/>
                  </a:cubicBezTo>
                  <a:cubicBezTo>
                    <a:pt x="19073" y="615"/>
                    <a:pt x="18994" y="1"/>
                    <a:pt x="18497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3352897" y="2810123"/>
              <a:ext cx="620791" cy="788906"/>
            </a:xfrm>
            <a:custGeom>
              <a:avLst/>
              <a:gdLst/>
              <a:ahLst/>
              <a:cxnLst/>
              <a:rect l="l" t="t" r="r" b="b"/>
              <a:pathLst>
                <a:path w="29255" h="34375" extrusionOk="0">
                  <a:moveTo>
                    <a:pt x="12633" y="0"/>
                  </a:moveTo>
                  <a:cubicBezTo>
                    <a:pt x="12304" y="0"/>
                    <a:pt x="12065" y="134"/>
                    <a:pt x="12009" y="384"/>
                  </a:cubicBezTo>
                  <a:cubicBezTo>
                    <a:pt x="11943" y="517"/>
                    <a:pt x="11943" y="651"/>
                    <a:pt x="12009" y="817"/>
                  </a:cubicBezTo>
                  <a:cubicBezTo>
                    <a:pt x="12076" y="1151"/>
                    <a:pt x="12343" y="1351"/>
                    <a:pt x="12510" y="1651"/>
                  </a:cubicBezTo>
                  <a:cubicBezTo>
                    <a:pt x="12576" y="1818"/>
                    <a:pt x="12743" y="2185"/>
                    <a:pt x="12576" y="2352"/>
                  </a:cubicBezTo>
                  <a:cubicBezTo>
                    <a:pt x="12541" y="2387"/>
                    <a:pt x="12480" y="2398"/>
                    <a:pt x="12410" y="2398"/>
                  </a:cubicBezTo>
                  <a:cubicBezTo>
                    <a:pt x="12314" y="2398"/>
                    <a:pt x="12202" y="2378"/>
                    <a:pt x="12115" y="2378"/>
                  </a:cubicBezTo>
                  <a:cubicBezTo>
                    <a:pt x="12088" y="2378"/>
                    <a:pt x="12063" y="2380"/>
                    <a:pt x="12043" y="2385"/>
                  </a:cubicBezTo>
                  <a:cubicBezTo>
                    <a:pt x="11375" y="2552"/>
                    <a:pt x="11842" y="2852"/>
                    <a:pt x="12109" y="3119"/>
                  </a:cubicBezTo>
                  <a:cubicBezTo>
                    <a:pt x="12410" y="3453"/>
                    <a:pt x="12410" y="3519"/>
                    <a:pt x="12410" y="3953"/>
                  </a:cubicBezTo>
                  <a:cubicBezTo>
                    <a:pt x="12410" y="4187"/>
                    <a:pt x="12743" y="4654"/>
                    <a:pt x="12610" y="4854"/>
                  </a:cubicBezTo>
                  <a:cubicBezTo>
                    <a:pt x="12512" y="5020"/>
                    <a:pt x="12333" y="5066"/>
                    <a:pt x="12118" y="5066"/>
                  </a:cubicBezTo>
                  <a:cubicBezTo>
                    <a:pt x="11859" y="5066"/>
                    <a:pt x="11546" y="4999"/>
                    <a:pt x="11261" y="4999"/>
                  </a:cubicBezTo>
                  <a:cubicBezTo>
                    <a:pt x="10981" y="4999"/>
                    <a:pt x="10727" y="5064"/>
                    <a:pt x="10575" y="5321"/>
                  </a:cubicBezTo>
                  <a:cubicBezTo>
                    <a:pt x="10375" y="5654"/>
                    <a:pt x="10508" y="6221"/>
                    <a:pt x="10075" y="6355"/>
                  </a:cubicBezTo>
                  <a:cubicBezTo>
                    <a:pt x="10021" y="6371"/>
                    <a:pt x="9969" y="6378"/>
                    <a:pt x="9919" y="6378"/>
                  </a:cubicBezTo>
                  <a:cubicBezTo>
                    <a:pt x="9658" y="6378"/>
                    <a:pt x="9447" y="6173"/>
                    <a:pt x="9307" y="5921"/>
                  </a:cubicBezTo>
                  <a:cubicBezTo>
                    <a:pt x="9207" y="5654"/>
                    <a:pt x="9241" y="5087"/>
                    <a:pt x="8974" y="4920"/>
                  </a:cubicBezTo>
                  <a:cubicBezTo>
                    <a:pt x="8874" y="4865"/>
                    <a:pt x="8729" y="4846"/>
                    <a:pt x="8569" y="4846"/>
                  </a:cubicBezTo>
                  <a:cubicBezTo>
                    <a:pt x="8247" y="4846"/>
                    <a:pt x="7862" y="4920"/>
                    <a:pt x="7639" y="4920"/>
                  </a:cubicBezTo>
                  <a:cubicBezTo>
                    <a:pt x="7489" y="4920"/>
                    <a:pt x="7273" y="4887"/>
                    <a:pt x="7089" y="4887"/>
                  </a:cubicBezTo>
                  <a:cubicBezTo>
                    <a:pt x="6906" y="4887"/>
                    <a:pt x="6756" y="4920"/>
                    <a:pt x="6739" y="5054"/>
                  </a:cubicBezTo>
                  <a:cubicBezTo>
                    <a:pt x="6705" y="5221"/>
                    <a:pt x="6906" y="5321"/>
                    <a:pt x="6839" y="5521"/>
                  </a:cubicBezTo>
                  <a:cubicBezTo>
                    <a:pt x="6806" y="5688"/>
                    <a:pt x="6572" y="5754"/>
                    <a:pt x="6539" y="5921"/>
                  </a:cubicBezTo>
                  <a:cubicBezTo>
                    <a:pt x="6505" y="6288"/>
                    <a:pt x="7006" y="6555"/>
                    <a:pt x="6872" y="6955"/>
                  </a:cubicBezTo>
                  <a:cubicBezTo>
                    <a:pt x="6839" y="7089"/>
                    <a:pt x="6772" y="7122"/>
                    <a:pt x="6672" y="7155"/>
                  </a:cubicBezTo>
                  <a:cubicBezTo>
                    <a:pt x="6705" y="7255"/>
                    <a:pt x="6739" y="7322"/>
                    <a:pt x="6772" y="7389"/>
                  </a:cubicBezTo>
                  <a:cubicBezTo>
                    <a:pt x="6939" y="7856"/>
                    <a:pt x="6872" y="8289"/>
                    <a:pt x="6572" y="8690"/>
                  </a:cubicBezTo>
                  <a:cubicBezTo>
                    <a:pt x="6372" y="8957"/>
                    <a:pt x="6172" y="9190"/>
                    <a:pt x="5872" y="9324"/>
                  </a:cubicBezTo>
                  <a:cubicBezTo>
                    <a:pt x="5738" y="9424"/>
                    <a:pt x="5438" y="9457"/>
                    <a:pt x="5338" y="9557"/>
                  </a:cubicBezTo>
                  <a:cubicBezTo>
                    <a:pt x="5071" y="9924"/>
                    <a:pt x="5538" y="10291"/>
                    <a:pt x="5605" y="10624"/>
                  </a:cubicBezTo>
                  <a:cubicBezTo>
                    <a:pt x="5705" y="11091"/>
                    <a:pt x="5438" y="11725"/>
                    <a:pt x="5104" y="12059"/>
                  </a:cubicBezTo>
                  <a:cubicBezTo>
                    <a:pt x="4604" y="12593"/>
                    <a:pt x="4004" y="12593"/>
                    <a:pt x="3336" y="12659"/>
                  </a:cubicBezTo>
                  <a:cubicBezTo>
                    <a:pt x="3251" y="12659"/>
                    <a:pt x="3189" y="12650"/>
                    <a:pt x="3138" y="12650"/>
                  </a:cubicBezTo>
                  <a:cubicBezTo>
                    <a:pt x="3050" y="12650"/>
                    <a:pt x="3000" y="12677"/>
                    <a:pt x="2936" y="12826"/>
                  </a:cubicBezTo>
                  <a:cubicBezTo>
                    <a:pt x="2836" y="13060"/>
                    <a:pt x="2969" y="13493"/>
                    <a:pt x="3003" y="13727"/>
                  </a:cubicBezTo>
                  <a:cubicBezTo>
                    <a:pt x="3070" y="14461"/>
                    <a:pt x="2936" y="15094"/>
                    <a:pt x="2502" y="15728"/>
                  </a:cubicBezTo>
                  <a:cubicBezTo>
                    <a:pt x="2302" y="15962"/>
                    <a:pt x="2102" y="16195"/>
                    <a:pt x="1869" y="16429"/>
                  </a:cubicBezTo>
                  <a:cubicBezTo>
                    <a:pt x="1935" y="16762"/>
                    <a:pt x="1935" y="17029"/>
                    <a:pt x="2136" y="17363"/>
                  </a:cubicBezTo>
                  <a:cubicBezTo>
                    <a:pt x="2369" y="17730"/>
                    <a:pt x="2569" y="18096"/>
                    <a:pt x="2669" y="18563"/>
                  </a:cubicBezTo>
                  <a:cubicBezTo>
                    <a:pt x="2803" y="19397"/>
                    <a:pt x="2302" y="20098"/>
                    <a:pt x="1468" y="20265"/>
                  </a:cubicBezTo>
                  <a:cubicBezTo>
                    <a:pt x="1" y="20498"/>
                    <a:pt x="2069" y="21332"/>
                    <a:pt x="1568" y="21999"/>
                  </a:cubicBezTo>
                  <a:cubicBezTo>
                    <a:pt x="1302" y="22366"/>
                    <a:pt x="735" y="22233"/>
                    <a:pt x="468" y="22700"/>
                  </a:cubicBezTo>
                  <a:cubicBezTo>
                    <a:pt x="434" y="22766"/>
                    <a:pt x="401" y="22833"/>
                    <a:pt x="368" y="22900"/>
                  </a:cubicBezTo>
                  <a:cubicBezTo>
                    <a:pt x="434" y="22933"/>
                    <a:pt x="501" y="22967"/>
                    <a:pt x="534" y="22967"/>
                  </a:cubicBezTo>
                  <a:cubicBezTo>
                    <a:pt x="735" y="23033"/>
                    <a:pt x="901" y="23100"/>
                    <a:pt x="1101" y="23100"/>
                  </a:cubicBezTo>
                  <a:cubicBezTo>
                    <a:pt x="1268" y="23100"/>
                    <a:pt x="1402" y="22933"/>
                    <a:pt x="1602" y="22933"/>
                  </a:cubicBezTo>
                  <a:cubicBezTo>
                    <a:pt x="2035" y="22933"/>
                    <a:pt x="2236" y="23600"/>
                    <a:pt x="2369" y="23934"/>
                  </a:cubicBezTo>
                  <a:cubicBezTo>
                    <a:pt x="2569" y="24468"/>
                    <a:pt x="2703" y="24701"/>
                    <a:pt x="3270" y="24701"/>
                  </a:cubicBezTo>
                  <a:cubicBezTo>
                    <a:pt x="3637" y="24701"/>
                    <a:pt x="3837" y="24801"/>
                    <a:pt x="4170" y="24935"/>
                  </a:cubicBezTo>
                  <a:cubicBezTo>
                    <a:pt x="4571" y="25101"/>
                    <a:pt x="5004" y="25035"/>
                    <a:pt x="5405" y="25202"/>
                  </a:cubicBezTo>
                  <a:cubicBezTo>
                    <a:pt x="5605" y="25302"/>
                    <a:pt x="5771" y="25435"/>
                    <a:pt x="5972" y="25568"/>
                  </a:cubicBezTo>
                  <a:cubicBezTo>
                    <a:pt x="6205" y="25702"/>
                    <a:pt x="6472" y="25769"/>
                    <a:pt x="6739" y="25902"/>
                  </a:cubicBezTo>
                  <a:cubicBezTo>
                    <a:pt x="6872" y="25969"/>
                    <a:pt x="7006" y="26035"/>
                    <a:pt x="7172" y="26069"/>
                  </a:cubicBezTo>
                  <a:cubicBezTo>
                    <a:pt x="7273" y="26102"/>
                    <a:pt x="7506" y="26069"/>
                    <a:pt x="7573" y="26202"/>
                  </a:cubicBezTo>
                  <a:cubicBezTo>
                    <a:pt x="7706" y="26369"/>
                    <a:pt x="7473" y="26803"/>
                    <a:pt x="7373" y="26936"/>
                  </a:cubicBezTo>
                  <a:cubicBezTo>
                    <a:pt x="7039" y="27637"/>
                    <a:pt x="6539" y="28104"/>
                    <a:pt x="6138" y="28737"/>
                  </a:cubicBezTo>
                  <a:cubicBezTo>
                    <a:pt x="5972" y="29004"/>
                    <a:pt x="5972" y="29405"/>
                    <a:pt x="5771" y="29638"/>
                  </a:cubicBezTo>
                  <a:cubicBezTo>
                    <a:pt x="5605" y="29805"/>
                    <a:pt x="4871" y="29972"/>
                    <a:pt x="4904" y="30172"/>
                  </a:cubicBezTo>
                  <a:cubicBezTo>
                    <a:pt x="4938" y="30539"/>
                    <a:pt x="4571" y="30806"/>
                    <a:pt x="4537" y="31172"/>
                  </a:cubicBezTo>
                  <a:cubicBezTo>
                    <a:pt x="4471" y="31506"/>
                    <a:pt x="4471" y="31806"/>
                    <a:pt x="4404" y="32106"/>
                  </a:cubicBezTo>
                  <a:cubicBezTo>
                    <a:pt x="4404" y="32140"/>
                    <a:pt x="4404" y="32140"/>
                    <a:pt x="4404" y="32140"/>
                  </a:cubicBezTo>
                  <a:cubicBezTo>
                    <a:pt x="4671" y="32307"/>
                    <a:pt x="4971" y="32307"/>
                    <a:pt x="5338" y="32307"/>
                  </a:cubicBezTo>
                  <a:cubicBezTo>
                    <a:pt x="5938" y="32307"/>
                    <a:pt x="6505" y="32540"/>
                    <a:pt x="7106" y="32573"/>
                  </a:cubicBezTo>
                  <a:cubicBezTo>
                    <a:pt x="7147" y="32573"/>
                    <a:pt x="7195" y="32576"/>
                    <a:pt x="7245" y="32576"/>
                  </a:cubicBezTo>
                  <a:cubicBezTo>
                    <a:pt x="7393" y="32576"/>
                    <a:pt x="7556" y="32557"/>
                    <a:pt x="7606" y="32407"/>
                  </a:cubicBezTo>
                  <a:cubicBezTo>
                    <a:pt x="7706" y="32173"/>
                    <a:pt x="7306" y="32040"/>
                    <a:pt x="7506" y="31806"/>
                  </a:cubicBezTo>
                  <a:cubicBezTo>
                    <a:pt x="7591" y="31721"/>
                    <a:pt x="7683" y="31688"/>
                    <a:pt x="7778" y="31688"/>
                  </a:cubicBezTo>
                  <a:cubicBezTo>
                    <a:pt x="8094" y="31688"/>
                    <a:pt x="8443" y="32055"/>
                    <a:pt x="8674" y="32106"/>
                  </a:cubicBezTo>
                  <a:cubicBezTo>
                    <a:pt x="8716" y="32114"/>
                    <a:pt x="8760" y="32116"/>
                    <a:pt x="8804" y="32116"/>
                  </a:cubicBezTo>
                  <a:cubicBezTo>
                    <a:pt x="8925" y="32116"/>
                    <a:pt x="9050" y="32097"/>
                    <a:pt x="9160" y="32097"/>
                  </a:cubicBezTo>
                  <a:cubicBezTo>
                    <a:pt x="9200" y="32097"/>
                    <a:pt x="9239" y="32099"/>
                    <a:pt x="9274" y="32106"/>
                  </a:cubicBezTo>
                  <a:cubicBezTo>
                    <a:pt x="9674" y="32173"/>
                    <a:pt x="10141" y="32440"/>
                    <a:pt x="10508" y="32640"/>
                  </a:cubicBezTo>
                  <a:cubicBezTo>
                    <a:pt x="10775" y="32774"/>
                    <a:pt x="10975" y="32940"/>
                    <a:pt x="11075" y="33141"/>
                  </a:cubicBezTo>
                  <a:cubicBezTo>
                    <a:pt x="11142" y="33141"/>
                    <a:pt x="11209" y="33141"/>
                    <a:pt x="11309" y="33174"/>
                  </a:cubicBezTo>
                  <a:cubicBezTo>
                    <a:pt x="11976" y="33307"/>
                    <a:pt x="12076" y="34175"/>
                    <a:pt x="12610" y="34241"/>
                  </a:cubicBezTo>
                  <a:cubicBezTo>
                    <a:pt x="12648" y="34249"/>
                    <a:pt x="12685" y="34252"/>
                    <a:pt x="12721" y="34252"/>
                  </a:cubicBezTo>
                  <a:cubicBezTo>
                    <a:pt x="13182" y="34252"/>
                    <a:pt x="13429" y="33686"/>
                    <a:pt x="13677" y="33407"/>
                  </a:cubicBezTo>
                  <a:cubicBezTo>
                    <a:pt x="13786" y="33269"/>
                    <a:pt x="13894" y="33216"/>
                    <a:pt x="14003" y="33216"/>
                  </a:cubicBezTo>
                  <a:cubicBezTo>
                    <a:pt x="14261" y="33216"/>
                    <a:pt x="14519" y="33520"/>
                    <a:pt x="14778" y="33708"/>
                  </a:cubicBezTo>
                  <a:cubicBezTo>
                    <a:pt x="15066" y="33934"/>
                    <a:pt x="15405" y="34008"/>
                    <a:pt x="15755" y="34008"/>
                  </a:cubicBezTo>
                  <a:cubicBezTo>
                    <a:pt x="15973" y="34008"/>
                    <a:pt x="16195" y="33979"/>
                    <a:pt x="16412" y="33941"/>
                  </a:cubicBezTo>
                  <a:cubicBezTo>
                    <a:pt x="17080" y="33808"/>
                    <a:pt x="17547" y="33541"/>
                    <a:pt x="18214" y="33541"/>
                  </a:cubicBezTo>
                  <a:cubicBezTo>
                    <a:pt x="18514" y="33541"/>
                    <a:pt x="18814" y="33474"/>
                    <a:pt x="19114" y="33374"/>
                  </a:cubicBezTo>
                  <a:cubicBezTo>
                    <a:pt x="19294" y="33333"/>
                    <a:pt x="19388" y="33308"/>
                    <a:pt x="19460" y="33308"/>
                  </a:cubicBezTo>
                  <a:cubicBezTo>
                    <a:pt x="19561" y="33308"/>
                    <a:pt x="19619" y="33357"/>
                    <a:pt x="19815" y="33474"/>
                  </a:cubicBezTo>
                  <a:cubicBezTo>
                    <a:pt x="20248" y="33741"/>
                    <a:pt x="20715" y="33574"/>
                    <a:pt x="21149" y="33908"/>
                  </a:cubicBezTo>
                  <a:cubicBezTo>
                    <a:pt x="21283" y="34041"/>
                    <a:pt x="21483" y="34375"/>
                    <a:pt x="21716" y="34375"/>
                  </a:cubicBezTo>
                  <a:cubicBezTo>
                    <a:pt x="22116" y="34375"/>
                    <a:pt x="21916" y="34008"/>
                    <a:pt x="21983" y="33741"/>
                  </a:cubicBezTo>
                  <a:cubicBezTo>
                    <a:pt x="22050" y="33474"/>
                    <a:pt x="22150" y="33374"/>
                    <a:pt x="22116" y="33074"/>
                  </a:cubicBezTo>
                  <a:cubicBezTo>
                    <a:pt x="22083" y="32807"/>
                    <a:pt x="22016" y="32573"/>
                    <a:pt x="21916" y="32340"/>
                  </a:cubicBezTo>
                  <a:cubicBezTo>
                    <a:pt x="21850" y="32140"/>
                    <a:pt x="21616" y="31706"/>
                    <a:pt x="21750" y="31473"/>
                  </a:cubicBezTo>
                  <a:cubicBezTo>
                    <a:pt x="21850" y="31273"/>
                    <a:pt x="22317" y="31172"/>
                    <a:pt x="22517" y="31106"/>
                  </a:cubicBezTo>
                  <a:cubicBezTo>
                    <a:pt x="22850" y="30972"/>
                    <a:pt x="22984" y="30972"/>
                    <a:pt x="23184" y="30672"/>
                  </a:cubicBezTo>
                  <a:cubicBezTo>
                    <a:pt x="23317" y="30472"/>
                    <a:pt x="23351" y="30238"/>
                    <a:pt x="23517" y="30072"/>
                  </a:cubicBezTo>
                  <a:cubicBezTo>
                    <a:pt x="23818" y="29738"/>
                    <a:pt x="24752" y="29671"/>
                    <a:pt x="24752" y="29104"/>
                  </a:cubicBezTo>
                  <a:cubicBezTo>
                    <a:pt x="24752" y="28871"/>
                    <a:pt x="24618" y="28871"/>
                    <a:pt x="24451" y="28704"/>
                  </a:cubicBezTo>
                  <a:cubicBezTo>
                    <a:pt x="24218" y="28471"/>
                    <a:pt x="24051" y="28137"/>
                    <a:pt x="23851" y="27870"/>
                  </a:cubicBezTo>
                  <a:cubicBezTo>
                    <a:pt x="23751" y="27737"/>
                    <a:pt x="23651" y="27570"/>
                    <a:pt x="23584" y="27403"/>
                  </a:cubicBezTo>
                  <a:lnTo>
                    <a:pt x="23551" y="27403"/>
                  </a:lnTo>
                  <a:cubicBezTo>
                    <a:pt x="23384" y="27136"/>
                    <a:pt x="23217" y="26836"/>
                    <a:pt x="23017" y="26569"/>
                  </a:cubicBezTo>
                  <a:cubicBezTo>
                    <a:pt x="22483" y="25735"/>
                    <a:pt x="21049" y="26102"/>
                    <a:pt x="21082" y="24801"/>
                  </a:cubicBezTo>
                  <a:cubicBezTo>
                    <a:pt x="21082" y="24134"/>
                    <a:pt x="20982" y="23801"/>
                    <a:pt x="20682" y="23233"/>
                  </a:cubicBezTo>
                  <a:cubicBezTo>
                    <a:pt x="20449" y="22833"/>
                    <a:pt x="20015" y="22233"/>
                    <a:pt x="20349" y="21799"/>
                  </a:cubicBezTo>
                  <a:cubicBezTo>
                    <a:pt x="20515" y="21632"/>
                    <a:pt x="20816" y="21632"/>
                    <a:pt x="21016" y="21566"/>
                  </a:cubicBezTo>
                  <a:cubicBezTo>
                    <a:pt x="21283" y="21466"/>
                    <a:pt x="21316" y="21432"/>
                    <a:pt x="21516" y="21232"/>
                  </a:cubicBezTo>
                  <a:cubicBezTo>
                    <a:pt x="21816" y="20898"/>
                    <a:pt x="22383" y="20532"/>
                    <a:pt x="22850" y="20532"/>
                  </a:cubicBezTo>
                  <a:cubicBezTo>
                    <a:pt x="22924" y="20633"/>
                    <a:pt x="22995" y="20671"/>
                    <a:pt x="23065" y="20671"/>
                  </a:cubicBezTo>
                  <a:cubicBezTo>
                    <a:pt x="23246" y="20671"/>
                    <a:pt x="23415" y="20413"/>
                    <a:pt x="23584" y="20365"/>
                  </a:cubicBezTo>
                  <a:cubicBezTo>
                    <a:pt x="23673" y="20343"/>
                    <a:pt x="23763" y="20335"/>
                    <a:pt x="23854" y="20335"/>
                  </a:cubicBezTo>
                  <a:cubicBezTo>
                    <a:pt x="24043" y="20335"/>
                    <a:pt x="24238" y="20367"/>
                    <a:pt x="24435" y="20367"/>
                  </a:cubicBezTo>
                  <a:cubicBezTo>
                    <a:pt x="24573" y="20367"/>
                    <a:pt x="24713" y="20352"/>
                    <a:pt x="24852" y="20298"/>
                  </a:cubicBezTo>
                  <a:cubicBezTo>
                    <a:pt x="25119" y="20165"/>
                    <a:pt x="25285" y="19931"/>
                    <a:pt x="25586" y="19798"/>
                  </a:cubicBezTo>
                  <a:cubicBezTo>
                    <a:pt x="25819" y="19698"/>
                    <a:pt x="26086" y="19664"/>
                    <a:pt x="26353" y="19598"/>
                  </a:cubicBezTo>
                  <a:cubicBezTo>
                    <a:pt x="27053" y="19397"/>
                    <a:pt x="26987" y="19431"/>
                    <a:pt x="27087" y="18764"/>
                  </a:cubicBezTo>
                  <a:cubicBezTo>
                    <a:pt x="27420" y="18864"/>
                    <a:pt x="27754" y="18964"/>
                    <a:pt x="27954" y="19264"/>
                  </a:cubicBezTo>
                  <a:cubicBezTo>
                    <a:pt x="28087" y="19564"/>
                    <a:pt x="27987" y="19698"/>
                    <a:pt x="28388" y="19764"/>
                  </a:cubicBezTo>
                  <a:cubicBezTo>
                    <a:pt x="28456" y="19772"/>
                    <a:pt x="28516" y="19776"/>
                    <a:pt x="28570" y="19776"/>
                  </a:cubicBezTo>
                  <a:cubicBezTo>
                    <a:pt x="29205" y="19776"/>
                    <a:pt x="28924" y="19258"/>
                    <a:pt x="28955" y="18797"/>
                  </a:cubicBezTo>
                  <a:lnTo>
                    <a:pt x="28955" y="18764"/>
                  </a:lnTo>
                  <a:cubicBezTo>
                    <a:pt x="28988" y="18397"/>
                    <a:pt x="29255" y="18197"/>
                    <a:pt x="29222" y="17830"/>
                  </a:cubicBezTo>
                  <a:cubicBezTo>
                    <a:pt x="29188" y="17529"/>
                    <a:pt x="29021" y="17229"/>
                    <a:pt x="28888" y="16996"/>
                  </a:cubicBezTo>
                  <a:cubicBezTo>
                    <a:pt x="28554" y="16362"/>
                    <a:pt x="28021" y="15862"/>
                    <a:pt x="28187" y="15128"/>
                  </a:cubicBezTo>
                  <a:cubicBezTo>
                    <a:pt x="28288" y="14761"/>
                    <a:pt x="28421" y="14494"/>
                    <a:pt x="28354" y="14094"/>
                  </a:cubicBezTo>
                  <a:cubicBezTo>
                    <a:pt x="28288" y="13660"/>
                    <a:pt x="27887" y="13260"/>
                    <a:pt x="27854" y="12859"/>
                  </a:cubicBezTo>
                  <a:cubicBezTo>
                    <a:pt x="27821" y="12559"/>
                    <a:pt x="28121" y="12292"/>
                    <a:pt x="28121" y="11992"/>
                  </a:cubicBezTo>
                  <a:cubicBezTo>
                    <a:pt x="28121" y="11558"/>
                    <a:pt x="27720" y="11258"/>
                    <a:pt x="27454" y="10958"/>
                  </a:cubicBezTo>
                  <a:cubicBezTo>
                    <a:pt x="26853" y="10191"/>
                    <a:pt x="26920" y="10124"/>
                    <a:pt x="27487" y="9457"/>
                  </a:cubicBezTo>
                  <a:cubicBezTo>
                    <a:pt x="27821" y="9057"/>
                    <a:pt x="27921" y="8223"/>
                    <a:pt x="27821" y="7556"/>
                  </a:cubicBezTo>
                  <a:cubicBezTo>
                    <a:pt x="27787" y="7322"/>
                    <a:pt x="27720" y="7122"/>
                    <a:pt x="27654" y="6989"/>
                  </a:cubicBezTo>
                  <a:cubicBezTo>
                    <a:pt x="27454" y="6555"/>
                    <a:pt x="26853" y="6388"/>
                    <a:pt x="26686" y="5921"/>
                  </a:cubicBezTo>
                  <a:cubicBezTo>
                    <a:pt x="26586" y="5688"/>
                    <a:pt x="26753" y="5321"/>
                    <a:pt x="26653" y="5121"/>
                  </a:cubicBezTo>
                  <a:cubicBezTo>
                    <a:pt x="26486" y="4887"/>
                    <a:pt x="24985" y="4620"/>
                    <a:pt x="25385" y="4053"/>
                  </a:cubicBezTo>
                  <a:cubicBezTo>
                    <a:pt x="25423" y="3990"/>
                    <a:pt x="25476" y="3974"/>
                    <a:pt x="25536" y="3974"/>
                  </a:cubicBezTo>
                  <a:cubicBezTo>
                    <a:pt x="25591" y="3974"/>
                    <a:pt x="25652" y="3988"/>
                    <a:pt x="25713" y="3988"/>
                  </a:cubicBezTo>
                  <a:cubicBezTo>
                    <a:pt x="25760" y="3988"/>
                    <a:pt x="25808" y="3980"/>
                    <a:pt x="25852" y="3953"/>
                  </a:cubicBezTo>
                  <a:cubicBezTo>
                    <a:pt x="26086" y="3853"/>
                    <a:pt x="26153" y="3419"/>
                    <a:pt x="25986" y="3219"/>
                  </a:cubicBezTo>
                  <a:cubicBezTo>
                    <a:pt x="25819" y="3019"/>
                    <a:pt x="25552" y="3119"/>
                    <a:pt x="25419" y="2819"/>
                  </a:cubicBezTo>
                  <a:cubicBezTo>
                    <a:pt x="25319" y="2552"/>
                    <a:pt x="25519" y="2485"/>
                    <a:pt x="25219" y="2285"/>
                  </a:cubicBezTo>
                  <a:cubicBezTo>
                    <a:pt x="25129" y="2225"/>
                    <a:pt x="24958" y="2192"/>
                    <a:pt x="24782" y="2192"/>
                  </a:cubicBezTo>
                  <a:cubicBezTo>
                    <a:pt x="24566" y="2192"/>
                    <a:pt x="24343" y="2242"/>
                    <a:pt x="24251" y="2352"/>
                  </a:cubicBezTo>
                  <a:cubicBezTo>
                    <a:pt x="24151" y="2485"/>
                    <a:pt x="24251" y="2785"/>
                    <a:pt x="24218" y="2952"/>
                  </a:cubicBezTo>
                  <a:cubicBezTo>
                    <a:pt x="24170" y="3370"/>
                    <a:pt x="24060" y="3478"/>
                    <a:pt x="23895" y="3478"/>
                  </a:cubicBezTo>
                  <a:cubicBezTo>
                    <a:pt x="23718" y="3478"/>
                    <a:pt x="23478" y="3353"/>
                    <a:pt x="23184" y="3353"/>
                  </a:cubicBezTo>
                  <a:cubicBezTo>
                    <a:pt x="23169" y="3352"/>
                    <a:pt x="23153" y="3351"/>
                    <a:pt x="23138" y="3351"/>
                  </a:cubicBezTo>
                  <a:cubicBezTo>
                    <a:pt x="22566" y="3351"/>
                    <a:pt x="22235" y="3955"/>
                    <a:pt x="21649" y="4020"/>
                  </a:cubicBezTo>
                  <a:cubicBezTo>
                    <a:pt x="21554" y="4032"/>
                    <a:pt x="21464" y="4037"/>
                    <a:pt x="21378" y="4037"/>
                  </a:cubicBezTo>
                  <a:cubicBezTo>
                    <a:pt x="21109" y="4037"/>
                    <a:pt x="20881" y="3990"/>
                    <a:pt x="20667" y="3990"/>
                  </a:cubicBezTo>
                  <a:cubicBezTo>
                    <a:pt x="20401" y="3990"/>
                    <a:pt x="20157" y="4063"/>
                    <a:pt x="19882" y="4387"/>
                  </a:cubicBezTo>
                  <a:cubicBezTo>
                    <a:pt x="19648" y="4687"/>
                    <a:pt x="19515" y="4920"/>
                    <a:pt x="19114" y="4920"/>
                  </a:cubicBezTo>
                  <a:cubicBezTo>
                    <a:pt x="18948" y="4920"/>
                    <a:pt x="18814" y="4820"/>
                    <a:pt x="18614" y="4820"/>
                  </a:cubicBezTo>
                  <a:cubicBezTo>
                    <a:pt x="18402" y="4820"/>
                    <a:pt x="18101" y="4965"/>
                    <a:pt x="17897" y="4965"/>
                  </a:cubicBezTo>
                  <a:cubicBezTo>
                    <a:pt x="17749" y="4965"/>
                    <a:pt x="17652" y="4888"/>
                    <a:pt x="17680" y="4620"/>
                  </a:cubicBezTo>
                  <a:cubicBezTo>
                    <a:pt x="17713" y="4120"/>
                    <a:pt x="18681" y="4053"/>
                    <a:pt x="18681" y="3486"/>
                  </a:cubicBezTo>
                  <a:cubicBezTo>
                    <a:pt x="18681" y="3286"/>
                    <a:pt x="18014" y="2952"/>
                    <a:pt x="17780" y="2919"/>
                  </a:cubicBezTo>
                  <a:cubicBezTo>
                    <a:pt x="17737" y="2911"/>
                    <a:pt x="17694" y="2908"/>
                    <a:pt x="17651" y="2908"/>
                  </a:cubicBezTo>
                  <a:cubicBezTo>
                    <a:pt x="17427" y="2908"/>
                    <a:pt x="17194" y="2995"/>
                    <a:pt x="16976" y="2995"/>
                  </a:cubicBezTo>
                  <a:cubicBezTo>
                    <a:pt x="16873" y="2995"/>
                    <a:pt x="16774" y="2976"/>
                    <a:pt x="16679" y="2919"/>
                  </a:cubicBezTo>
                  <a:cubicBezTo>
                    <a:pt x="16546" y="2819"/>
                    <a:pt x="16512" y="2619"/>
                    <a:pt x="16379" y="2552"/>
                  </a:cubicBezTo>
                  <a:cubicBezTo>
                    <a:pt x="16212" y="2385"/>
                    <a:pt x="15945" y="2385"/>
                    <a:pt x="15712" y="2318"/>
                  </a:cubicBezTo>
                  <a:cubicBezTo>
                    <a:pt x="15111" y="2185"/>
                    <a:pt x="15145" y="1952"/>
                    <a:pt x="15212" y="1451"/>
                  </a:cubicBezTo>
                  <a:cubicBezTo>
                    <a:pt x="15345" y="917"/>
                    <a:pt x="15178" y="784"/>
                    <a:pt x="14811" y="717"/>
                  </a:cubicBezTo>
                  <a:cubicBezTo>
                    <a:pt x="14711" y="684"/>
                    <a:pt x="14578" y="684"/>
                    <a:pt x="14478" y="684"/>
                  </a:cubicBezTo>
                  <a:cubicBezTo>
                    <a:pt x="13844" y="584"/>
                    <a:pt x="13444" y="117"/>
                    <a:pt x="12843" y="17"/>
                  </a:cubicBezTo>
                  <a:cubicBezTo>
                    <a:pt x="12770" y="6"/>
                    <a:pt x="12699" y="0"/>
                    <a:pt x="12633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3320346" y="2925515"/>
              <a:ext cx="136232" cy="104721"/>
            </a:xfrm>
            <a:custGeom>
              <a:avLst/>
              <a:gdLst/>
              <a:ahLst/>
              <a:cxnLst/>
              <a:rect l="l" t="t" r="r" b="b"/>
              <a:pathLst>
                <a:path w="6420" h="4563" extrusionOk="0">
                  <a:moveTo>
                    <a:pt x="4918" y="1"/>
                  </a:moveTo>
                  <a:cubicBezTo>
                    <a:pt x="4750" y="1"/>
                    <a:pt x="4612" y="11"/>
                    <a:pt x="4537" y="26"/>
                  </a:cubicBezTo>
                  <a:cubicBezTo>
                    <a:pt x="4203" y="59"/>
                    <a:pt x="3903" y="193"/>
                    <a:pt x="3536" y="226"/>
                  </a:cubicBezTo>
                  <a:cubicBezTo>
                    <a:pt x="3403" y="226"/>
                    <a:pt x="3278" y="218"/>
                    <a:pt x="3153" y="218"/>
                  </a:cubicBezTo>
                  <a:cubicBezTo>
                    <a:pt x="3027" y="218"/>
                    <a:pt x="2902" y="226"/>
                    <a:pt x="2769" y="259"/>
                  </a:cubicBezTo>
                  <a:cubicBezTo>
                    <a:pt x="2435" y="393"/>
                    <a:pt x="2369" y="626"/>
                    <a:pt x="2168" y="893"/>
                  </a:cubicBezTo>
                  <a:cubicBezTo>
                    <a:pt x="1935" y="1227"/>
                    <a:pt x="1701" y="1127"/>
                    <a:pt x="1368" y="1260"/>
                  </a:cubicBezTo>
                  <a:cubicBezTo>
                    <a:pt x="968" y="1393"/>
                    <a:pt x="1201" y="1527"/>
                    <a:pt x="1168" y="1894"/>
                  </a:cubicBezTo>
                  <a:cubicBezTo>
                    <a:pt x="1134" y="2161"/>
                    <a:pt x="1201" y="2094"/>
                    <a:pt x="1001" y="2194"/>
                  </a:cubicBezTo>
                  <a:cubicBezTo>
                    <a:pt x="834" y="2294"/>
                    <a:pt x="667" y="2227"/>
                    <a:pt x="567" y="2394"/>
                  </a:cubicBezTo>
                  <a:cubicBezTo>
                    <a:pt x="467" y="2528"/>
                    <a:pt x="534" y="2928"/>
                    <a:pt x="534" y="3095"/>
                  </a:cubicBezTo>
                  <a:cubicBezTo>
                    <a:pt x="501" y="3228"/>
                    <a:pt x="467" y="3395"/>
                    <a:pt x="401" y="3495"/>
                  </a:cubicBezTo>
                  <a:cubicBezTo>
                    <a:pt x="334" y="3628"/>
                    <a:pt x="200" y="3628"/>
                    <a:pt x="134" y="3795"/>
                  </a:cubicBezTo>
                  <a:cubicBezTo>
                    <a:pt x="0" y="4296"/>
                    <a:pt x="1401" y="4562"/>
                    <a:pt x="1802" y="4562"/>
                  </a:cubicBezTo>
                  <a:cubicBezTo>
                    <a:pt x="1968" y="4529"/>
                    <a:pt x="1902" y="4362"/>
                    <a:pt x="2002" y="4229"/>
                  </a:cubicBezTo>
                  <a:cubicBezTo>
                    <a:pt x="2068" y="4129"/>
                    <a:pt x="2269" y="4195"/>
                    <a:pt x="2402" y="4062"/>
                  </a:cubicBezTo>
                  <a:cubicBezTo>
                    <a:pt x="2602" y="3862"/>
                    <a:pt x="2469" y="3695"/>
                    <a:pt x="2402" y="3528"/>
                  </a:cubicBezTo>
                  <a:cubicBezTo>
                    <a:pt x="2335" y="3362"/>
                    <a:pt x="2335" y="3128"/>
                    <a:pt x="2269" y="2995"/>
                  </a:cubicBezTo>
                  <a:cubicBezTo>
                    <a:pt x="2068" y="2594"/>
                    <a:pt x="1301" y="2794"/>
                    <a:pt x="1568" y="2094"/>
                  </a:cubicBezTo>
                  <a:cubicBezTo>
                    <a:pt x="1768" y="1594"/>
                    <a:pt x="2235" y="1860"/>
                    <a:pt x="2569" y="1594"/>
                  </a:cubicBezTo>
                  <a:cubicBezTo>
                    <a:pt x="2802" y="1360"/>
                    <a:pt x="2736" y="1127"/>
                    <a:pt x="3069" y="926"/>
                  </a:cubicBezTo>
                  <a:cubicBezTo>
                    <a:pt x="3436" y="726"/>
                    <a:pt x="3870" y="526"/>
                    <a:pt x="4303" y="526"/>
                  </a:cubicBezTo>
                  <a:cubicBezTo>
                    <a:pt x="4395" y="518"/>
                    <a:pt x="4483" y="514"/>
                    <a:pt x="4568" y="514"/>
                  </a:cubicBezTo>
                  <a:cubicBezTo>
                    <a:pt x="4825" y="514"/>
                    <a:pt x="5062" y="551"/>
                    <a:pt x="5337" y="626"/>
                  </a:cubicBezTo>
                  <a:cubicBezTo>
                    <a:pt x="5483" y="663"/>
                    <a:pt x="5709" y="719"/>
                    <a:pt x="5900" y="719"/>
                  </a:cubicBezTo>
                  <a:cubicBezTo>
                    <a:pt x="6058" y="719"/>
                    <a:pt x="6193" y="680"/>
                    <a:pt x="6238" y="560"/>
                  </a:cubicBezTo>
                  <a:cubicBezTo>
                    <a:pt x="6419" y="120"/>
                    <a:pt x="5496" y="1"/>
                    <a:pt x="4918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3322468" y="3537362"/>
              <a:ext cx="319955" cy="209304"/>
            </a:xfrm>
            <a:custGeom>
              <a:avLst/>
              <a:gdLst/>
              <a:ahLst/>
              <a:cxnLst/>
              <a:rect l="l" t="t" r="r" b="b"/>
              <a:pathLst>
                <a:path w="15078" h="9120" extrusionOk="0">
                  <a:moveTo>
                    <a:pt x="9231" y="0"/>
                  </a:moveTo>
                  <a:cubicBezTo>
                    <a:pt x="9138" y="0"/>
                    <a:pt x="9050" y="33"/>
                    <a:pt x="8973" y="118"/>
                  </a:cubicBezTo>
                  <a:cubicBezTo>
                    <a:pt x="8773" y="318"/>
                    <a:pt x="9140" y="485"/>
                    <a:pt x="9073" y="719"/>
                  </a:cubicBezTo>
                  <a:cubicBezTo>
                    <a:pt x="9032" y="843"/>
                    <a:pt x="8913" y="877"/>
                    <a:pt x="8781" y="877"/>
                  </a:cubicBezTo>
                  <a:cubicBezTo>
                    <a:pt x="8701" y="877"/>
                    <a:pt x="8615" y="865"/>
                    <a:pt x="8540" y="852"/>
                  </a:cubicBezTo>
                  <a:cubicBezTo>
                    <a:pt x="8006" y="852"/>
                    <a:pt x="7472" y="616"/>
                    <a:pt x="6911" y="616"/>
                  </a:cubicBezTo>
                  <a:cubicBezTo>
                    <a:pt x="6876" y="616"/>
                    <a:pt x="6840" y="617"/>
                    <a:pt x="6805" y="619"/>
                  </a:cubicBezTo>
                  <a:cubicBezTo>
                    <a:pt x="6438" y="619"/>
                    <a:pt x="6105" y="619"/>
                    <a:pt x="5838" y="452"/>
                  </a:cubicBezTo>
                  <a:cubicBezTo>
                    <a:pt x="5729" y="931"/>
                    <a:pt x="5463" y="1055"/>
                    <a:pt x="5115" y="1055"/>
                  </a:cubicBezTo>
                  <a:cubicBezTo>
                    <a:pt x="4931" y="1055"/>
                    <a:pt x="4723" y="1020"/>
                    <a:pt x="4504" y="986"/>
                  </a:cubicBezTo>
                  <a:cubicBezTo>
                    <a:pt x="4475" y="983"/>
                    <a:pt x="4450" y="981"/>
                    <a:pt x="4426" y="981"/>
                  </a:cubicBezTo>
                  <a:cubicBezTo>
                    <a:pt x="4169" y="981"/>
                    <a:pt x="4159" y="1144"/>
                    <a:pt x="4037" y="1419"/>
                  </a:cubicBezTo>
                  <a:cubicBezTo>
                    <a:pt x="3903" y="1719"/>
                    <a:pt x="3736" y="1986"/>
                    <a:pt x="3436" y="2153"/>
                  </a:cubicBezTo>
                  <a:cubicBezTo>
                    <a:pt x="2702" y="2653"/>
                    <a:pt x="1802" y="2987"/>
                    <a:pt x="1235" y="3687"/>
                  </a:cubicBezTo>
                  <a:cubicBezTo>
                    <a:pt x="901" y="4088"/>
                    <a:pt x="801" y="4621"/>
                    <a:pt x="634" y="5089"/>
                  </a:cubicBezTo>
                  <a:cubicBezTo>
                    <a:pt x="534" y="5389"/>
                    <a:pt x="0" y="5822"/>
                    <a:pt x="100" y="6156"/>
                  </a:cubicBezTo>
                  <a:cubicBezTo>
                    <a:pt x="123" y="6158"/>
                    <a:pt x="145" y="6160"/>
                    <a:pt x="167" y="6160"/>
                  </a:cubicBezTo>
                  <a:cubicBezTo>
                    <a:pt x="431" y="6160"/>
                    <a:pt x="618" y="5982"/>
                    <a:pt x="834" y="5889"/>
                  </a:cubicBezTo>
                  <a:cubicBezTo>
                    <a:pt x="1101" y="5756"/>
                    <a:pt x="1568" y="5622"/>
                    <a:pt x="1868" y="5622"/>
                  </a:cubicBezTo>
                  <a:cubicBezTo>
                    <a:pt x="2636" y="5656"/>
                    <a:pt x="2869" y="6723"/>
                    <a:pt x="2936" y="7357"/>
                  </a:cubicBezTo>
                  <a:cubicBezTo>
                    <a:pt x="2936" y="7690"/>
                    <a:pt x="3103" y="7891"/>
                    <a:pt x="3036" y="8191"/>
                  </a:cubicBezTo>
                  <a:cubicBezTo>
                    <a:pt x="3403" y="8091"/>
                    <a:pt x="3736" y="7924"/>
                    <a:pt x="4070" y="7891"/>
                  </a:cubicBezTo>
                  <a:cubicBezTo>
                    <a:pt x="4192" y="7860"/>
                    <a:pt x="4310" y="7848"/>
                    <a:pt x="4428" y="7848"/>
                  </a:cubicBezTo>
                  <a:cubicBezTo>
                    <a:pt x="4699" y="7848"/>
                    <a:pt x="4969" y="7911"/>
                    <a:pt x="5271" y="7957"/>
                  </a:cubicBezTo>
                  <a:cubicBezTo>
                    <a:pt x="5400" y="7972"/>
                    <a:pt x="5521" y="7983"/>
                    <a:pt x="5634" y="7983"/>
                  </a:cubicBezTo>
                  <a:cubicBezTo>
                    <a:pt x="6016" y="7983"/>
                    <a:pt x="6307" y="7869"/>
                    <a:pt x="6538" y="7457"/>
                  </a:cubicBezTo>
                  <a:cubicBezTo>
                    <a:pt x="6805" y="6923"/>
                    <a:pt x="6872" y="6590"/>
                    <a:pt x="7506" y="6256"/>
                  </a:cubicBezTo>
                  <a:cubicBezTo>
                    <a:pt x="7660" y="6190"/>
                    <a:pt x="7843" y="6051"/>
                    <a:pt x="7989" y="6051"/>
                  </a:cubicBezTo>
                  <a:cubicBezTo>
                    <a:pt x="8063" y="6051"/>
                    <a:pt x="8128" y="6087"/>
                    <a:pt x="8173" y="6189"/>
                  </a:cubicBezTo>
                  <a:cubicBezTo>
                    <a:pt x="8273" y="6456"/>
                    <a:pt x="8006" y="6790"/>
                    <a:pt x="8139" y="7090"/>
                  </a:cubicBezTo>
                  <a:cubicBezTo>
                    <a:pt x="8240" y="7390"/>
                    <a:pt x="8540" y="7524"/>
                    <a:pt x="8606" y="7790"/>
                  </a:cubicBezTo>
                  <a:cubicBezTo>
                    <a:pt x="8740" y="8191"/>
                    <a:pt x="8840" y="8524"/>
                    <a:pt x="9107" y="8858"/>
                  </a:cubicBezTo>
                  <a:cubicBezTo>
                    <a:pt x="9216" y="8989"/>
                    <a:pt x="9382" y="9120"/>
                    <a:pt x="9540" y="9120"/>
                  </a:cubicBezTo>
                  <a:cubicBezTo>
                    <a:pt x="9624" y="9120"/>
                    <a:pt x="9705" y="9083"/>
                    <a:pt x="9774" y="8991"/>
                  </a:cubicBezTo>
                  <a:cubicBezTo>
                    <a:pt x="9841" y="8858"/>
                    <a:pt x="9807" y="8658"/>
                    <a:pt x="9807" y="8524"/>
                  </a:cubicBezTo>
                  <a:cubicBezTo>
                    <a:pt x="9841" y="8257"/>
                    <a:pt x="9941" y="7991"/>
                    <a:pt x="10041" y="7757"/>
                  </a:cubicBezTo>
                  <a:cubicBezTo>
                    <a:pt x="10208" y="7357"/>
                    <a:pt x="10408" y="7424"/>
                    <a:pt x="10675" y="7190"/>
                  </a:cubicBezTo>
                  <a:cubicBezTo>
                    <a:pt x="10875" y="6990"/>
                    <a:pt x="10841" y="6723"/>
                    <a:pt x="10941" y="6456"/>
                  </a:cubicBezTo>
                  <a:cubicBezTo>
                    <a:pt x="11022" y="6247"/>
                    <a:pt x="11094" y="6166"/>
                    <a:pt x="11161" y="6166"/>
                  </a:cubicBezTo>
                  <a:cubicBezTo>
                    <a:pt x="11370" y="6166"/>
                    <a:pt x="11515" y="6971"/>
                    <a:pt x="11642" y="7123"/>
                  </a:cubicBezTo>
                  <a:cubicBezTo>
                    <a:pt x="11741" y="7248"/>
                    <a:pt x="11934" y="7372"/>
                    <a:pt x="12122" y="7372"/>
                  </a:cubicBezTo>
                  <a:cubicBezTo>
                    <a:pt x="12186" y="7372"/>
                    <a:pt x="12250" y="7357"/>
                    <a:pt x="12309" y="7323"/>
                  </a:cubicBezTo>
                  <a:cubicBezTo>
                    <a:pt x="12463" y="7195"/>
                    <a:pt x="12459" y="6948"/>
                    <a:pt x="12617" y="6948"/>
                  </a:cubicBezTo>
                  <a:cubicBezTo>
                    <a:pt x="12664" y="6948"/>
                    <a:pt x="12725" y="6970"/>
                    <a:pt x="12809" y="7023"/>
                  </a:cubicBezTo>
                  <a:cubicBezTo>
                    <a:pt x="13043" y="7157"/>
                    <a:pt x="12943" y="7490"/>
                    <a:pt x="13176" y="7590"/>
                  </a:cubicBezTo>
                  <a:cubicBezTo>
                    <a:pt x="13241" y="7633"/>
                    <a:pt x="13306" y="7652"/>
                    <a:pt x="13366" y="7652"/>
                  </a:cubicBezTo>
                  <a:cubicBezTo>
                    <a:pt x="13492" y="7652"/>
                    <a:pt x="13598" y="7570"/>
                    <a:pt x="13643" y="7457"/>
                  </a:cubicBezTo>
                  <a:cubicBezTo>
                    <a:pt x="13777" y="6990"/>
                    <a:pt x="13410" y="6323"/>
                    <a:pt x="13677" y="5922"/>
                  </a:cubicBezTo>
                  <a:lnTo>
                    <a:pt x="13677" y="5922"/>
                  </a:lnTo>
                  <a:cubicBezTo>
                    <a:pt x="13945" y="5976"/>
                    <a:pt x="14213" y="6245"/>
                    <a:pt x="14498" y="6245"/>
                  </a:cubicBezTo>
                  <a:cubicBezTo>
                    <a:pt x="14568" y="6245"/>
                    <a:pt x="14639" y="6229"/>
                    <a:pt x="14711" y="6189"/>
                  </a:cubicBezTo>
                  <a:cubicBezTo>
                    <a:pt x="15078" y="5989"/>
                    <a:pt x="14677" y="5556"/>
                    <a:pt x="14744" y="5222"/>
                  </a:cubicBezTo>
                  <a:cubicBezTo>
                    <a:pt x="14778" y="5022"/>
                    <a:pt x="14844" y="4822"/>
                    <a:pt x="14778" y="4621"/>
                  </a:cubicBezTo>
                  <a:cubicBezTo>
                    <a:pt x="14778" y="4555"/>
                    <a:pt x="14744" y="4488"/>
                    <a:pt x="14677" y="4421"/>
                  </a:cubicBezTo>
                  <a:cubicBezTo>
                    <a:pt x="14591" y="4335"/>
                    <a:pt x="14511" y="4304"/>
                    <a:pt x="14433" y="4304"/>
                  </a:cubicBezTo>
                  <a:cubicBezTo>
                    <a:pt x="14238" y="4304"/>
                    <a:pt x="14058" y="4498"/>
                    <a:pt x="13844" y="4521"/>
                  </a:cubicBezTo>
                  <a:cubicBezTo>
                    <a:pt x="13790" y="4536"/>
                    <a:pt x="13743" y="4543"/>
                    <a:pt x="13702" y="4543"/>
                  </a:cubicBezTo>
                  <a:cubicBezTo>
                    <a:pt x="13464" y="4543"/>
                    <a:pt x="13419" y="4315"/>
                    <a:pt x="13276" y="4088"/>
                  </a:cubicBezTo>
                  <a:cubicBezTo>
                    <a:pt x="13143" y="3821"/>
                    <a:pt x="12976" y="3754"/>
                    <a:pt x="12676" y="3654"/>
                  </a:cubicBezTo>
                  <a:cubicBezTo>
                    <a:pt x="12376" y="3521"/>
                    <a:pt x="11976" y="3387"/>
                    <a:pt x="12042" y="3054"/>
                  </a:cubicBezTo>
                  <a:cubicBezTo>
                    <a:pt x="12109" y="2753"/>
                    <a:pt x="12409" y="2487"/>
                    <a:pt x="12509" y="2186"/>
                  </a:cubicBezTo>
                  <a:cubicBezTo>
                    <a:pt x="12609" y="1886"/>
                    <a:pt x="12609" y="1653"/>
                    <a:pt x="12509" y="1453"/>
                  </a:cubicBezTo>
                  <a:cubicBezTo>
                    <a:pt x="12409" y="1252"/>
                    <a:pt x="12242" y="1086"/>
                    <a:pt x="11942" y="952"/>
                  </a:cubicBezTo>
                  <a:cubicBezTo>
                    <a:pt x="11575" y="752"/>
                    <a:pt x="11142" y="485"/>
                    <a:pt x="10741" y="418"/>
                  </a:cubicBezTo>
                  <a:cubicBezTo>
                    <a:pt x="10699" y="411"/>
                    <a:pt x="10657" y="409"/>
                    <a:pt x="10614" y="409"/>
                  </a:cubicBezTo>
                  <a:cubicBezTo>
                    <a:pt x="10499" y="409"/>
                    <a:pt x="10383" y="428"/>
                    <a:pt x="10268" y="428"/>
                  </a:cubicBezTo>
                  <a:cubicBezTo>
                    <a:pt x="10225" y="428"/>
                    <a:pt x="10183" y="426"/>
                    <a:pt x="10141" y="418"/>
                  </a:cubicBezTo>
                  <a:cubicBezTo>
                    <a:pt x="9910" y="367"/>
                    <a:pt x="9541" y="0"/>
                    <a:pt x="9231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3289895" y="3076916"/>
              <a:ext cx="26228" cy="23960"/>
            </a:xfrm>
            <a:custGeom>
              <a:avLst/>
              <a:gdLst/>
              <a:ahLst/>
              <a:cxnLst/>
              <a:rect l="l" t="t" r="r" b="b"/>
              <a:pathLst>
                <a:path w="1236" h="1044" extrusionOk="0">
                  <a:moveTo>
                    <a:pt x="155" y="0"/>
                  </a:moveTo>
                  <a:cubicBezTo>
                    <a:pt x="101" y="0"/>
                    <a:pt x="51" y="17"/>
                    <a:pt x="34" y="67"/>
                  </a:cubicBezTo>
                  <a:cubicBezTo>
                    <a:pt x="1" y="134"/>
                    <a:pt x="68" y="134"/>
                    <a:pt x="101" y="167"/>
                  </a:cubicBezTo>
                  <a:cubicBezTo>
                    <a:pt x="134" y="200"/>
                    <a:pt x="134" y="234"/>
                    <a:pt x="101" y="300"/>
                  </a:cubicBezTo>
                  <a:cubicBezTo>
                    <a:pt x="168" y="434"/>
                    <a:pt x="201" y="567"/>
                    <a:pt x="234" y="701"/>
                  </a:cubicBezTo>
                  <a:cubicBezTo>
                    <a:pt x="268" y="767"/>
                    <a:pt x="268" y="867"/>
                    <a:pt x="268" y="934"/>
                  </a:cubicBezTo>
                  <a:cubicBezTo>
                    <a:pt x="298" y="942"/>
                    <a:pt x="330" y="944"/>
                    <a:pt x="363" y="944"/>
                  </a:cubicBezTo>
                  <a:cubicBezTo>
                    <a:pt x="421" y="944"/>
                    <a:pt x="483" y="936"/>
                    <a:pt x="543" y="936"/>
                  </a:cubicBezTo>
                  <a:cubicBezTo>
                    <a:pt x="598" y="936"/>
                    <a:pt x="652" y="943"/>
                    <a:pt x="701" y="968"/>
                  </a:cubicBezTo>
                  <a:cubicBezTo>
                    <a:pt x="809" y="995"/>
                    <a:pt x="874" y="1043"/>
                    <a:pt x="965" y="1043"/>
                  </a:cubicBezTo>
                  <a:cubicBezTo>
                    <a:pt x="986" y="1043"/>
                    <a:pt x="1009" y="1041"/>
                    <a:pt x="1035" y="1034"/>
                  </a:cubicBezTo>
                  <a:cubicBezTo>
                    <a:pt x="1235" y="1001"/>
                    <a:pt x="1068" y="901"/>
                    <a:pt x="1068" y="767"/>
                  </a:cubicBezTo>
                  <a:cubicBezTo>
                    <a:pt x="1085" y="734"/>
                    <a:pt x="1102" y="734"/>
                    <a:pt x="1123" y="734"/>
                  </a:cubicBezTo>
                  <a:cubicBezTo>
                    <a:pt x="1143" y="734"/>
                    <a:pt x="1168" y="734"/>
                    <a:pt x="1202" y="701"/>
                  </a:cubicBezTo>
                  <a:cubicBezTo>
                    <a:pt x="1235" y="701"/>
                    <a:pt x="1235" y="634"/>
                    <a:pt x="1235" y="601"/>
                  </a:cubicBezTo>
                  <a:cubicBezTo>
                    <a:pt x="1202" y="434"/>
                    <a:pt x="1068" y="434"/>
                    <a:pt x="935" y="434"/>
                  </a:cubicBezTo>
                  <a:cubicBezTo>
                    <a:pt x="885" y="450"/>
                    <a:pt x="835" y="467"/>
                    <a:pt x="789" y="467"/>
                  </a:cubicBezTo>
                  <a:cubicBezTo>
                    <a:pt x="743" y="467"/>
                    <a:pt x="701" y="450"/>
                    <a:pt x="668" y="400"/>
                  </a:cubicBezTo>
                  <a:cubicBezTo>
                    <a:pt x="501" y="267"/>
                    <a:pt x="501" y="67"/>
                    <a:pt x="301" y="34"/>
                  </a:cubicBezTo>
                  <a:cubicBezTo>
                    <a:pt x="268" y="17"/>
                    <a:pt x="209" y="0"/>
                    <a:pt x="155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3242532" y="3087634"/>
              <a:ext cx="45984" cy="29101"/>
            </a:xfrm>
            <a:custGeom>
              <a:avLst/>
              <a:gdLst/>
              <a:ahLst/>
              <a:cxnLst/>
              <a:rect l="l" t="t" r="r" b="b"/>
              <a:pathLst>
                <a:path w="2167" h="1268" extrusionOk="0">
                  <a:moveTo>
                    <a:pt x="1199" y="0"/>
                  </a:moveTo>
                  <a:cubicBezTo>
                    <a:pt x="1099" y="34"/>
                    <a:pt x="1065" y="267"/>
                    <a:pt x="999" y="367"/>
                  </a:cubicBezTo>
                  <a:cubicBezTo>
                    <a:pt x="906" y="460"/>
                    <a:pt x="885" y="480"/>
                    <a:pt x="845" y="480"/>
                  </a:cubicBezTo>
                  <a:cubicBezTo>
                    <a:pt x="813" y="480"/>
                    <a:pt x="769" y="467"/>
                    <a:pt x="665" y="467"/>
                  </a:cubicBezTo>
                  <a:cubicBezTo>
                    <a:pt x="526" y="453"/>
                    <a:pt x="376" y="416"/>
                    <a:pt x="260" y="416"/>
                  </a:cubicBezTo>
                  <a:cubicBezTo>
                    <a:pt x="97" y="416"/>
                    <a:pt x="1" y="489"/>
                    <a:pt x="98" y="801"/>
                  </a:cubicBezTo>
                  <a:cubicBezTo>
                    <a:pt x="198" y="1068"/>
                    <a:pt x="598" y="1268"/>
                    <a:pt x="932" y="1268"/>
                  </a:cubicBezTo>
                  <a:cubicBezTo>
                    <a:pt x="965" y="1268"/>
                    <a:pt x="1165" y="1268"/>
                    <a:pt x="1232" y="1201"/>
                  </a:cubicBezTo>
                  <a:cubicBezTo>
                    <a:pt x="1399" y="1068"/>
                    <a:pt x="1366" y="867"/>
                    <a:pt x="1499" y="767"/>
                  </a:cubicBezTo>
                  <a:cubicBezTo>
                    <a:pt x="1699" y="601"/>
                    <a:pt x="2166" y="734"/>
                    <a:pt x="2099" y="300"/>
                  </a:cubicBezTo>
                  <a:cubicBezTo>
                    <a:pt x="2033" y="284"/>
                    <a:pt x="1958" y="284"/>
                    <a:pt x="1887" y="284"/>
                  </a:cubicBezTo>
                  <a:cubicBezTo>
                    <a:pt x="1816" y="284"/>
                    <a:pt x="1749" y="284"/>
                    <a:pt x="1699" y="267"/>
                  </a:cubicBezTo>
                  <a:cubicBezTo>
                    <a:pt x="1566" y="234"/>
                    <a:pt x="1332" y="0"/>
                    <a:pt x="1199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3236824" y="2948167"/>
              <a:ext cx="263319" cy="238244"/>
            </a:xfrm>
            <a:custGeom>
              <a:avLst/>
              <a:gdLst/>
              <a:ahLst/>
              <a:cxnLst/>
              <a:rect l="l" t="t" r="r" b="b"/>
              <a:pathLst>
                <a:path w="12409" h="10381" extrusionOk="0">
                  <a:moveTo>
                    <a:pt x="10942" y="1"/>
                  </a:moveTo>
                  <a:cubicBezTo>
                    <a:pt x="10681" y="1"/>
                    <a:pt x="10441" y="106"/>
                    <a:pt x="10174" y="106"/>
                  </a:cubicBezTo>
                  <a:cubicBezTo>
                    <a:pt x="9967" y="83"/>
                    <a:pt x="9776" y="44"/>
                    <a:pt x="9578" y="44"/>
                  </a:cubicBezTo>
                  <a:cubicBezTo>
                    <a:pt x="9490" y="44"/>
                    <a:pt x="9400" y="52"/>
                    <a:pt x="9307" y="73"/>
                  </a:cubicBezTo>
                  <a:cubicBezTo>
                    <a:pt x="9200" y="88"/>
                    <a:pt x="9072" y="91"/>
                    <a:pt x="8934" y="91"/>
                  </a:cubicBezTo>
                  <a:cubicBezTo>
                    <a:pt x="8844" y="91"/>
                    <a:pt x="8750" y="90"/>
                    <a:pt x="8655" y="90"/>
                  </a:cubicBezTo>
                  <a:cubicBezTo>
                    <a:pt x="8263" y="90"/>
                    <a:pt x="7858" y="112"/>
                    <a:pt x="7672" y="340"/>
                  </a:cubicBezTo>
                  <a:cubicBezTo>
                    <a:pt x="7472" y="573"/>
                    <a:pt x="7439" y="907"/>
                    <a:pt x="7272" y="1140"/>
                  </a:cubicBezTo>
                  <a:cubicBezTo>
                    <a:pt x="7105" y="1374"/>
                    <a:pt x="6905" y="1474"/>
                    <a:pt x="7072" y="1774"/>
                  </a:cubicBezTo>
                  <a:cubicBezTo>
                    <a:pt x="7239" y="2041"/>
                    <a:pt x="7606" y="2008"/>
                    <a:pt x="7606" y="2375"/>
                  </a:cubicBezTo>
                  <a:cubicBezTo>
                    <a:pt x="7572" y="2441"/>
                    <a:pt x="7439" y="2908"/>
                    <a:pt x="7339" y="3008"/>
                  </a:cubicBezTo>
                  <a:cubicBezTo>
                    <a:pt x="6872" y="3575"/>
                    <a:pt x="5871" y="3142"/>
                    <a:pt x="5938" y="4142"/>
                  </a:cubicBezTo>
                  <a:cubicBezTo>
                    <a:pt x="6305" y="4142"/>
                    <a:pt x="6872" y="4042"/>
                    <a:pt x="7205" y="3942"/>
                  </a:cubicBezTo>
                  <a:cubicBezTo>
                    <a:pt x="7422" y="3834"/>
                    <a:pt x="7814" y="3353"/>
                    <a:pt x="8061" y="3353"/>
                  </a:cubicBezTo>
                  <a:cubicBezTo>
                    <a:pt x="8118" y="3353"/>
                    <a:pt x="8168" y="3379"/>
                    <a:pt x="8206" y="3442"/>
                  </a:cubicBezTo>
                  <a:cubicBezTo>
                    <a:pt x="8439" y="3909"/>
                    <a:pt x="7472" y="4009"/>
                    <a:pt x="7239" y="4142"/>
                  </a:cubicBezTo>
                  <a:cubicBezTo>
                    <a:pt x="6883" y="4361"/>
                    <a:pt x="6662" y="4536"/>
                    <a:pt x="6299" y="4536"/>
                  </a:cubicBezTo>
                  <a:cubicBezTo>
                    <a:pt x="6219" y="4536"/>
                    <a:pt x="6133" y="4527"/>
                    <a:pt x="6038" y="4509"/>
                  </a:cubicBezTo>
                  <a:cubicBezTo>
                    <a:pt x="5584" y="4453"/>
                    <a:pt x="4867" y="3770"/>
                    <a:pt x="4395" y="3770"/>
                  </a:cubicBezTo>
                  <a:cubicBezTo>
                    <a:pt x="4311" y="3770"/>
                    <a:pt x="4235" y="3792"/>
                    <a:pt x="4170" y="3842"/>
                  </a:cubicBezTo>
                  <a:cubicBezTo>
                    <a:pt x="3970" y="3976"/>
                    <a:pt x="4003" y="4109"/>
                    <a:pt x="3736" y="4209"/>
                  </a:cubicBezTo>
                  <a:cubicBezTo>
                    <a:pt x="3569" y="4276"/>
                    <a:pt x="3403" y="4243"/>
                    <a:pt x="3269" y="4343"/>
                  </a:cubicBezTo>
                  <a:cubicBezTo>
                    <a:pt x="3002" y="4509"/>
                    <a:pt x="2769" y="4976"/>
                    <a:pt x="2936" y="5277"/>
                  </a:cubicBezTo>
                  <a:cubicBezTo>
                    <a:pt x="3045" y="5464"/>
                    <a:pt x="3213" y="5498"/>
                    <a:pt x="3392" y="5498"/>
                  </a:cubicBezTo>
                  <a:cubicBezTo>
                    <a:pt x="3492" y="5498"/>
                    <a:pt x="3595" y="5488"/>
                    <a:pt x="3693" y="5488"/>
                  </a:cubicBezTo>
                  <a:cubicBezTo>
                    <a:pt x="3794" y="5488"/>
                    <a:pt x="3889" y="5499"/>
                    <a:pt x="3970" y="5543"/>
                  </a:cubicBezTo>
                  <a:cubicBezTo>
                    <a:pt x="4270" y="5710"/>
                    <a:pt x="4203" y="6211"/>
                    <a:pt x="4570" y="6311"/>
                  </a:cubicBezTo>
                  <a:cubicBezTo>
                    <a:pt x="4837" y="6411"/>
                    <a:pt x="6238" y="6211"/>
                    <a:pt x="5904" y="6944"/>
                  </a:cubicBezTo>
                  <a:cubicBezTo>
                    <a:pt x="5820" y="7114"/>
                    <a:pt x="5625" y="7169"/>
                    <a:pt x="5395" y="7169"/>
                  </a:cubicBezTo>
                  <a:cubicBezTo>
                    <a:pt x="4993" y="7169"/>
                    <a:pt x="4482" y="6999"/>
                    <a:pt x="4270" y="6978"/>
                  </a:cubicBezTo>
                  <a:cubicBezTo>
                    <a:pt x="4190" y="6966"/>
                    <a:pt x="4113" y="6961"/>
                    <a:pt x="4038" y="6961"/>
                  </a:cubicBezTo>
                  <a:cubicBezTo>
                    <a:pt x="3482" y="6961"/>
                    <a:pt x="3031" y="7249"/>
                    <a:pt x="2502" y="7278"/>
                  </a:cubicBezTo>
                  <a:cubicBezTo>
                    <a:pt x="2135" y="7278"/>
                    <a:pt x="2002" y="7311"/>
                    <a:pt x="1735" y="7578"/>
                  </a:cubicBezTo>
                  <a:cubicBezTo>
                    <a:pt x="1568" y="7778"/>
                    <a:pt x="1501" y="7945"/>
                    <a:pt x="1201" y="7979"/>
                  </a:cubicBezTo>
                  <a:cubicBezTo>
                    <a:pt x="1170" y="7982"/>
                    <a:pt x="1139" y="7984"/>
                    <a:pt x="1108" y="7984"/>
                  </a:cubicBezTo>
                  <a:cubicBezTo>
                    <a:pt x="922" y="7984"/>
                    <a:pt x="724" y="7926"/>
                    <a:pt x="535" y="7926"/>
                  </a:cubicBezTo>
                  <a:cubicBezTo>
                    <a:pt x="478" y="7926"/>
                    <a:pt x="422" y="7931"/>
                    <a:pt x="367" y="7945"/>
                  </a:cubicBezTo>
                  <a:cubicBezTo>
                    <a:pt x="234" y="7979"/>
                    <a:pt x="134" y="8045"/>
                    <a:pt x="0" y="8112"/>
                  </a:cubicBezTo>
                  <a:cubicBezTo>
                    <a:pt x="167" y="8212"/>
                    <a:pt x="334" y="8312"/>
                    <a:pt x="500" y="8379"/>
                  </a:cubicBezTo>
                  <a:cubicBezTo>
                    <a:pt x="873" y="8538"/>
                    <a:pt x="1541" y="8804"/>
                    <a:pt x="2068" y="8804"/>
                  </a:cubicBezTo>
                  <a:cubicBezTo>
                    <a:pt x="2202" y="8804"/>
                    <a:pt x="2327" y="8786"/>
                    <a:pt x="2435" y="8746"/>
                  </a:cubicBezTo>
                  <a:cubicBezTo>
                    <a:pt x="2835" y="8579"/>
                    <a:pt x="2735" y="8045"/>
                    <a:pt x="3102" y="7878"/>
                  </a:cubicBezTo>
                  <a:cubicBezTo>
                    <a:pt x="3180" y="7844"/>
                    <a:pt x="3272" y="7829"/>
                    <a:pt x="3370" y="7829"/>
                  </a:cubicBezTo>
                  <a:cubicBezTo>
                    <a:pt x="3649" y="7829"/>
                    <a:pt x="3981" y="7946"/>
                    <a:pt x="4203" y="8045"/>
                  </a:cubicBezTo>
                  <a:cubicBezTo>
                    <a:pt x="4537" y="8179"/>
                    <a:pt x="5037" y="8179"/>
                    <a:pt x="5337" y="8345"/>
                  </a:cubicBezTo>
                  <a:cubicBezTo>
                    <a:pt x="5637" y="8546"/>
                    <a:pt x="5604" y="8879"/>
                    <a:pt x="5871" y="9113"/>
                  </a:cubicBezTo>
                  <a:cubicBezTo>
                    <a:pt x="6371" y="9546"/>
                    <a:pt x="7105" y="9380"/>
                    <a:pt x="7305" y="10180"/>
                  </a:cubicBezTo>
                  <a:cubicBezTo>
                    <a:pt x="7339" y="10247"/>
                    <a:pt x="7339" y="10314"/>
                    <a:pt x="7372" y="10380"/>
                  </a:cubicBezTo>
                  <a:cubicBezTo>
                    <a:pt x="7572" y="10180"/>
                    <a:pt x="7806" y="9947"/>
                    <a:pt x="7972" y="9680"/>
                  </a:cubicBezTo>
                  <a:cubicBezTo>
                    <a:pt x="8406" y="9079"/>
                    <a:pt x="8573" y="8446"/>
                    <a:pt x="8506" y="7712"/>
                  </a:cubicBezTo>
                  <a:cubicBezTo>
                    <a:pt x="8473" y="7445"/>
                    <a:pt x="8306" y="7011"/>
                    <a:pt x="8439" y="6811"/>
                  </a:cubicBezTo>
                  <a:cubicBezTo>
                    <a:pt x="8540" y="6578"/>
                    <a:pt x="8606" y="6644"/>
                    <a:pt x="8840" y="6611"/>
                  </a:cubicBezTo>
                  <a:cubicBezTo>
                    <a:pt x="9507" y="6578"/>
                    <a:pt x="10074" y="6578"/>
                    <a:pt x="10608" y="6044"/>
                  </a:cubicBezTo>
                  <a:cubicBezTo>
                    <a:pt x="10941" y="5710"/>
                    <a:pt x="11208" y="5043"/>
                    <a:pt x="11108" y="4576"/>
                  </a:cubicBezTo>
                  <a:cubicBezTo>
                    <a:pt x="11008" y="4276"/>
                    <a:pt x="10541" y="3876"/>
                    <a:pt x="10841" y="3542"/>
                  </a:cubicBezTo>
                  <a:cubicBezTo>
                    <a:pt x="10941" y="3409"/>
                    <a:pt x="11208" y="3375"/>
                    <a:pt x="11375" y="3309"/>
                  </a:cubicBezTo>
                  <a:cubicBezTo>
                    <a:pt x="11642" y="3175"/>
                    <a:pt x="11842" y="2942"/>
                    <a:pt x="12042" y="2675"/>
                  </a:cubicBezTo>
                  <a:cubicBezTo>
                    <a:pt x="12342" y="2274"/>
                    <a:pt x="12409" y="1841"/>
                    <a:pt x="12242" y="1374"/>
                  </a:cubicBezTo>
                  <a:cubicBezTo>
                    <a:pt x="12209" y="1274"/>
                    <a:pt x="12209" y="1207"/>
                    <a:pt x="12175" y="1140"/>
                  </a:cubicBezTo>
                  <a:cubicBezTo>
                    <a:pt x="11975" y="573"/>
                    <a:pt x="11675" y="40"/>
                    <a:pt x="11041" y="6"/>
                  </a:cubicBezTo>
                  <a:cubicBezTo>
                    <a:pt x="11008" y="2"/>
                    <a:pt x="10975" y="1"/>
                    <a:pt x="10942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3185153" y="3127842"/>
              <a:ext cx="227945" cy="207835"/>
            </a:xfrm>
            <a:custGeom>
              <a:avLst/>
              <a:gdLst/>
              <a:ahLst/>
              <a:cxnLst/>
              <a:rect l="l" t="t" r="r" b="b"/>
              <a:pathLst>
                <a:path w="10742" h="9056" extrusionOk="0">
                  <a:moveTo>
                    <a:pt x="5810" y="0"/>
                  </a:moveTo>
                  <a:cubicBezTo>
                    <a:pt x="5709" y="0"/>
                    <a:pt x="5615" y="15"/>
                    <a:pt x="5537" y="49"/>
                  </a:cubicBezTo>
                  <a:cubicBezTo>
                    <a:pt x="5170" y="216"/>
                    <a:pt x="5270" y="750"/>
                    <a:pt x="4870" y="917"/>
                  </a:cubicBezTo>
                  <a:cubicBezTo>
                    <a:pt x="4762" y="957"/>
                    <a:pt x="4637" y="975"/>
                    <a:pt x="4503" y="975"/>
                  </a:cubicBezTo>
                  <a:cubicBezTo>
                    <a:pt x="3976" y="975"/>
                    <a:pt x="3308" y="709"/>
                    <a:pt x="2935" y="550"/>
                  </a:cubicBezTo>
                  <a:cubicBezTo>
                    <a:pt x="2802" y="483"/>
                    <a:pt x="2635" y="383"/>
                    <a:pt x="2435" y="283"/>
                  </a:cubicBezTo>
                  <a:cubicBezTo>
                    <a:pt x="2302" y="183"/>
                    <a:pt x="2135" y="116"/>
                    <a:pt x="1968" y="83"/>
                  </a:cubicBezTo>
                  <a:cubicBezTo>
                    <a:pt x="1952" y="81"/>
                    <a:pt x="1937" y="80"/>
                    <a:pt x="1921" y="80"/>
                  </a:cubicBezTo>
                  <a:cubicBezTo>
                    <a:pt x="1666" y="80"/>
                    <a:pt x="1385" y="318"/>
                    <a:pt x="1134" y="350"/>
                  </a:cubicBezTo>
                  <a:cubicBezTo>
                    <a:pt x="734" y="483"/>
                    <a:pt x="334" y="550"/>
                    <a:pt x="0" y="750"/>
                  </a:cubicBezTo>
                  <a:cubicBezTo>
                    <a:pt x="33" y="750"/>
                    <a:pt x="67" y="783"/>
                    <a:pt x="100" y="850"/>
                  </a:cubicBezTo>
                  <a:cubicBezTo>
                    <a:pt x="200" y="1050"/>
                    <a:pt x="67" y="1417"/>
                    <a:pt x="100" y="1651"/>
                  </a:cubicBezTo>
                  <a:cubicBezTo>
                    <a:pt x="167" y="2051"/>
                    <a:pt x="367" y="2151"/>
                    <a:pt x="734" y="2184"/>
                  </a:cubicBezTo>
                  <a:cubicBezTo>
                    <a:pt x="1067" y="2218"/>
                    <a:pt x="1134" y="2384"/>
                    <a:pt x="1268" y="2651"/>
                  </a:cubicBezTo>
                  <a:cubicBezTo>
                    <a:pt x="1368" y="2952"/>
                    <a:pt x="1501" y="3252"/>
                    <a:pt x="1768" y="3452"/>
                  </a:cubicBezTo>
                  <a:cubicBezTo>
                    <a:pt x="1901" y="3552"/>
                    <a:pt x="2068" y="3652"/>
                    <a:pt x="2202" y="3719"/>
                  </a:cubicBezTo>
                  <a:cubicBezTo>
                    <a:pt x="2368" y="3785"/>
                    <a:pt x="2635" y="3785"/>
                    <a:pt x="2802" y="3886"/>
                  </a:cubicBezTo>
                  <a:cubicBezTo>
                    <a:pt x="2935" y="3986"/>
                    <a:pt x="2969" y="4186"/>
                    <a:pt x="3102" y="4286"/>
                  </a:cubicBezTo>
                  <a:cubicBezTo>
                    <a:pt x="3236" y="4419"/>
                    <a:pt x="3469" y="4419"/>
                    <a:pt x="3636" y="4519"/>
                  </a:cubicBezTo>
                  <a:cubicBezTo>
                    <a:pt x="3936" y="4653"/>
                    <a:pt x="4070" y="4986"/>
                    <a:pt x="4136" y="5287"/>
                  </a:cubicBezTo>
                  <a:cubicBezTo>
                    <a:pt x="4236" y="5587"/>
                    <a:pt x="4203" y="6254"/>
                    <a:pt x="4537" y="6421"/>
                  </a:cubicBezTo>
                  <a:cubicBezTo>
                    <a:pt x="4587" y="6448"/>
                    <a:pt x="4637" y="6460"/>
                    <a:pt x="4685" y="6460"/>
                  </a:cubicBezTo>
                  <a:cubicBezTo>
                    <a:pt x="4962" y="6460"/>
                    <a:pt x="5208" y="6076"/>
                    <a:pt x="5490" y="6076"/>
                  </a:cubicBezTo>
                  <a:cubicBezTo>
                    <a:pt x="5517" y="6076"/>
                    <a:pt x="5544" y="6080"/>
                    <a:pt x="5571" y="6087"/>
                  </a:cubicBezTo>
                  <a:cubicBezTo>
                    <a:pt x="5804" y="6154"/>
                    <a:pt x="5771" y="6387"/>
                    <a:pt x="5838" y="6621"/>
                  </a:cubicBezTo>
                  <a:cubicBezTo>
                    <a:pt x="5904" y="6854"/>
                    <a:pt x="6038" y="7054"/>
                    <a:pt x="6138" y="7288"/>
                  </a:cubicBezTo>
                  <a:cubicBezTo>
                    <a:pt x="6371" y="7722"/>
                    <a:pt x="6838" y="7988"/>
                    <a:pt x="7205" y="8322"/>
                  </a:cubicBezTo>
                  <a:cubicBezTo>
                    <a:pt x="7572" y="8689"/>
                    <a:pt x="7872" y="8889"/>
                    <a:pt x="8306" y="9056"/>
                  </a:cubicBezTo>
                  <a:cubicBezTo>
                    <a:pt x="8339" y="8989"/>
                    <a:pt x="8339" y="8922"/>
                    <a:pt x="8406" y="8856"/>
                  </a:cubicBezTo>
                  <a:cubicBezTo>
                    <a:pt x="8640" y="8355"/>
                    <a:pt x="9207" y="8522"/>
                    <a:pt x="9473" y="8155"/>
                  </a:cubicBezTo>
                  <a:cubicBezTo>
                    <a:pt x="10007" y="7488"/>
                    <a:pt x="7939" y="6654"/>
                    <a:pt x="9407" y="6387"/>
                  </a:cubicBezTo>
                  <a:cubicBezTo>
                    <a:pt x="10207" y="6254"/>
                    <a:pt x="10741" y="5553"/>
                    <a:pt x="10574" y="4719"/>
                  </a:cubicBezTo>
                  <a:cubicBezTo>
                    <a:pt x="10508" y="4252"/>
                    <a:pt x="10307" y="3886"/>
                    <a:pt x="10074" y="3519"/>
                  </a:cubicBezTo>
                  <a:cubicBezTo>
                    <a:pt x="9874" y="3185"/>
                    <a:pt x="9874" y="2885"/>
                    <a:pt x="9807" y="2551"/>
                  </a:cubicBezTo>
                  <a:cubicBezTo>
                    <a:pt x="9807" y="2518"/>
                    <a:pt x="9774" y="2418"/>
                    <a:pt x="9774" y="2351"/>
                  </a:cubicBezTo>
                  <a:cubicBezTo>
                    <a:pt x="9540" y="1551"/>
                    <a:pt x="8806" y="1751"/>
                    <a:pt x="8306" y="1284"/>
                  </a:cubicBezTo>
                  <a:cubicBezTo>
                    <a:pt x="8072" y="1050"/>
                    <a:pt x="8072" y="717"/>
                    <a:pt x="7772" y="516"/>
                  </a:cubicBezTo>
                  <a:cubicBezTo>
                    <a:pt x="7472" y="350"/>
                    <a:pt x="6972" y="350"/>
                    <a:pt x="6638" y="216"/>
                  </a:cubicBezTo>
                  <a:cubicBezTo>
                    <a:pt x="6441" y="117"/>
                    <a:pt x="6097" y="0"/>
                    <a:pt x="5810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3162490" y="2093807"/>
              <a:ext cx="61602" cy="110573"/>
            </a:xfrm>
            <a:custGeom>
              <a:avLst/>
              <a:gdLst/>
              <a:ahLst/>
              <a:cxnLst/>
              <a:rect l="l" t="t" r="r" b="b"/>
              <a:pathLst>
                <a:path w="2903" h="4818" extrusionOk="0">
                  <a:moveTo>
                    <a:pt x="2479" y="0"/>
                  </a:moveTo>
                  <a:cubicBezTo>
                    <a:pt x="2021" y="0"/>
                    <a:pt x="1217" y="429"/>
                    <a:pt x="968" y="740"/>
                  </a:cubicBezTo>
                  <a:cubicBezTo>
                    <a:pt x="634" y="1074"/>
                    <a:pt x="835" y="1641"/>
                    <a:pt x="835" y="2075"/>
                  </a:cubicBezTo>
                  <a:cubicBezTo>
                    <a:pt x="835" y="2675"/>
                    <a:pt x="434" y="2909"/>
                    <a:pt x="201" y="3409"/>
                  </a:cubicBezTo>
                  <a:cubicBezTo>
                    <a:pt x="1" y="3809"/>
                    <a:pt x="1" y="4376"/>
                    <a:pt x="1" y="4810"/>
                  </a:cubicBezTo>
                  <a:cubicBezTo>
                    <a:pt x="65" y="4815"/>
                    <a:pt x="128" y="4817"/>
                    <a:pt x="190" y="4817"/>
                  </a:cubicBezTo>
                  <a:cubicBezTo>
                    <a:pt x="574" y="4817"/>
                    <a:pt x="896" y="4712"/>
                    <a:pt x="1068" y="4310"/>
                  </a:cubicBezTo>
                  <a:cubicBezTo>
                    <a:pt x="1235" y="3909"/>
                    <a:pt x="1168" y="3409"/>
                    <a:pt x="1468" y="3075"/>
                  </a:cubicBezTo>
                  <a:cubicBezTo>
                    <a:pt x="1735" y="2775"/>
                    <a:pt x="2169" y="2775"/>
                    <a:pt x="2369" y="2375"/>
                  </a:cubicBezTo>
                  <a:cubicBezTo>
                    <a:pt x="2602" y="2041"/>
                    <a:pt x="2569" y="1641"/>
                    <a:pt x="2602" y="1241"/>
                  </a:cubicBezTo>
                  <a:cubicBezTo>
                    <a:pt x="2636" y="941"/>
                    <a:pt x="2903" y="407"/>
                    <a:pt x="2569" y="7"/>
                  </a:cubicBezTo>
                  <a:cubicBezTo>
                    <a:pt x="2541" y="2"/>
                    <a:pt x="2511" y="0"/>
                    <a:pt x="2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3059170" y="4272405"/>
              <a:ext cx="46726" cy="42710"/>
            </a:xfrm>
            <a:custGeom>
              <a:avLst/>
              <a:gdLst/>
              <a:ahLst/>
              <a:cxnLst/>
              <a:rect l="l" t="t" r="r" b="b"/>
              <a:pathLst>
                <a:path w="2202" h="1861" extrusionOk="0">
                  <a:moveTo>
                    <a:pt x="658" y="0"/>
                  </a:moveTo>
                  <a:cubicBezTo>
                    <a:pt x="549" y="0"/>
                    <a:pt x="439" y="32"/>
                    <a:pt x="333" y="113"/>
                  </a:cubicBezTo>
                  <a:cubicBezTo>
                    <a:pt x="329" y="112"/>
                    <a:pt x="324" y="112"/>
                    <a:pt x="320" y="112"/>
                  </a:cubicBezTo>
                  <a:cubicBezTo>
                    <a:pt x="187" y="112"/>
                    <a:pt x="1" y="584"/>
                    <a:pt x="33" y="714"/>
                  </a:cubicBezTo>
                  <a:cubicBezTo>
                    <a:pt x="100" y="980"/>
                    <a:pt x="433" y="914"/>
                    <a:pt x="600" y="980"/>
                  </a:cubicBezTo>
                  <a:cubicBezTo>
                    <a:pt x="967" y="1147"/>
                    <a:pt x="933" y="1781"/>
                    <a:pt x="1367" y="1848"/>
                  </a:cubicBezTo>
                  <a:cubicBezTo>
                    <a:pt x="1401" y="1856"/>
                    <a:pt x="1433" y="1860"/>
                    <a:pt x="1465" y="1860"/>
                  </a:cubicBezTo>
                  <a:cubicBezTo>
                    <a:pt x="1816" y="1860"/>
                    <a:pt x="2070" y="1386"/>
                    <a:pt x="2101" y="1081"/>
                  </a:cubicBezTo>
                  <a:cubicBezTo>
                    <a:pt x="2201" y="580"/>
                    <a:pt x="1867" y="513"/>
                    <a:pt x="1501" y="380"/>
                  </a:cubicBezTo>
                  <a:cubicBezTo>
                    <a:pt x="1324" y="304"/>
                    <a:pt x="995" y="0"/>
                    <a:pt x="658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3035786" y="2198826"/>
              <a:ext cx="67968" cy="67289"/>
            </a:xfrm>
            <a:custGeom>
              <a:avLst/>
              <a:gdLst/>
              <a:ahLst/>
              <a:cxnLst/>
              <a:rect l="l" t="t" r="r" b="b"/>
              <a:pathLst>
                <a:path w="3203" h="2932" extrusionOk="0">
                  <a:moveTo>
                    <a:pt x="1935" y="0"/>
                  </a:moveTo>
                  <a:cubicBezTo>
                    <a:pt x="1568" y="34"/>
                    <a:pt x="1435" y="401"/>
                    <a:pt x="1202" y="568"/>
                  </a:cubicBezTo>
                  <a:cubicBezTo>
                    <a:pt x="901" y="734"/>
                    <a:pt x="534" y="768"/>
                    <a:pt x="301" y="1001"/>
                  </a:cubicBezTo>
                  <a:cubicBezTo>
                    <a:pt x="1" y="1301"/>
                    <a:pt x="34" y="2169"/>
                    <a:pt x="167" y="2569"/>
                  </a:cubicBezTo>
                  <a:cubicBezTo>
                    <a:pt x="271" y="2833"/>
                    <a:pt x="410" y="2931"/>
                    <a:pt x="559" y="2931"/>
                  </a:cubicBezTo>
                  <a:cubicBezTo>
                    <a:pt x="842" y="2931"/>
                    <a:pt x="1160" y="2576"/>
                    <a:pt x="1335" y="2335"/>
                  </a:cubicBezTo>
                  <a:cubicBezTo>
                    <a:pt x="1769" y="1802"/>
                    <a:pt x="2536" y="1935"/>
                    <a:pt x="2936" y="1401"/>
                  </a:cubicBezTo>
                  <a:cubicBezTo>
                    <a:pt x="3136" y="1168"/>
                    <a:pt x="3203" y="801"/>
                    <a:pt x="2969" y="601"/>
                  </a:cubicBezTo>
                  <a:cubicBezTo>
                    <a:pt x="2881" y="513"/>
                    <a:pt x="2790" y="482"/>
                    <a:pt x="2696" y="482"/>
                  </a:cubicBezTo>
                  <a:cubicBezTo>
                    <a:pt x="2484" y="482"/>
                    <a:pt x="2258" y="636"/>
                    <a:pt x="2017" y="636"/>
                  </a:cubicBezTo>
                  <a:cubicBezTo>
                    <a:pt x="2001" y="636"/>
                    <a:pt x="1985" y="636"/>
                    <a:pt x="1969" y="634"/>
                  </a:cubicBezTo>
                  <a:cubicBezTo>
                    <a:pt x="1969" y="467"/>
                    <a:pt x="1969" y="234"/>
                    <a:pt x="1935" y="67"/>
                  </a:cubicBezTo>
                  <a:cubicBezTo>
                    <a:pt x="2035" y="67"/>
                    <a:pt x="2102" y="67"/>
                    <a:pt x="19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2938810" y="4275251"/>
              <a:ext cx="94875" cy="70273"/>
            </a:xfrm>
            <a:custGeom>
              <a:avLst/>
              <a:gdLst/>
              <a:ahLst/>
              <a:cxnLst/>
              <a:rect l="l" t="t" r="r" b="b"/>
              <a:pathLst>
                <a:path w="4471" h="3062" extrusionOk="0">
                  <a:moveTo>
                    <a:pt x="2562" y="0"/>
                  </a:moveTo>
                  <a:cubicBezTo>
                    <a:pt x="2388" y="0"/>
                    <a:pt x="2225" y="11"/>
                    <a:pt x="2102" y="23"/>
                  </a:cubicBezTo>
                  <a:cubicBezTo>
                    <a:pt x="1769" y="89"/>
                    <a:pt x="1669" y="256"/>
                    <a:pt x="1435" y="456"/>
                  </a:cubicBezTo>
                  <a:cubicBezTo>
                    <a:pt x="1235" y="623"/>
                    <a:pt x="1001" y="623"/>
                    <a:pt x="768" y="623"/>
                  </a:cubicBezTo>
                  <a:cubicBezTo>
                    <a:pt x="668" y="623"/>
                    <a:pt x="551" y="606"/>
                    <a:pt x="439" y="606"/>
                  </a:cubicBezTo>
                  <a:cubicBezTo>
                    <a:pt x="326" y="606"/>
                    <a:pt x="218" y="623"/>
                    <a:pt x="134" y="690"/>
                  </a:cubicBezTo>
                  <a:cubicBezTo>
                    <a:pt x="34" y="790"/>
                    <a:pt x="1" y="1057"/>
                    <a:pt x="34" y="1190"/>
                  </a:cubicBezTo>
                  <a:cubicBezTo>
                    <a:pt x="34" y="1457"/>
                    <a:pt x="101" y="2157"/>
                    <a:pt x="434" y="2224"/>
                  </a:cubicBezTo>
                  <a:cubicBezTo>
                    <a:pt x="444" y="2225"/>
                    <a:pt x="454" y="2226"/>
                    <a:pt x="463" y="2226"/>
                  </a:cubicBezTo>
                  <a:cubicBezTo>
                    <a:pt x="709" y="2226"/>
                    <a:pt x="804" y="1816"/>
                    <a:pt x="868" y="1624"/>
                  </a:cubicBezTo>
                  <a:cubicBezTo>
                    <a:pt x="903" y="1617"/>
                    <a:pt x="936" y="1613"/>
                    <a:pt x="968" y="1613"/>
                  </a:cubicBezTo>
                  <a:cubicBezTo>
                    <a:pt x="1235" y="1613"/>
                    <a:pt x="1372" y="1855"/>
                    <a:pt x="1402" y="2124"/>
                  </a:cubicBezTo>
                  <a:cubicBezTo>
                    <a:pt x="1402" y="2369"/>
                    <a:pt x="1444" y="2417"/>
                    <a:pt x="1518" y="2417"/>
                  </a:cubicBezTo>
                  <a:cubicBezTo>
                    <a:pt x="1567" y="2417"/>
                    <a:pt x="1630" y="2396"/>
                    <a:pt x="1704" y="2396"/>
                  </a:cubicBezTo>
                  <a:cubicBezTo>
                    <a:pt x="1763" y="2396"/>
                    <a:pt x="1830" y="2409"/>
                    <a:pt x="1902" y="2458"/>
                  </a:cubicBezTo>
                  <a:cubicBezTo>
                    <a:pt x="1969" y="2524"/>
                    <a:pt x="2036" y="2758"/>
                    <a:pt x="2136" y="2858"/>
                  </a:cubicBezTo>
                  <a:cubicBezTo>
                    <a:pt x="2236" y="2958"/>
                    <a:pt x="2369" y="2991"/>
                    <a:pt x="2503" y="3025"/>
                  </a:cubicBezTo>
                  <a:cubicBezTo>
                    <a:pt x="2601" y="3049"/>
                    <a:pt x="2705" y="3062"/>
                    <a:pt x="2810" y="3062"/>
                  </a:cubicBezTo>
                  <a:cubicBezTo>
                    <a:pt x="3134" y="3062"/>
                    <a:pt x="3469" y="2943"/>
                    <a:pt x="3670" y="2691"/>
                  </a:cubicBezTo>
                  <a:cubicBezTo>
                    <a:pt x="3803" y="2491"/>
                    <a:pt x="3870" y="2291"/>
                    <a:pt x="3937" y="2091"/>
                  </a:cubicBezTo>
                  <a:cubicBezTo>
                    <a:pt x="4037" y="1924"/>
                    <a:pt x="4137" y="1824"/>
                    <a:pt x="4237" y="1657"/>
                  </a:cubicBezTo>
                  <a:cubicBezTo>
                    <a:pt x="4337" y="1524"/>
                    <a:pt x="4471" y="1390"/>
                    <a:pt x="4404" y="1190"/>
                  </a:cubicBezTo>
                  <a:cubicBezTo>
                    <a:pt x="4371" y="1023"/>
                    <a:pt x="4237" y="990"/>
                    <a:pt x="4037" y="957"/>
                  </a:cubicBezTo>
                  <a:cubicBezTo>
                    <a:pt x="3837" y="890"/>
                    <a:pt x="3770" y="923"/>
                    <a:pt x="3670" y="690"/>
                  </a:cubicBezTo>
                  <a:cubicBezTo>
                    <a:pt x="3603" y="523"/>
                    <a:pt x="3637" y="356"/>
                    <a:pt x="3503" y="223"/>
                  </a:cubicBezTo>
                  <a:cubicBezTo>
                    <a:pt x="3303" y="45"/>
                    <a:pt x="2910" y="0"/>
                    <a:pt x="2562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2903415" y="1972998"/>
              <a:ext cx="41082" cy="53221"/>
            </a:xfrm>
            <a:custGeom>
              <a:avLst/>
              <a:gdLst/>
              <a:ahLst/>
              <a:cxnLst/>
              <a:rect l="l" t="t" r="r" b="b"/>
              <a:pathLst>
                <a:path w="1936" h="2319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461"/>
                    <a:pt x="557" y="2318"/>
                    <a:pt x="1195" y="2318"/>
                  </a:cubicBezTo>
                  <a:cubicBezTo>
                    <a:pt x="1295" y="2318"/>
                    <a:pt x="1398" y="2272"/>
                    <a:pt x="1502" y="2168"/>
                  </a:cubicBezTo>
                  <a:cubicBezTo>
                    <a:pt x="1936" y="1768"/>
                    <a:pt x="1602" y="1101"/>
                    <a:pt x="1402" y="734"/>
                  </a:cubicBezTo>
                  <a:cubicBezTo>
                    <a:pt x="1135" y="234"/>
                    <a:pt x="968" y="67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2895627" y="1881428"/>
              <a:ext cx="85686" cy="73348"/>
            </a:xfrm>
            <a:custGeom>
              <a:avLst/>
              <a:gdLst/>
              <a:ahLst/>
              <a:cxnLst/>
              <a:rect l="l" t="t" r="r" b="b"/>
              <a:pathLst>
                <a:path w="4038" h="3196" extrusionOk="0">
                  <a:moveTo>
                    <a:pt x="843" y="0"/>
                  </a:moveTo>
                  <a:cubicBezTo>
                    <a:pt x="437" y="0"/>
                    <a:pt x="125" y="49"/>
                    <a:pt x="168" y="221"/>
                  </a:cubicBezTo>
                  <a:cubicBezTo>
                    <a:pt x="1" y="488"/>
                    <a:pt x="501" y="821"/>
                    <a:pt x="735" y="1055"/>
                  </a:cubicBezTo>
                  <a:cubicBezTo>
                    <a:pt x="1068" y="1455"/>
                    <a:pt x="1068" y="1555"/>
                    <a:pt x="1135" y="2055"/>
                  </a:cubicBezTo>
                  <a:cubicBezTo>
                    <a:pt x="1205" y="2569"/>
                    <a:pt x="1455" y="3196"/>
                    <a:pt x="1781" y="3196"/>
                  </a:cubicBezTo>
                  <a:cubicBezTo>
                    <a:pt x="1921" y="3196"/>
                    <a:pt x="2075" y="3080"/>
                    <a:pt x="2236" y="2789"/>
                  </a:cubicBezTo>
                  <a:cubicBezTo>
                    <a:pt x="2436" y="2489"/>
                    <a:pt x="2503" y="2155"/>
                    <a:pt x="2836" y="1922"/>
                  </a:cubicBezTo>
                  <a:cubicBezTo>
                    <a:pt x="3203" y="1688"/>
                    <a:pt x="3570" y="1722"/>
                    <a:pt x="3737" y="1188"/>
                  </a:cubicBezTo>
                  <a:cubicBezTo>
                    <a:pt x="4037" y="287"/>
                    <a:pt x="3003" y="87"/>
                    <a:pt x="2336" y="87"/>
                  </a:cubicBezTo>
                  <a:cubicBezTo>
                    <a:pt x="2088" y="87"/>
                    <a:pt x="1383" y="0"/>
                    <a:pt x="84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2833347" y="4335862"/>
              <a:ext cx="43204" cy="52096"/>
            </a:xfrm>
            <a:custGeom>
              <a:avLst/>
              <a:gdLst/>
              <a:ahLst/>
              <a:cxnLst/>
              <a:rect l="l" t="t" r="r" b="b"/>
              <a:pathLst>
                <a:path w="2036" h="2270" extrusionOk="0">
                  <a:moveTo>
                    <a:pt x="1174" y="1"/>
                  </a:moveTo>
                  <a:cubicBezTo>
                    <a:pt x="1020" y="1"/>
                    <a:pt x="875" y="52"/>
                    <a:pt x="701" y="117"/>
                  </a:cubicBezTo>
                  <a:cubicBezTo>
                    <a:pt x="501" y="184"/>
                    <a:pt x="167" y="250"/>
                    <a:pt x="101" y="484"/>
                  </a:cubicBezTo>
                  <a:cubicBezTo>
                    <a:pt x="1" y="784"/>
                    <a:pt x="367" y="717"/>
                    <a:pt x="334" y="951"/>
                  </a:cubicBezTo>
                  <a:cubicBezTo>
                    <a:pt x="334" y="1084"/>
                    <a:pt x="167" y="1051"/>
                    <a:pt x="234" y="1218"/>
                  </a:cubicBezTo>
                  <a:cubicBezTo>
                    <a:pt x="267" y="1351"/>
                    <a:pt x="468" y="1251"/>
                    <a:pt x="501" y="1518"/>
                  </a:cubicBezTo>
                  <a:cubicBezTo>
                    <a:pt x="267" y="1685"/>
                    <a:pt x="234" y="1985"/>
                    <a:pt x="434" y="2118"/>
                  </a:cubicBezTo>
                  <a:cubicBezTo>
                    <a:pt x="569" y="2172"/>
                    <a:pt x="835" y="2270"/>
                    <a:pt x="1020" y="2270"/>
                  </a:cubicBezTo>
                  <a:cubicBezTo>
                    <a:pt x="1064" y="2270"/>
                    <a:pt x="1103" y="2264"/>
                    <a:pt x="1135" y="2252"/>
                  </a:cubicBezTo>
                  <a:cubicBezTo>
                    <a:pt x="1335" y="2218"/>
                    <a:pt x="1368" y="1885"/>
                    <a:pt x="1268" y="1685"/>
                  </a:cubicBezTo>
                  <a:cubicBezTo>
                    <a:pt x="1168" y="1384"/>
                    <a:pt x="935" y="1318"/>
                    <a:pt x="1268" y="1118"/>
                  </a:cubicBezTo>
                  <a:cubicBezTo>
                    <a:pt x="1635" y="884"/>
                    <a:pt x="2035" y="284"/>
                    <a:pt x="1435" y="50"/>
                  </a:cubicBezTo>
                  <a:cubicBezTo>
                    <a:pt x="1342" y="15"/>
                    <a:pt x="1257" y="1"/>
                    <a:pt x="1174" y="1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2829209" y="2687042"/>
              <a:ext cx="43098" cy="49205"/>
            </a:xfrm>
            <a:custGeom>
              <a:avLst/>
              <a:gdLst/>
              <a:ahLst/>
              <a:cxnLst/>
              <a:rect l="l" t="t" r="r" b="b"/>
              <a:pathLst>
                <a:path w="2031" h="2144" extrusionOk="0">
                  <a:moveTo>
                    <a:pt x="1063" y="1"/>
                  </a:moveTo>
                  <a:cubicBezTo>
                    <a:pt x="816" y="1"/>
                    <a:pt x="473" y="70"/>
                    <a:pt x="362" y="209"/>
                  </a:cubicBezTo>
                  <a:cubicBezTo>
                    <a:pt x="162" y="443"/>
                    <a:pt x="329" y="710"/>
                    <a:pt x="329" y="977"/>
                  </a:cubicBezTo>
                  <a:cubicBezTo>
                    <a:pt x="329" y="1218"/>
                    <a:pt x="1" y="2143"/>
                    <a:pt x="409" y="2143"/>
                  </a:cubicBezTo>
                  <a:cubicBezTo>
                    <a:pt x="452" y="2143"/>
                    <a:pt x="502" y="2133"/>
                    <a:pt x="562" y="2111"/>
                  </a:cubicBezTo>
                  <a:cubicBezTo>
                    <a:pt x="796" y="1977"/>
                    <a:pt x="796" y="1610"/>
                    <a:pt x="963" y="1410"/>
                  </a:cubicBezTo>
                  <a:cubicBezTo>
                    <a:pt x="1163" y="1244"/>
                    <a:pt x="1430" y="1310"/>
                    <a:pt x="1597" y="1143"/>
                  </a:cubicBezTo>
                  <a:cubicBezTo>
                    <a:pt x="2030" y="743"/>
                    <a:pt x="1797" y="209"/>
                    <a:pt x="1196" y="9"/>
                  </a:cubicBezTo>
                  <a:cubicBezTo>
                    <a:pt x="1157" y="4"/>
                    <a:pt x="1112" y="1"/>
                    <a:pt x="106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2817771" y="2237107"/>
              <a:ext cx="77177" cy="71811"/>
            </a:xfrm>
            <a:custGeom>
              <a:avLst/>
              <a:gdLst/>
              <a:ahLst/>
              <a:cxnLst/>
              <a:rect l="l" t="t" r="r" b="b"/>
              <a:pathLst>
                <a:path w="3637" h="3129" extrusionOk="0">
                  <a:moveTo>
                    <a:pt x="2803" y="0"/>
                  </a:moveTo>
                  <a:cubicBezTo>
                    <a:pt x="2436" y="0"/>
                    <a:pt x="2102" y="301"/>
                    <a:pt x="1835" y="434"/>
                  </a:cubicBezTo>
                  <a:cubicBezTo>
                    <a:pt x="1502" y="601"/>
                    <a:pt x="1235" y="601"/>
                    <a:pt x="901" y="667"/>
                  </a:cubicBezTo>
                  <a:cubicBezTo>
                    <a:pt x="501" y="734"/>
                    <a:pt x="534" y="834"/>
                    <a:pt x="501" y="1235"/>
                  </a:cubicBezTo>
                  <a:cubicBezTo>
                    <a:pt x="434" y="1568"/>
                    <a:pt x="234" y="1902"/>
                    <a:pt x="201" y="2269"/>
                  </a:cubicBezTo>
                  <a:cubicBezTo>
                    <a:pt x="167" y="2435"/>
                    <a:pt x="1" y="2869"/>
                    <a:pt x="167" y="3036"/>
                  </a:cubicBezTo>
                  <a:cubicBezTo>
                    <a:pt x="224" y="3102"/>
                    <a:pt x="300" y="3128"/>
                    <a:pt x="384" y="3128"/>
                  </a:cubicBezTo>
                  <a:cubicBezTo>
                    <a:pt x="596" y="3128"/>
                    <a:pt x="858" y="2964"/>
                    <a:pt x="1001" y="2869"/>
                  </a:cubicBezTo>
                  <a:cubicBezTo>
                    <a:pt x="1368" y="2602"/>
                    <a:pt x="1602" y="2302"/>
                    <a:pt x="1869" y="2035"/>
                  </a:cubicBezTo>
                  <a:cubicBezTo>
                    <a:pt x="2102" y="1802"/>
                    <a:pt x="2369" y="1668"/>
                    <a:pt x="2603" y="1468"/>
                  </a:cubicBezTo>
                  <a:cubicBezTo>
                    <a:pt x="2936" y="1168"/>
                    <a:pt x="3637" y="0"/>
                    <a:pt x="280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2776010" y="2485151"/>
              <a:ext cx="42504" cy="57650"/>
            </a:xfrm>
            <a:custGeom>
              <a:avLst/>
              <a:gdLst/>
              <a:ahLst/>
              <a:cxnLst/>
              <a:rect l="l" t="t" r="r" b="b"/>
              <a:pathLst>
                <a:path w="2003" h="2512" extrusionOk="0">
                  <a:moveTo>
                    <a:pt x="1635" y="0"/>
                  </a:moveTo>
                  <a:cubicBezTo>
                    <a:pt x="1168" y="234"/>
                    <a:pt x="501" y="500"/>
                    <a:pt x="401" y="1067"/>
                  </a:cubicBezTo>
                  <a:cubicBezTo>
                    <a:pt x="334" y="1268"/>
                    <a:pt x="434" y="1501"/>
                    <a:pt x="368" y="1701"/>
                  </a:cubicBezTo>
                  <a:cubicBezTo>
                    <a:pt x="301" y="2001"/>
                    <a:pt x="1" y="2168"/>
                    <a:pt x="34" y="2502"/>
                  </a:cubicBezTo>
                  <a:cubicBezTo>
                    <a:pt x="84" y="2508"/>
                    <a:pt x="132" y="2512"/>
                    <a:pt x="177" y="2512"/>
                  </a:cubicBezTo>
                  <a:cubicBezTo>
                    <a:pt x="820" y="2512"/>
                    <a:pt x="967" y="1880"/>
                    <a:pt x="1435" y="1568"/>
                  </a:cubicBezTo>
                  <a:cubicBezTo>
                    <a:pt x="1735" y="1368"/>
                    <a:pt x="1935" y="1301"/>
                    <a:pt x="1969" y="901"/>
                  </a:cubicBezTo>
                  <a:cubicBezTo>
                    <a:pt x="2002" y="634"/>
                    <a:pt x="1902" y="267"/>
                    <a:pt x="16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2659215" y="2569905"/>
              <a:ext cx="150789" cy="136162"/>
            </a:xfrm>
            <a:custGeom>
              <a:avLst/>
              <a:gdLst/>
              <a:ahLst/>
              <a:cxnLst/>
              <a:rect l="l" t="t" r="r" b="b"/>
              <a:pathLst>
                <a:path w="7106" h="5933" extrusionOk="0">
                  <a:moveTo>
                    <a:pt x="4324" y="1"/>
                  </a:moveTo>
                  <a:cubicBezTo>
                    <a:pt x="4272" y="1"/>
                    <a:pt x="4221" y="3"/>
                    <a:pt x="4170" y="10"/>
                  </a:cubicBezTo>
                  <a:cubicBezTo>
                    <a:pt x="3870" y="10"/>
                    <a:pt x="3603" y="110"/>
                    <a:pt x="3203" y="410"/>
                  </a:cubicBezTo>
                  <a:cubicBezTo>
                    <a:pt x="2903" y="610"/>
                    <a:pt x="2669" y="744"/>
                    <a:pt x="2302" y="844"/>
                  </a:cubicBezTo>
                  <a:cubicBezTo>
                    <a:pt x="2002" y="944"/>
                    <a:pt x="1502" y="944"/>
                    <a:pt x="1235" y="1144"/>
                  </a:cubicBezTo>
                  <a:cubicBezTo>
                    <a:pt x="868" y="1444"/>
                    <a:pt x="1168" y="1711"/>
                    <a:pt x="1001" y="2044"/>
                  </a:cubicBezTo>
                  <a:cubicBezTo>
                    <a:pt x="835" y="2378"/>
                    <a:pt x="301" y="2378"/>
                    <a:pt x="1" y="2578"/>
                  </a:cubicBezTo>
                  <a:cubicBezTo>
                    <a:pt x="1" y="2912"/>
                    <a:pt x="234" y="3245"/>
                    <a:pt x="334" y="3546"/>
                  </a:cubicBezTo>
                  <a:cubicBezTo>
                    <a:pt x="501" y="4046"/>
                    <a:pt x="534" y="4480"/>
                    <a:pt x="1101" y="4613"/>
                  </a:cubicBezTo>
                  <a:cubicBezTo>
                    <a:pt x="1144" y="4622"/>
                    <a:pt x="1188" y="4627"/>
                    <a:pt x="1232" y="4627"/>
                  </a:cubicBezTo>
                  <a:cubicBezTo>
                    <a:pt x="1776" y="4627"/>
                    <a:pt x="2408" y="3975"/>
                    <a:pt x="2844" y="3975"/>
                  </a:cubicBezTo>
                  <a:cubicBezTo>
                    <a:pt x="3007" y="3975"/>
                    <a:pt x="3142" y="4065"/>
                    <a:pt x="3236" y="4313"/>
                  </a:cubicBezTo>
                  <a:cubicBezTo>
                    <a:pt x="3436" y="4746"/>
                    <a:pt x="3603" y="5213"/>
                    <a:pt x="3937" y="5514"/>
                  </a:cubicBezTo>
                  <a:cubicBezTo>
                    <a:pt x="4104" y="5714"/>
                    <a:pt x="4337" y="5847"/>
                    <a:pt x="4637" y="5914"/>
                  </a:cubicBezTo>
                  <a:cubicBezTo>
                    <a:pt x="4708" y="5927"/>
                    <a:pt x="4779" y="5933"/>
                    <a:pt x="4851" y="5933"/>
                  </a:cubicBezTo>
                  <a:cubicBezTo>
                    <a:pt x="5533" y="5933"/>
                    <a:pt x="6274" y="5393"/>
                    <a:pt x="6605" y="4880"/>
                  </a:cubicBezTo>
                  <a:cubicBezTo>
                    <a:pt x="7106" y="4179"/>
                    <a:pt x="6739" y="3679"/>
                    <a:pt x="6572" y="2945"/>
                  </a:cubicBezTo>
                  <a:cubicBezTo>
                    <a:pt x="6405" y="2345"/>
                    <a:pt x="6539" y="1711"/>
                    <a:pt x="6405" y="1077"/>
                  </a:cubicBezTo>
                  <a:cubicBezTo>
                    <a:pt x="6339" y="810"/>
                    <a:pt x="6205" y="243"/>
                    <a:pt x="5938" y="76"/>
                  </a:cubicBezTo>
                  <a:cubicBezTo>
                    <a:pt x="5872" y="43"/>
                    <a:pt x="5779" y="32"/>
                    <a:pt x="5676" y="32"/>
                  </a:cubicBezTo>
                  <a:cubicBezTo>
                    <a:pt x="5471" y="32"/>
                    <a:pt x="5227" y="76"/>
                    <a:pt x="5071" y="76"/>
                  </a:cubicBezTo>
                  <a:cubicBezTo>
                    <a:pt x="4774" y="49"/>
                    <a:pt x="4543" y="1"/>
                    <a:pt x="432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2751247" y="2313668"/>
              <a:ext cx="64424" cy="78260"/>
            </a:xfrm>
            <a:custGeom>
              <a:avLst/>
              <a:gdLst/>
              <a:ahLst/>
              <a:cxnLst/>
              <a:rect l="l" t="t" r="r" b="b"/>
              <a:pathLst>
                <a:path w="3036" h="3410" extrusionOk="0">
                  <a:moveTo>
                    <a:pt x="1968" y="0"/>
                  </a:moveTo>
                  <a:cubicBezTo>
                    <a:pt x="1701" y="300"/>
                    <a:pt x="1635" y="701"/>
                    <a:pt x="1468" y="1034"/>
                  </a:cubicBezTo>
                  <a:cubicBezTo>
                    <a:pt x="1334" y="1368"/>
                    <a:pt x="1101" y="1534"/>
                    <a:pt x="834" y="1801"/>
                  </a:cubicBezTo>
                  <a:cubicBezTo>
                    <a:pt x="667" y="2001"/>
                    <a:pt x="0" y="3169"/>
                    <a:pt x="400" y="3402"/>
                  </a:cubicBezTo>
                  <a:cubicBezTo>
                    <a:pt x="409" y="3407"/>
                    <a:pt x="419" y="3409"/>
                    <a:pt x="429" y="3409"/>
                  </a:cubicBezTo>
                  <a:cubicBezTo>
                    <a:pt x="651" y="3409"/>
                    <a:pt x="1180" y="2428"/>
                    <a:pt x="1434" y="2268"/>
                  </a:cubicBezTo>
                  <a:cubicBezTo>
                    <a:pt x="1701" y="2102"/>
                    <a:pt x="1801" y="2102"/>
                    <a:pt x="1968" y="1768"/>
                  </a:cubicBezTo>
                  <a:cubicBezTo>
                    <a:pt x="2135" y="1401"/>
                    <a:pt x="2202" y="1401"/>
                    <a:pt x="2502" y="1201"/>
                  </a:cubicBezTo>
                  <a:cubicBezTo>
                    <a:pt x="3036" y="834"/>
                    <a:pt x="2769" y="133"/>
                    <a:pt x="196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2697809" y="2231142"/>
              <a:ext cx="480336" cy="885090"/>
            </a:xfrm>
            <a:custGeom>
              <a:avLst/>
              <a:gdLst/>
              <a:ahLst/>
              <a:cxnLst/>
              <a:rect l="l" t="t" r="r" b="b"/>
              <a:pathLst>
                <a:path w="22636" h="38566" extrusionOk="0">
                  <a:moveTo>
                    <a:pt x="13113" y="0"/>
                  </a:moveTo>
                  <a:cubicBezTo>
                    <a:pt x="12032" y="0"/>
                    <a:pt x="12186" y="1112"/>
                    <a:pt x="11594" y="1802"/>
                  </a:cubicBezTo>
                  <a:cubicBezTo>
                    <a:pt x="10727" y="2102"/>
                    <a:pt x="10993" y="3503"/>
                    <a:pt x="10193" y="3870"/>
                  </a:cubicBezTo>
                  <a:cubicBezTo>
                    <a:pt x="10081" y="3920"/>
                    <a:pt x="9976" y="3942"/>
                    <a:pt x="9876" y="3942"/>
                  </a:cubicBezTo>
                  <a:cubicBezTo>
                    <a:pt x="9276" y="3942"/>
                    <a:pt x="8874" y="3165"/>
                    <a:pt x="8275" y="3165"/>
                  </a:cubicBezTo>
                  <a:cubicBezTo>
                    <a:pt x="8175" y="3165"/>
                    <a:pt x="8070" y="3187"/>
                    <a:pt x="7958" y="3237"/>
                  </a:cubicBezTo>
                  <a:cubicBezTo>
                    <a:pt x="7024" y="3603"/>
                    <a:pt x="7958" y="4537"/>
                    <a:pt x="7891" y="5305"/>
                  </a:cubicBezTo>
                  <a:cubicBezTo>
                    <a:pt x="7791" y="6205"/>
                    <a:pt x="7157" y="6205"/>
                    <a:pt x="6757" y="6806"/>
                  </a:cubicBezTo>
                  <a:cubicBezTo>
                    <a:pt x="6057" y="7907"/>
                    <a:pt x="7291" y="9141"/>
                    <a:pt x="7458" y="10208"/>
                  </a:cubicBezTo>
                  <a:cubicBezTo>
                    <a:pt x="7624" y="11276"/>
                    <a:pt x="7524" y="11342"/>
                    <a:pt x="6790" y="11976"/>
                  </a:cubicBezTo>
                  <a:cubicBezTo>
                    <a:pt x="6323" y="12376"/>
                    <a:pt x="5990" y="12810"/>
                    <a:pt x="6157" y="13477"/>
                  </a:cubicBezTo>
                  <a:cubicBezTo>
                    <a:pt x="6254" y="13848"/>
                    <a:pt x="6396" y="13993"/>
                    <a:pt x="6569" y="13993"/>
                  </a:cubicBezTo>
                  <a:cubicBezTo>
                    <a:pt x="7189" y="13993"/>
                    <a:pt x="8210" y="12128"/>
                    <a:pt x="9034" y="12128"/>
                  </a:cubicBezTo>
                  <a:cubicBezTo>
                    <a:pt x="9076" y="12128"/>
                    <a:pt x="9118" y="12133"/>
                    <a:pt x="9159" y="12143"/>
                  </a:cubicBezTo>
                  <a:cubicBezTo>
                    <a:pt x="9459" y="13410"/>
                    <a:pt x="8291" y="14545"/>
                    <a:pt x="7925" y="15612"/>
                  </a:cubicBezTo>
                  <a:cubicBezTo>
                    <a:pt x="7470" y="16919"/>
                    <a:pt x="8734" y="17016"/>
                    <a:pt x="9716" y="17016"/>
                  </a:cubicBezTo>
                  <a:cubicBezTo>
                    <a:pt x="9887" y="17016"/>
                    <a:pt x="10049" y="17013"/>
                    <a:pt x="10193" y="17013"/>
                  </a:cubicBezTo>
                  <a:cubicBezTo>
                    <a:pt x="10371" y="17013"/>
                    <a:pt x="10641" y="16987"/>
                    <a:pt x="10915" y="16987"/>
                  </a:cubicBezTo>
                  <a:cubicBezTo>
                    <a:pt x="11259" y="16987"/>
                    <a:pt x="11609" y="17028"/>
                    <a:pt x="11794" y="17213"/>
                  </a:cubicBezTo>
                  <a:cubicBezTo>
                    <a:pt x="12428" y="17847"/>
                    <a:pt x="11527" y="18080"/>
                    <a:pt x="11327" y="18581"/>
                  </a:cubicBezTo>
                  <a:cubicBezTo>
                    <a:pt x="11127" y="19014"/>
                    <a:pt x="11160" y="19782"/>
                    <a:pt x="11327" y="20182"/>
                  </a:cubicBezTo>
                  <a:cubicBezTo>
                    <a:pt x="11560" y="20716"/>
                    <a:pt x="12194" y="20916"/>
                    <a:pt x="12394" y="21416"/>
                  </a:cubicBezTo>
                  <a:cubicBezTo>
                    <a:pt x="12661" y="22183"/>
                    <a:pt x="12027" y="22283"/>
                    <a:pt x="11727" y="22784"/>
                  </a:cubicBezTo>
                  <a:cubicBezTo>
                    <a:pt x="11394" y="23318"/>
                    <a:pt x="11560" y="23951"/>
                    <a:pt x="11360" y="24518"/>
                  </a:cubicBezTo>
                  <a:cubicBezTo>
                    <a:pt x="11252" y="24522"/>
                    <a:pt x="11148" y="24524"/>
                    <a:pt x="11047" y="24524"/>
                  </a:cubicBezTo>
                  <a:cubicBezTo>
                    <a:pt x="10255" y="24524"/>
                    <a:pt x="9703" y="24395"/>
                    <a:pt x="8992" y="23951"/>
                  </a:cubicBezTo>
                  <a:cubicBezTo>
                    <a:pt x="8688" y="23749"/>
                    <a:pt x="7809" y="23182"/>
                    <a:pt x="7213" y="23182"/>
                  </a:cubicBezTo>
                  <a:cubicBezTo>
                    <a:pt x="7023" y="23182"/>
                    <a:pt x="6862" y="23239"/>
                    <a:pt x="6757" y="23384"/>
                  </a:cubicBezTo>
                  <a:cubicBezTo>
                    <a:pt x="6557" y="23651"/>
                    <a:pt x="6890" y="24185"/>
                    <a:pt x="6824" y="24452"/>
                  </a:cubicBezTo>
                  <a:cubicBezTo>
                    <a:pt x="6690" y="24785"/>
                    <a:pt x="6223" y="24885"/>
                    <a:pt x="6190" y="25119"/>
                  </a:cubicBezTo>
                  <a:cubicBezTo>
                    <a:pt x="6090" y="25686"/>
                    <a:pt x="7091" y="26186"/>
                    <a:pt x="7057" y="26987"/>
                  </a:cubicBezTo>
                  <a:cubicBezTo>
                    <a:pt x="6924" y="28955"/>
                    <a:pt x="5189" y="28688"/>
                    <a:pt x="3788" y="29188"/>
                  </a:cubicBezTo>
                  <a:cubicBezTo>
                    <a:pt x="3121" y="29422"/>
                    <a:pt x="2988" y="29622"/>
                    <a:pt x="3054" y="30389"/>
                  </a:cubicBezTo>
                  <a:cubicBezTo>
                    <a:pt x="3133" y="31068"/>
                    <a:pt x="3211" y="31216"/>
                    <a:pt x="3626" y="31216"/>
                  </a:cubicBezTo>
                  <a:cubicBezTo>
                    <a:pt x="3740" y="31216"/>
                    <a:pt x="3881" y="31204"/>
                    <a:pt x="4055" y="31190"/>
                  </a:cubicBezTo>
                  <a:cubicBezTo>
                    <a:pt x="4109" y="31188"/>
                    <a:pt x="4163" y="31187"/>
                    <a:pt x="4215" y="31187"/>
                  </a:cubicBezTo>
                  <a:cubicBezTo>
                    <a:pt x="5225" y="31187"/>
                    <a:pt x="5888" y="31496"/>
                    <a:pt x="6490" y="32257"/>
                  </a:cubicBezTo>
                  <a:cubicBezTo>
                    <a:pt x="6924" y="32791"/>
                    <a:pt x="7124" y="33058"/>
                    <a:pt x="7824" y="33158"/>
                  </a:cubicBezTo>
                  <a:cubicBezTo>
                    <a:pt x="7875" y="33164"/>
                    <a:pt x="7924" y="33166"/>
                    <a:pt x="7974" y="33166"/>
                  </a:cubicBezTo>
                  <a:cubicBezTo>
                    <a:pt x="8488" y="33166"/>
                    <a:pt x="8957" y="32889"/>
                    <a:pt x="9422" y="32889"/>
                  </a:cubicBezTo>
                  <a:cubicBezTo>
                    <a:pt x="9446" y="32889"/>
                    <a:pt x="9469" y="32890"/>
                    <a:pt x="9492" y="32891"/>
                  </a:cubicBezTo>
                  <a:cubicBezTo>
                    <a:pt x="10493" y="33025"/>
                    <a:pt x="9826" y="33191"/>
                    <a:pt x="9426" y="33492"/>
                  </a:cubicBezTo>
                  <a:cubicBezTo>
                    <a:pt x="8992" y="33825"/>
                    <a:pt x="8792" y="34392"/>
                    <a:pt x="8325" y="34559"/>
                  </a:cubicBezTo>
                  <a:cubicBezTo>
                    <a:pt x="8162" y="34613"/>
                    <a:pt x="8004" y="34635"/>
                    <a:pt x="7849" y="34635"/>
                  </a:cubicBezTo>
                  <a:cubicBezTo>
                    <a:pt x="7172" y="34635"/>
                    <a:pt x="6565" y="34210"/>
                    <a:pt x="5898" y="34210"/>
                  </a:cubicBezTo>
                  <a:cubicBezTo>
                    <a:pt x="5691" y="34210"/>
                    <a:pt x="5478" y="34251"/>
                    <a:pt x="5256" y="34359"/>
                  </a:cubicBezTo>
                  <a:cubicBezTo>
                    <a:pt x="4956" y="34492"/>
                    <a:pt x="4789" y="34792"/>
                    <a:pt x="4489" y="34926"/>
                  </a:cubicBezTo>
                  <a:cubicBezTo>
                    <a:pt x="4355" y="34976"/>
                    <a:pt x="4222" y="34976"/>
                    <a:pt x="4093" y="34976"/>
                  </a:cubicBezTo>
                  <a:cubicBezTo>
                    <a:pt x="3963" y="34976"/>
                    <a:pt x="3838" y="34976"/>
                    <a:pt x="3722" y="35026"/>
                  </a:cubicBezTo>
                  <a:cubicBezTo>
                    <a:pt x="3288" y="35193"/>
                    <a:pt x="3021" y="35393"/>
                    <a:pt x="2754" y="35793"/>
                  </a:cubicBezTo>
                  <a:cubicBezTo>
                    <a:pt x="2054" y="36694"/>
                    <a:pt x="1553" y="37328"/>
                    <a:pt x="319" y="37461"/>
                  </a:cubicBezTo>
                  <a:cubicBezTo>
                    <a:pt x="1" y="38130"/>
                    <a:pt x="716" y="38464"/>
                    <a:pt x="1187" y="38464"/>
                  </a:cubicBezTo>
                  <a:cubicBezTo>
                    <a:pt x="1210" y="38464"/>
                    <a:pt x="1232" y="38463"/>
                    <a:pt x="1253" y="38462"/>
                  </a:cubicBezTo>
                  <a:cubicBezTo>
                    <a:pt x="2247" y="38407"/>
                    <a:pt x="2875" y="37415"/>
                    <a:pt x="3856" y="37415"/>
                  </a:cubicBezTo>
                  <a:cubicBezTo>
                    <a:pt x="4061" y="37415"/>
                    <a:pt x="4281" y="37458"/>
                    <a:pt x="4522" y="37561"/>
                  </a:cubicBezTo>
                  <a:cubicBezTo>
                    <a:pt x="5048" y="37802"/>
                    <a:pt x="5200" y="38216"/>
                    <a:pt x="5450" y="38216"/>
                  </a:cubicBezTo>
                  <a:cubicBezTo>
                    <a:pt x="5581" y="38216"/>
                    <a:pt x="5738" y="38103"/>
                    <a:pt x="5990" y="37795"/>
                  </a:cubicBezTo>
                  <a:cubicBezTo>
                    <a:pt x="6390" y="37328"/>
                    <a:pt x="6290" y="37127"/>
                    <a:pt x="6957" y="36961"/>
                  </a:cubicBezTo>
                  <a:cubicBezTo>
                    <a:pt x="7122" y="36931"/>
                    <a:pt x="7368" y="36914"/>
                    <a:pt x="7622" y="36914"/>
                  </a:cubicBezTo>
                  <a:cubicBezTo>
                    <a:pt x="7933" y="36914"/>
                    <a:pt x="8256" y="36939"/>
                    <a:pt x="8458" y="36994"/>
                  </a:cubicBezTo>
                  <a:cubicBezTo>
                    <a:pt x="9159" y="37127"/>
                    <a:pt x="9192" y="37695"/>
                    <a:pt x="9893" y="37861"/>
                  </a:cubicBezTo>
                  <a:cubicBezTo>
                    <a:pt x="10074" y="37905"/>
                    <a:pt x="10259" y="37923"/>
                    <a:pt x="10444" y="37923"/>
                  </a:cubicBezTo>
                  <a:cubicBezTo>
                    <a:pt x="11245" y="37923"/>
                    <a:pt x="12070" y="37588"/>
                    <a:pt x="12828" y="37561"/>
                  </a:cubicBezTo>
                  <a:cubicBezTo>
                    <a:pt x="12882" y="37558"/>
                    <a:pt x="12935" y="37557"/>
                    <a:pt x="12989" y="37557"/>
                  </a:cubicBezTo>
                  <a:cubicBezTo>
                    <a:pt x="14473" y="37557"/>
                    <a:pt x="15960" y="38565"/>
                    <a:pt x="17520" y="38565"/>
                  </a:cubicBezTo>
                  <a:cubicBezTo>
                    <a:pt x="17973" y="38565"/>
                    <a:pt x="18432" y="38480"/>
                    <a:pt x="18899" y="38262"/>
                  </a:cubicBezTo>
                  <a:cubicBezTo>
                    <a:pt x="20867" y="37328"/>
                    <a:pt x="18098" y="36460"/>
                    <a:pt x="18832" y="35093"/>
                  </a:cubicBezTo>
                  <a:cubicBezTo>
                    <a:pt x="19366" y="34159"/>
                    <a:pt x="21067" y="34292"/>
                    <a:pt x="21801" y="33558"/>
                  </a:cubicBezTo>
                  <a:cubicBezTo>
                    <a:pt x="22402" y="32924"/>
                    <a:pt x="22635" y="31757"/>
                    <a:pt x="22535" y="30923"/>
                  </a:cubicBezTo>
                  <a:cubicBezTo>
                    <a:pt x="22435" y="30022"/>
                    <a:pt x="22068" y="29822"/>
                    <a:pt x="21167" y="29555"/>
                  </a:cubicBezTo>
                  <a:cubicBezTo>
                    <a:pt x="20867" y="29489"/>
                    <a:pt x="19533" y="29589"/>
                    <a:pt x="19333" y="29389"/>
                  </a:cubicBezTo>
                  <a:cubicBezTo>
                    <a:pt x="18966" y="29022"/>
                    <a:pt x="19666" y="28154"/>
                    <a:pt x="19766" y="27754"/>
                  </a:cubicBezTo>
                  <a:cubicBezTo>
                    <a:pt x="19900" y="27020"/>
                    <a:pt x="19499" y="26420"/>
                    <a:pt x="19433" y="25719"/>
                  </a:cubicBezTo>
                  <a:cubicBezTo>
                    <a:pt x="19299" y="24485"/>
                    <a:pt x="20133" y="23284"/>
                    <a:pt x="19499" y="22083"/>
                  </a:cubicBezTo>
                  <a:cubicBezTo>
                    <a:pt x="19133" y="21383"/>
                    <a:pt x="18365" y="21049"/>
                    <a:pt x="17932" y="20415"/>
                  </a:cubicBezTo>
                  <a:cubicBezTo>
                    <a:pt x="17565" y="19848"/>
                    <a:pt x="17198" y="18981"/>
                    <a:pt x="17164" y="18314"/>
                  </a:cubicBezTo>
                  <a:cubicBezTo>
                    <a:pt x="17064" y="16813"/>
                    <a:pt x="17865" y="15445"/>
                    <a:pt x="16264" y="14478"/>
                  </a:cubicBezTo>
                  <a:cubicBezTo>
                    <a:pt x="15730" y="14178"/>
                    <a:pt x="14129" y="13978"/>
                    <a:pt x="13895" y="13344"/>
                  </a:cubicBezTo>
                  <a:cubicBezTo>
                    <a:pt x="13657" y="12757"/>
                    <a:pt x="13912" y="12674"/>
                    <a:pt x="14263" y="12674"/>
                  </a:cubicBezTo>
                  <a:cubicBezTo>
                    <a:pt x="14401" y="12674"/>
                    <a:pt x="14554" y="12687"/>
                    <a:pt x="14697" y="12687"/>
                  </a:cubicBezTo>
                  <a:cubicBezTo>
                    <a:pt x="14852" y="12687"/>
                    <a:pt x="14995" y="12672"/>
                    <a:pt x="15096" y="12610"/>
                  </a:cubicBezTo>
                  <a:cubicBezTo>
                    <a:pt x="15430" y="12410"/>
                    <a:pt x="15463" y="11976"/>
                    <a:pt x="15597" y="11576"/>
                  </a:cubicBezTo>
                  <a:cubicBezTo>
                    <a:pt x="15730" y="11109"/>
                    <a:pt x="15663" y="11142"/>
                    <a:pt x="15930" y="10809"/>
                  </a:cubicBezTo>
                  <a:cubicBezTo>
                    <a:pt x="16264" y="10308"/>
                    <a:pt x="16898" y="9775"/>
                    <a:pt x="17331" y="9374"/>
                  </a:cubicBezTo>
                  <a:cubicBezTo>
                    <a:pt x="18165" y="8607"/>
                    <a:pt x="19466" y="7339"/>
                    <a:pt x="18866" y="6039"/>
                  </a:cubicBezTo>
                  <a:cubicBezTo>
                    <a:pt x="18165" y="4471"/>
                    <a:pt x="13662" y="6172"/>
                    <a:pt x="14229" y="4070"/>
                  </a:cubicBezTo>
                  <a:cubicBezTo>
                    <a:pt x="14496" y="2970"/>
                    <a:pt x="15964" y="2770"/>
                    <a:pt x="16831" y="2269"/>
                  </a:cubicBezTo>
                  <a:cubicBezTo>
                    <a:pt x="18232" y="1435"/>
                    <a:pt x="17431" y="668"/>
                    <a:pt x="16230" y="635"/>
                  </a:cubicBezTo>
                  <a:cubicBezTo>
                    <a:pt x="16041" y="635"/>
                    <a:pt x="15860" y="638"/>
                    <a:pt x="15682" y="638"/>
                  </a:cubicBezTo>
                  <a:cubicBezTo>
                    <a:pt x="15326" y="638"/>
                    <a:pt x="14985" y="624"/>
                    <a:pt x="14629" y="535"/>
                  </a:cubicBezTo>
                  <a:cubicBezTo>
                    <a:pt x="14096" y="401"/>
                    <a:pt x="13662" y="1"/>
                    <a:pt x="13162" y="1"/>
                  </a:cubicBezTo>
                  <a:cubicBezTo>
                    <a:pt x="13145" y="0"/>
                    <a:pt x="13129" y="0"/>
                    <a:pt x="131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2450411" y="2547712"/>
              <a:ext cx="301557" cy="354440"/>
            </a:xfrm>
            <a:custGeom>
              <a:avLst/>
              <a:gdLst/>
              <a:ahLst/>
              <a:cxnLst/>
              <a:rect l="l" t="t" r="r" b="b"/>
              <a:pathLst>
                <a:path w="14211" h="15444" extrusionOk="0">
                  <a:moveTo>
                    <a:pt x="10849" y="1"/>
                  </a:moveTo>
                  <a:cubicBezTo>
                    <a:pt x="10803" y="1"/>
                    <a:pt x="10756" y="3"/>
                    <a:pt x="10708" y="9"/>
                  </a:cubicBezTo>
                  <a:cubicBezTo>
                    <a:pt x="9907" y="109"/>
                    <a:pt x="10041" y="476"/>
                    <a:pt x="9641" y="910"/>
                  </a:cubicBezTo>
                  <a:cubicBezTo>
                    <a:pt x="9374" y="1244"/>
                    <a:pt x="8773" y="1210"/>
                    <a:pt x="8740" y="1610"/>
                  </a:cubicBezTo>
                  <a:cubicBezTo>
                    <a:pt x="8740" y="2011"/>
                    <a:pt x="9340" y="2278"/>
                    <a:pt x="9374" y="2645"/>
                  </a:cubicBezTo>
                  <a:cubicBezTo>
                    <a:pt x="9407" y="2845"/>
                    <a:pt x="9040" y="3345"/>
                    <a:pt x="8873" y="3512"/>
                  </a:cubicBezTo>
                  <a:cubicBezTo>
                    <a:pt x="8728" y="3628"/>
                    <a:pt x="8576" y="3669"/>
                    <a:pt x="8415" y="3669"/>
                  </a:cubicBezTo>
                  <a:cubicBezTo>
                    <a:pt x="8207" y="3669"/>
                    <a:pt x="7983" y="3602"/>
                    <a:pt x="7739" y="3545"/>
                  </a:cubicBezTo>
                  <a:cubicBezTo>
                    <a:pt x="7339" y="3412"/>
                    <a:pt x="6939" y="3412"/>
                    <a:pt x="6572" y="3212"/>
                  </a:cubicBezTo>
                  <a:cubicBezTo>
                    <a:pt x="6205" y="3011"/>
                    <a:pt x="5938" y="2711"/>
                    <a:pt x="5538" y="2711"/>
                  </a:cubicBezTo>
                  <a:cubicBezTo>
                    <a:pt x="5271" y="2711"/>
                    <a:pt x="4537" y="2745"/>
                    <a:pt x="4303" y="2911"/>
                  </a:cubicBezTo>
                  <a:cubicBezTo>
                    <a:pt x="3703" y="3312"/>
                    <a:pt x="4470" y="4479"/>
                    <a:pt x="3836" y="4913"/>
                  </a:cubicBezTo>
                  <a:cubicBezTo>
                    <a:pt x="3469" y="5146"/>
                    <a:pt x="2836" y="5046"/>
                    <a:pt x="2936" y="5747"/>
                  </a:cubicBezTo>
                  <a:cubicBezTo>
                    <a:pt x="3002" y="6214"/>
                    <a:pt x="3536" y="6848"/>
                    <a:pt x="3770" y="7248"/>
                  </a:cubicBezTo>
                  <a:cubicBezTo>
                    <a:pt x="4170" y="7915"/>
                    <a:pt x="4637" y="8749"/>
                    <a:pt x="3970" y="9483"/>
                  </a:cubicBezTo>
                  <a:cubicBezTo>
                    <a:pt x="3670" y="9783"/>
                    <a:pt x="3369" y="9883"/>
                    <a:pt x="2936" y="9916"/>
                  </a:cubicBezTo>
                  <a:cubicBezTo>
                    <a:pt x="2369" y="9983"/>
                    <a:pt x="2469" y="10050"/>
                    <a:pt x="2169" y="10517"/>
                  </a:cubicBezTo>
                  <a:cubicBezTo>
                    <a:pt x="2002" y="10784"/>
                    <a:pt x="1768" y="11084"/>
                    <a:pt x="1435" y="11184"/>
                  </a:cubicBezTo>
                  <a:cubicBezTo>
                    <a:pt x="1382" y="11199"/>
                    <a:pt x="1317" y="11204"/>
                    <a:pt x="1246" y="11204"/>
                  </a:cubicBezTo>
                  <a:cubicBezTo>
                    <a:pt x="1119" y="11204"/>
                    <a:pt x="973" y="11189"/>
                    <a:pt x="840" y="11189"/>
                  </a:cubicBezTo>
                  <a:cubicBezTo>
                    <a:pt x="718" y="11189"/>
                    <a:pt x="608" y="11201"/>
                    <a:pt x="534" y="11251"/>
                  </a:cubicBezTo>
                  <a:cubicBezTo>
                    <a:pt x="267" y="11518"/>
                    <a:pt x="534" y="11884"/>
                    <a:pt x="567" y="12151"/>
                  </a:cubicBezTo>
                  <a:cubicBezTo>
                    <a:pt x="634" y="12585"/>
                    <a:pt x="367" y="12652"/>
                    <a:pt x="267" y="12952"/>
                  </a:cubicBezTo>
                  <a:cubicBezTo>
                    <a:pt x="0" y="13853"/>
                    <a:pt x="1168" y="13819"/>
                    <a:pt x="1401" y="14353"/>
                  </a:cubicBezTo>
                  <a:cubicBezTo>
                    <a:pt x="1568" y="14720"/>
                    <a:pt x="1335" y="14987"/>
                    <a:pt x="1835" y="15187"/>
                  </a:cubicBezTo>
                  <a:cubicBezTo>
                    <a:pt x="2035" y="15276"/>
                    <a:pt x="2295" y="15276"/>
                    <a:pt x="2544" y="15276"/>
                  </a:cubicBezTo>
                  <a:cubicBezTo>
                    <a:pt x="2669" y="15276"/>
                    <a:pt x="2791" y="15276"/>
                    <a:pt x="2902" y="15287"/>
                  </a:cubicBezTo>
                  <a:cubicBezTo>
                    <a:pt x="3403" y="15391"/>
                    <a:pt x="3942" y="15443"/>
                    <a:pt x="4480" y="15443"/>
                  </a:cubicBezTo>
                  <a:cubicBezTo>
                    <a:pt x="4803" y="15443"/>
                    <a:pt x="5125" y="15425"/>
                    <a:pt x="5438" y="15387"/>
                  </a:cubicBezTo>
                  <a:cubicBezTo>
                    <a:pt x="6405" y="15220"/>
                    <a:pt x="7306" y="14953"/>
                    <a:pt x="8240" y="14620"/>
                  </a:cubicBezTo>
                  <a:cubicBezTo>
                    <a:pt x="8480" y="14540"/>
                    <a:pt x="8715" y="14509"/>
                    <a:pt x="8949" y="14509"/>
                  </a:cubicBezTo>
                  <a:cubicBezTo>
                    <a:pt x="9590" y="14509"/>
                    <a:pt x="10214" y="14738"/>
                    <a:pt x="10875" y="14787"/>
                  </a:cubicBezTo>
                  <a:cubicBezTo>
                    <a:pt x="10896" y="14788"/>
                    <a:pt x="10918" y="14788"/>
                    <a:pt x="10939" y="14788"/>
                  </a:cubicBezTo>
                  <a:cubicBezTo>
                    <a:pt x="11668" y="14788"/>
                    <a:pt x="12118" y="14234"/>
                    <a:pt x="12443" y="13586"/>
                  </a:cubicBezTo>
                  <a:cubicBezTo>
                    <a:pt x="12910" y="12718"/>
                    <a:pt x="13210" y="11784"/>
                    <a:pt x="13610" y="10884"/>
                  </a:cubicBezTo>
                  <a:cubicBezTo>
                    <a:pt x="13977" y="10150"/>
                    <a:pt x="14210" y="9149"/>
                    <a:pt x="13877" y="8349"/>
                  </a:cubicBezTo>
                  <a:cubicBezTo>
                    <a:pt x="13677" y="7915"/>
                    <a:pt x="13477" y="7815"/>
                    <a:pt x="13577" y="7348"/>
                  </a:cubicBezTo>
                  <a:cubicBezTo>
                    <a:pt x="13610" y="7181"/>
                    <a:pt x="13677" y="6814"/>
                    <a:pt x="13777" y="6481"/>
                  </a:cubicBezTo>
                  <a:cubicBezTo>
                    <a:pt x="13443" y="6180"/>
                    <a:pt x="13276" y="5713"/>
                    <a:pt x="13076" y="5280"/>
                  </a:cubicBezTo>
                  <a:cubicBezTo>
                    <a:pt x="12982" y="5032"/>
                    <a:pt x="12847" y="4942"/>
                    <a:pt x="12684" y="4942"/>
                  </a:cubicBezTo>
                  <a:cubicBezTo>
                    <a:pt x="12248" y="4942"/>
                    <a:pt x="11616" y="5594"/>
                    <a:pt x="11072" y="5594"/>
                  </a:cubicBezTo>
                  <a:cubicBezTo>
                    <a:pt x="11028" y="5594"/>
                    <a:pt x="10984" y="5589"/>
                    <a:pt x="10941" y="5580"/>
                  </a:cubicBezTo>
                  <a:cubicBezTo>
                    <a:pt x="10374" y="5447"/>
                    <a:pt x="10341" y="5013"/>
                    <a:pt x="10174" y="4513"/>
                  </a:cubicBezTo>
                  <a:cubicBezTo>
                    <a:pt x="10074" y="4212"/>
                    <a:pt x="9841" y="3879"/>
                    <a:pt x="9841" y="3545"/>
                  </a:cubicBezTo>
                  <a:cubicBezTo>
                    <a:pt x="10141" y="3345"/>
                    <a:pt x="10675" y="3345"/>
                    <a:pt x="10841" y="3011"/>
                  </a:cubicBezTo>
                  <a:cubicBezTo>
                    <a:pt x="11008" y="2678"/>
                    <a:pt x="10708" y="2411"/>
                    <a:pt x="11075" y="2111"/>
                  </a:cubicBezTo>
                  <a:cubicBezTo>
                    <a:pt x="11342" y="1911"/>
                    <a:pt x="11842" y="1911"/>
                    <a:pt x="12142" y="1811"/>
                  </a:cubicBezTo>
                  <a:cubicBezTo>
                    <a:pt x="12509" y="1711"/>
                    <a:pt x="12743" y="1577"/>
                    <a:pt x="13043" y="1377"/>
                  </a:cubicBezTo>
                  <a:cubicBezTo>
                    <a:pt x="13410" y="1077"/>
                    <a:pt x="13710" y="977"/>
                    <a:pt x="14010" y="977"/>
                  </a:cubicBezTo>
                  <a:cubicBezTo>
                    <a:pt x="13844" y="743"/>
                    <a:pt x="13710" y="510"/>
                    <a:pt x="13477" y="343"/>
                  </a:cubicBezTo>
                  <a:cubicBezTo>
                    <a:pt x="13311" y="213"/>
                    <a:pt x="13162" y="171"/>
                    <a:pt x="13013" y="171"/>
                  </a:cubicBezTo>
                  <a:cubicBezTo>
                    <a:pt x="12743" y="171"/>
                    <a:pt x="12475" y="310"/>
                    <a:pt x="12109" y="310"/>
                  </a:cubicBezTo>
                  <a:cubicBezTo>
                    <a:pt x="11654" y="279"/>
                    <a:pt x="11309" y="1"/>
                    <a:pt x="1084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2639396" y="3142989"/>
              <a:ext cx="877044" cy="890598"/>
            </a:xfrm>
            <a:custGeom>
              <a:avLst/>
              <a:gdLst/>
              <a:ahLst/>
              <a:cxnLst/>
              <a:rect l="l" t="t" r="r" b="b"/>
              <a:pathLst>
                <a:path w="41331" h="38806" extrusionOk="0">
                  <a:moveTo>
                    <a:pt x="23807" y="0"/>
                  </a:moveTo>
                  <a:cubicBezTo>
                    <a:pt x="23647" y="0"/>
                    <a:pt x="23484" y="7"/>
                    <a:pt x="23317" y="23"/>
                  </a:cubicBezTo>
                  <a:cubicBezTo>
                    <a:pt x="22383" y="57"/>
                    <a:pt x="21916" y="690"/>
                    <a:pt x="21883" y="1591"/>
                  </a:cubicBezTo>
                  <a:cubicBezTo>
                    <a:pt x="21883" y="1991"/>
                    <a:pt x="22016" y="2392"/>
                    <a:pt x="21950" y="2792"/>
                  </a:cubicBezTo>
                  <a:cubicBezTo>
                    <a:pt x="21816" y="3326"/>
                    <a:pt x="21649" y="3226"/>
                    <a:pt x="21249" y="3392"/>
                  </a:cubicBezTo>
                  <a:cubicBezTo>
                    <a:pt x="20949" y="3492"/>
                    <a:pt x="20849" y="3793"/>
                    <a:pt x="20549" y="3926"/>
                  </a:cubicBezTo>
                  <a:cubicBezTo>
                    <a:pt x="20282" y="4093"/>
                    <a:pt x="19882" y="4160"/>
                    <a:pt x="19581" y="4160"/>
                  </a:cubicBezTo>
                  <a:cubicBezTo>
                    <a:pt x="19281" y="4160"/>
                    <a:pt x="19014" y="4160"/>
                    <a:pt x="18714" y="4260"/>
                  </a:cubicBezTo>
                  <a:cubicBezTo>
                    <a:pt x="18481" y="4326"/>
                    <a:pt x="18314" y="4393"/>
                    <a:pt x="18047" y="4426"/>
                  </a:cubicBezTo>
                  <a:cubicBezTo>
                    <a:pt x="17862" y="4426"/>
                    <a:pt x="17627" y="4376"/>
                    <a:pt x="17411" y="4376"/>
                  </a:cubicBezTo>
                  <a:cubicBezTo>
                    <a:pt x="17276" y="4376"/>
                    <a:pt x="17149" y="4396"/>
                    <a:pt x="17046" y="4460"/>
                  </a:cubicBezTo>
                  <a:cubicBezTo>
                    <a:pt x="16813" y="4526"/>
                    <a:pt x="16746" y="4827"/>
                    <a:pt x="16646" y="5027"/>
                  </a:cubicBezTo>
                  <a:cubicBezTo>
                    <a:pt x="16446" y="5561"/>
                    <a:pt x="16212" y="5994"/>
                    <a:pt x="15578" y="6094"/>
                  </a:cubicBezTo>
                  <a:cubicBezTo>
                    <a:pt x="15513" y="6103"/>
                    <a:pt x="15449" y="6107"/>
                    <a:pt x="15386" y="6107"/>
                  </a:cubicBezTo>
                  <a:cubicBezTo>
                    <a:pt x="14738" y="6107"/>
                    <a:pt x="14188" y="5670"/>
                    <a:pt x="13610" y="5427"/>
                  </a:cubicBezTo>
                  <a:cubicBezTo>
                    <a:pt x="13344" y="5327"/>
                    <a:pt x="12643" y="5327"/>
                    <a:pt x="12476" y="5027"/>
                  </a:cubicBezTo>
                  <a:cubicBezTo>
                    <a:pt x="12343" y="4793"/>
                    <a:pt x="12510" y="4193"/>
                    <a:pt x="12410" y="3926"/>
                  </a:cubicBezTo>
                  <a:cubicBezTo>
                    <a:pt x="12369" y="3723"/>
                    <a:pt x="12273" y="3668"/>
                    <a:pt x="12147" y="3668"/>
                  </a:cubicBezTo>
                  <a:cubicBezTo>
                    <a:pt x="12000" y="3668"/>
                    <a:pt x="11812" y="3743"/>
                    <a:pt x="11621" y="3743"/>
                  </a:cubicBezTo>
                  <a:cubicBezTo>
                    <a:pt x="11572" y="3743"/>
                    <a:pt x="11524" y="3738"/>
                    <a:pt x="11476" y="3726"/>
                  </a:cubicBezTo>
                  <a:cubicBezTo>
                    <a:pt x="11283" y="3698"/>
                    <a:pt x="10841" y="3218"/>
                    <a:pt x="10599" y="3218"/>
                  </a:cubicBezTo>
                  <a:cubicBezTo>
                    <a:pt x="10547" y="3218"/>
                    <a:pt x="10504" y="3239"/>
                    <a:pt x="10475" y="3292"/>
                  </a:cubicBezTo>
                  <a:cubicBezTo>
                    <a:pt x="10375" y="3392"/>
                    <a:pt x="10542" y="3626"/>
                    <a:pt x="10542" y="3759"/>
                  </a:cubicBezTo>
                  <a:cubicBezTo>
                    <a:pt x="10575" y="3959"/>
                    <a:pt x="10542" y="4193"/>
                    <a:pt x="10575" y="4426"/>
                  </a:cubicBezTo>
                  <a:cubicBezTo>
                    <a:pt x="10575" y="4893"/>
                    <a:pt x="10975" y="5260"/>
                    <a:pt x="11009" y="5761"/>
                  </a:cubicBezTo>
                  <a:cubicBezTo>
                    <a:pt x="11042" y="6094"/>
                    <a:pt x="10775" y="6228"/>
                    <a:pt x="10642" y="6495"/>
                  </a:cubicBezTo>
                  <a:cubicBezTo>
                    <a:pt x="10341" y="7095"/>
                    <a:pt x="10842" y="7429"/>
                    <a:pt x="10908" y="7962"/>
                  </a:cubicBezTo>
                  <a:cubicBezTo>
                    <a:pt x="10956" y="8247"/>
                    <a:pt x="10801" y="8329"/>
                    <a:pt x="10600" y="8329"/>
                  </a:cubicBezTo>
                  <a:cubicBezTo>
                    <a:pt x="10518" y="8329"/>
                    <a:pt x="10428" y="8315"/>
                    <a:pt x="10341" y="8296"/>
                  </a:cubicBezTo>
                  <a:cubicBezTo>
                    <a:pt x="9958" y="8178"/>
                    <a:pt x="9783" y="7773"/>
                    <a:pt x="9425" y="7773"/>
                  </a:cubicBezTo>
                  <a:cubicBezTo>
                    <a:pt x="9378" y="7773"/>
                    <a:pt x="9328" y="7780"/>
                    <a:pt x="9274" y="7795"/>
                  </a:cubicBezTo>
                  <a:cubicBezTo>
                    <a:pt x="8987" y="7857"/>
                    <a:pt x="8877" y="7969"/>
                    <a:pt x="8741" y="7969"/>
                  </a:cubicBezTo>
                  <a:cubicBezTo>
                    <a:pt x="8656" y="7969"/>
                    <a:pt x="8561" y="7924"/>
                    <a:pt x="8407" y="7795"/>
                  </a:cubicBezTo>
                  <a:cubicBezTo>
                    <a:pt x="8184" y="7618"/>
                    <a:pt x="8006" y="7514"/>
                    <a:pt x="7794" y="7514"/>
                  </a:cubicBezTo>
                  <a:cubicBezTo>
                    <a:pt x="7688" y="7514"/>
                    <a:pt x="7573" y="7540"/>
                    <a:pt x="7439" y="7595"/>
                  </a:cubicBezTo>
                  <a:cubicBezTo>
                    <a:pt x="7238" y="7669"/>
                    <a:pt x="7087" y="7722"/>
                    <a:pt x="6942" y="7722"/>
                  </a:cubicBezTo>
                  <a:cubicBezTo>
                    <a:pt x="6823" y="7722"/>
                    <a:pt x="6708" y="7686"/>
                    <a:pt x="6572" y="7595"/>
                  </a:cubicBezTo>
                  <a:cubicBezTo>
                    <a:pt x="6205" y="7328"/>
                    <a:pt x="6205" y="6861"/>
                    <a:pt x="5872" y="6528"/>
                  </a:cubicBezTo>
                  <a:cubicBezTo>
                    <a:pt x="5600" y="6281"/>
                    <a:pt x="5034" y="5960"/>
                    <a:pt x="4570" y="5960"/>
                  </a:cubicBezTo>
                  <a:cubicBezTo>
                    <a:pt x="4408" y="5960"/>
                    <a:pt x="4258" y="5999"/>
                    <a:pt x="4137" y="6094"/>
                  </a:cubicBezTo>
                  <a:cubicBezTo>
                    <a:pt x="3937" y="6261"/>
                    <a:pt x="3770" y="6528"/>
                    <a:pt x="3603" y="6695"/>
                  </a:cubicBezTo>
                  <a:cubicBezTo>
                    <a:pt x="3470" y="6828"/>
                    <a:pt x="3436" y="6962"/>
                    <a:pt x="3203" y="6995"/>
                  </a:cubicBezTo>
                  <a:cubicBezTo>
                    <a:pt x="2969" y="6995"/>
                    <a:pt x="2569" y="6661"/>
                    <a:pt x="2369" y="6561"/>
                  </a:cubicBezTo>
                  <a:cubicBezTo>
                    <a:pt x="2022" y="6348"/>
                    <a:pt x="1547" y="5985"/>
                    <a:pt x="1098" y="5985"/>
                  </a:cubicBezTo>
                  <a:cubicBezTo>
                    <a:pt x="985" y="5985"/>
                    <a:pt x="875" y="6008"/>
                    <a:pt x="768" y="6061"/>
                  </a:cubicBezTo>
                  <a:cubicBezTo>
                    <a:pt x="601" y="6161"/>
                    <a:pt x="501" y="6361"/>
                    <a:pt x="534" y="6561"/>
                  </a:cubicBezTo>
                  <a:cubicBezTo>
                    <a:pt x="601" y="6895"/>
                    <a:pt x="1302" y="7862"/>
                    <a:pt x="835" y="8029"/>
                  </a:cubicBezTo>
                  <a:cubicBezTo>
                    <a:pt x="782" y="8052"/>
                    <a:pt x="729" y="8059"/>
                    <a:pt x="676" y="8059"/>
                  </a:cubicBezTo>
                  <a:cubicBezTo>
                    <a:pt x="583" y="8059"/>
                    <a:pt x="490" y="8036"/>
                    <a:pt x="401" y="8036"/>
                  </a:cubicBezTo>
                  <a:cubicBezTo>
                    <a:pt x="320" y="8036"/>
                    <a:pt x="241" y="8055"/>
                    <a:pt x="167" y="8129"/>
                  </a:cubicBezTo>
                  <a:cubicBezTo>
                    <a:pt x="1" y="8296"/>
                    <a:pt x="34" y="8563"/>
                    <a:pt x="167" y="8729"/>
                  </a:cubicBezTo>
                  <a:cubicBezTo>
                    <a:pt x="268" y="8896"/>
                    <a:pt x="434" y="8963"/>
                    <a:pt x="501" y="9196"/>
                  </a:cubicBezTo>
                  <a:cubicBezTo>
                    <a:pt x="534" y="9397"/>
                    <a:pt x="468" y="9630"/>
                    <a:pt x="534" y="9797"/>
                  </a:cubicBezTo>
                  <a:cubicBezTo>
                    <a:pt x="804" y="9743"/>
                    <a:pt x="1096" y="9645"/>
                    <a:pt x="1374" y="9645"/>
                  </a:cubicBezTo>
                  <a:cubicBezTo>
                    <a:pt x="1440" y="9645"/>
                    <a:pt x="1505" y="9651"/>
                    <a:pt x="1568" y="9663"/>
                  </a:cubicBezTo>
                  <a:cubicBezTo>
                    <a:pt x="1969" y="9697"/>
                    <a:pt x="2002" y="9897"/>
                    <a:pt x="2169" y="10164"/>
                  </a:cubicBezTo>
                  <a:cubicBezTo>
                    <a:pt x="2369" y="10531"/>
                    <a:pt x="2769" y="10497"/>
                    <a:pt x="3136" y="10664"/>
                  </a:cubicBezTo>
                  <a:cubicBezTo>
                    <a:pt x="3436" y="10798"/>
                    <a:pt x="3737" y="10931"/>
                    <a:pt x="4004" y="11131"/>
                  </a:cubicBezTo>
                  <a:cubicBezTo>
                    <a:pt x="4170" y="11298"/>
                    <a:pt x="4270" y="11531"/>
                    <a:pt x="4437" y="11665"/>
                  </a:cubicBezTo>
                  <a:cubicBezTo>
                    <a:pt x="4637" y="11832"/>
                    <a:pt x="4971" y="11832"/>
                    <a:pt x="5204" y="11832"/>
                  </a:cubicBezTo>
                  <a:cubicBezTo>
                    <a:pt x="5385" y="11832"/>
                    <a:pt x="5576" y="11802"/>
                    <a:pt x="5744" y="11802"/>
                  </a:cubicBezTo>
                  <a:cubicBezTo>
                    <a:pt x="6010" y="11802"/>
                    <a:pt x="6218" y="11877"/>
                    <a:pt x="6238" y="12265"/>
                  </a:cubicBezTo>
                  <a:cubicBezTo>
                    <a:pt x="6305" y="12799"/>
                    <a:pt x="5705" y="12799"/>
                    <a:pt x="5638" y="13233"/>
                  </a:cubicBezTo>
                  <a:cubicBezTo>
                    <a:pt x="5623" y="13526"/>
                    <a:pt x="5827" y="13613"/>
                    <a:pt x="6086" y="13613"/>
                  </a:cubicBezTo>
                  <a:cubicBezTo>
                    <a:pt x="6417" y="13613"/>
                    <a:pt x="6837" y="13470"/>
                    <a:pt x="7006" y="13433"/>
                  </a:cubicBezTo>
                  <a:cubicBezTo>
                    <a:pt x="7111" y="13417"/>
                    <a:pt x="7213" y="13406"/>
                    <a:pt x="7310" y="13406"/>
                  </a:cubicBezTo>
                  <a:cubicBezTo>
                    <a:pt x="7608" y="13406"/>
                    <a:pt x="7855" y="13505"/>
                    <a:pt x="8006" y="13833"/>
                  </a:cubicBezTo>
                  <a:cubicBezTo>
                    <a:pt x="8073" y="13933"/>
                    <a:pt x="8173" y="14233"/>
                    <a:pt x="8040" y="14333"/>
                  </a:cubicBezTo>
                  <a:cubicBezTo>
                    <a:pt x="8017" y="14351"/>
                    <a:pt x="7991" y="14358"/>
                    <a:pt x="7963" y="14358"/>
                  </a:cubicBezTo>
                  <a:cubicBezTo>
                    <a:pt x="7831" y="14358"/>
                    <a:pt x="7661" y="14189"/>
                    <a:pt x="7606" y="14133"/>
                  </a:cubicBezTo>
                  <a:cubicBezTo>
                    <a:pt x="7473" y="14044"/>
                    <a:pt x="7161" y="13837"/>
                    <a:pt x="6929" y="13837"/>
                  </a:cubicBezTo>
                  <a:cubicBezTo>
                    <a:pt x="6813" y="13837"/>
                    <a:pt x="6717" y="13889"/>
                    <a:pt x="6672" y="14033"/>
                  </a:cubicBezTo>
                  <a:cubicBezTo>
                    <a:pt x="6605" y="14200"/>
                    <a:pt x="6806" y="14367"/>
                    <a:pt x="6872" y="14500"/>
                  </a:cubicBezTo>
                  <a:cubicBezTo>
                    <a:pt x="7006" y="14667"/>
                    <a:pt x="7039" y="14800"/>
                    <a:pt x="7039" y="15034"/>
                  </a:cubicBezTo>
                  <a:cubicBezTo>
                    <a:pt x="6755" y="14971"/>
                    <a:pt x="6620" y="14698"/>
                    <a:pt x="6323" y="14698"/>
                  </a:cubicBezTo>
                  <a:cubicBezTo>
                    <a:pt x="6306" y="14698"/>
                    <a:pt x="6289" y="14699"/>
                    <a:pt x="6272" y="14700"/>
                  </a:cubicBezTo>
                  <a:cubicBezTo>
                    <a:pt x="6238" y="15167"/>
                    <a:pt x="6472" y="15501"/>
                    <a:pt x="6705" y="15801"/>
                  </a:cubicBezTo>
                  <a:cubicBezTo>
                    <a:pt x="7072" y="16235"/>
                    <a:pt x="7273" y="16935"/>
                    <a:pt x="7406" y="17502"/>
                  </a:cubicBezTo>
                  <a:cubicBezTo>
                    <a:pt x="7506" y="17869"/>
                    <a:pt x="8173" y="18036"/>
                    <a:pt x="8507" y="18203"/>
                  </a:cubicBezTo>
                  <a:cubicBezTo>
                    <a:pt x="8640" y="18270"/>
                    <a:pt x="9074" y="18536"/>
                    <a:pt x="8774" y="18637"/>
                  </a:cubicBezTo>
                  <a:cubicBezTo>
                    <a:pt x="8762" y="18640"/>
                    <a:pt x="8748" y="18641"/>
                    <a:pt x="8734" y="18641"/>
                  </a:cubicBezTo>
                  <a:cubicBezTo>
                    <a:pt x="8593" y="18641"/>
                    <a:pt x="8361" y="18500"/>
                    <a:pt x="8240" y="18470"/>
                  </a:cubicBezTo>
                  <a:cubicBezTo>
                    <a:pt x="8128" y="18433"/>
                    <a:pt x="7944" y="18385"/>
                    <a:pt x="7785" y="18385"/>
                  </a:cubicBezTo>
                  <a:cubicBezTo>
                    <a:pt x="7660" y="18385"/>
                    <a:pt x="7550" y="18415"/>
                    <a:pt x="7506" y="18503"/>
                  </a:cubicBezTo>
                  <a:cubicBezTo>
                    <a:pt x="7439" y="18603"/>
                    <a:pt x="7539" y="18837"/>
                    <a:pt x="7573" y="18937"/>
                  </a:cubicBezTo>
                  <a:cubicBezTo>
                    <a:pt x="7806" y="19370"/>
                    <a:pt x="8507" y="19404"/>
                    <a:pt x="8640" y="19837"/>
                  </a:cubicBezTo>
                  <a:cubicBezTo>
                    <a:pt x="8674" y="19971"/>
                    <a:pt x="8607" y="20071"/>
                    <a:pt x="8707" y="20238"/>
                  </a:cubicBezTo>
                  <a:cubicBezTo>
                    <a:pt x="8774" y="20338"/>
                    <a:pt x="8907" y="20304"/>
                    <a:pt x="8840" y="20505"/>
                  </a:cubicBezTo>
                  <a:cubicBezTo>
                    <a:pt x="8801" y="20622"/>
                    <a:pt x="8696" y="20652"/>
                    <a:pt x="8571" y="20652"/>
                  </a:cubicBezTo>
                  <a:cubicBezTo>
                    <a:pt x="8431" y="20652"/>
                    <a:pt x="8266" y="20614"/>
                    <a:pt x="8139" y="20614"/>
                  </a:cubicBezTo>
                  <a:cubicBezTo>
                    <a:pt x="8087" y="20614"/>
                    <a:pt x="8042" y="20620"/>
                    <a:pt x="8006" y="20638"/>
                  </a:cubicBezTo>
                  <a:cubicBezTo>
                    <a:pt x="7740" y="20771"/>
                    <a:pt x="7940" y="21205"/>
                    <a:pt x="8106" y="21338"/>
                  </a:cubicBezTo>
                  <a:cubicBezTo>
                    <a:pt x="8373" y="21539"/>
                    <a:pt x="8840" y="21739"/>
                    <a:pt x="8507" y="22072"/>
                  </a:cubicBezTo>
                  <a:cubicBezTo>
                    <a:pt x="8407" y="22206"/>
                    <a:pt x="8140" y="22172"/>
                    <a:pt x="8040" y="22306"/>
                  </a:cubicBezTo>
                  <a:cubicBezTo>
                    <a:pt x="7940" y="22373"/>
                    <a:pt x="7873" y="22539"/>
                    <a:pt x="7840" y="22673"/>
                  </a:cubicBezTo>
                  <a:cubicBezTo>
                    <a:pt x="7673" y="23073"/>
                    <a:pt x="7639" y="23540"/>
                    <a:pt x="7406" y="23940"/>
                  </a:cubicBezTo>
                  <a:cubicBezTo>
                    <a:pt x="7239" y="24274"/>
                    <a:pt x="6972" y="24574"/>
                    <a:pt x="6972" y="24941"/>
                  </a:cubicBezTo>
                  <a:cubicBezTo>
                    <a:pt x="6939" y="25408"/>
                    <a:pt x="7339" y="25341"/>
                    <a:pt x="7473" y="25708"/>
                  </a:cubicBezTo>
                  <a:cubicBezTo>
                    <a:pt x="7606" y="26142"/>
                    <a:pt x="6806" y="26242"/>
                    <a:pt x="6539" y="26509"/>
                  </a:cubicBezTo>
                  <a:cubicBezTo>
                    <a:pt x="6105" y="26976"/>
                    <a:pt x="5938" y="27743"/>
                    <a:pt x="5771" y="28377"/>
                  </a:cubicBezTo>
                  <a:cubicBezTo>
                    <a:pt x="5571" y="29144"/>
                    <a:pt x="5338" y="30011"/>
                    <a:pt x="4704" y="30545"/>
                  </a:cubicBezTo>
                  <a:cubicBezTo>
                    <a:pt x="4471" y="30745"/>
                    <a:pt x="4170" y="30979"/>
                    <a:pt x="3870" y="31112"/>
                  </a:cubicBezTo>
                  <a:cubicBezTo>
                    <a:pt x="3803" y="31146"/>
                    <a:pt x="3670" y="31179"/>
                    <a:pt x="3570" y="31246"/>
                  </a:cubicBezTo>
                  <a:cubicBezTo>
                    <a:pt x="3603" y="31346"/>
                    <a:pt x="3637" y="31479"/>
                    <a:pt x="3770" y="31546"/>
                  </a:cubicBezTo>
                  <a:cubicBezTo>
                    <a:pt x="3834" y="31588"/>
                    <a:pt x="3907" y="31600"/>
                    <a:pt x="3984" y="31600"/>
                  </a:cubicBezTo>
                  <a:cubicBezTo>
                    <a:pt x="4088" y="31600"/>
                    <a:pt x="4198" y="31579"/>
                    <a:pt x="4299" y="31579"/>
                  </a:cubicBezTo>
                  <a:cubicBezTo>
                    <a:pt x="4360" y="31579"/>
                    <a:pt x="4419" y="31587"/>
                    <a:pt x="4471" y="31613"/>
                  </a:cubicBezTo>
                  <a:cubicBezTo>
                    <a:pt x="4737" y="31713"/>
                    <a:pt x="4604" y="31979"/>
                    <a:pt x="4571" y="32180"/>
                  </a:cubicBezTo>
                  <a:cubicBezTo>
                    <a:pt x="4571" y="32446"/>
                    <a:pt x="4637" y="32547"/>
                    <a:pt x="4837" y="32713"/>
                  </a:cubicBezTo>
                  <a:cubicBezTo>
                    <a:pt x="5304" y="33047"/>
                    <a:pt x="5738" y="33380"/>
                    <a:pt x="6238" y="33614"/>
                  </a:cubicBezTo>
                  <a:cubicBezTo>
                    <a:pt x="6539" y="33747"/>
                    <a:pt x="6839" y="33847"/>
                    <a:pt x="7006" y="34114"/>
                  </a:cubicBezTo>
                  <a:cubicBezTo>
                    <a:pt x="7145" y="34347"/>
                    <a:pt x="7285" y="34401"/>
                    <a:pt x="7482" y="34401"/>
                  </a:cubicBezTo>
                  <a:cubicBezTo>
                    <a:pt x="7567" y="34401"/>
                    <a:pt x="7662" y="34391"/>
                    <a:pt x="7773" y="34381"/>
                  </a:cubicBezTo>
                  <a:cubicBezTo>
                    <a:pt x="8373" y="34381"/>
                    <a:pt x="8674" y="34715"/>
                    <a:pt x="9174" y="35015"/>
                  </a:cubicBezTo>
                  <a:cubicBezTo>
                    <a:pt x="9528" y="35228"/>
                    <a:pt x="9799" y="35340"/>
                    <a:pt x="10140" y="35340"/>
                  </a:cubicBezTo>
                  <a:cubicBezTo>
                    <a:pt x="10281" y="35340"/>
                    <a:pt x="10433" y="35321"/>
                    <a:pt x="10608" y="35282"/>
                  </a:cubicBezTo>
                  <a:cubicBezTo>
                    <a:pt x="10782" y="35245"/>
                    <a:pt x="10957" y="35226"/>
                    <a:pt x="11129" y="35226"/>
                  </a:cubicBezTo>
                  <a:cubicBezTo>
                    <a:pt x="11583" y="35226"/>
                    <a:pt x="12023" y="35359"/>
                    <a:pt x="12410" y="35649"/>
                  </a:cubicBezTo>
                  <a:cubicBezTo>
                    <a:pt x="12643" y="35816"/>
                    <a:pt x="12810" y="36049"/>
                    <a:pt x="13110" y="36149"/>
                  </a:cubicBezTo>
                  <a:cubicBezTo>
                    <a:pt x="13277" y="36216"/>
                    <a:pt x="13777" y="36349"/>
                    <a:pt x="13811" y="36516"/>
                  </a:cubicBezTo>
                  <a:cubicBezTo>
                    <a:pt x="14011" y="36549"/>
                    <a:pt x="14378" y="36816"/>
                    <a:pt x="14544" y="36950"/>
                  </a:cubicBezTo>
                  <a:cubicBezTo>
                    <a:pt x="14745" y="37050"/>
                    <a:pt x="14845" y="37217"/>
                    <a:pt x="14878" y="37450"/>
                  </a:cubicBezTo>
                  <a:cubicBezTo>
                    <a:pt x="15028" y="37990"/>
                    <a:pt x="15610" y="38017"/>
                    <a:pt x="16090" y="38017"/>
                  </a:cubicBezTo>
                  <a:cubicBezTo>
                    <a:pt x="16144" y="38017"/>
                    <a:pt x="16196" y="38017"/>
                    <a:pt x="16246" y="38017"/>
                  </a:cubicBezTo>
                  <a:cubicBezTo>
                    <a:pt x="16479" y="38017"/>
                    <a:pt x="16679" y="38017"/>
                    <a:pt x="16879" y="38151"/>
                  </a:cubicBezTo>
                  <a:cubicBezTo>
                    <a:pt x="17113" y="38317"/>
                    <a:pt x="17346" y="38517"/>
                    <a:pt x="17580" y="38651"/>
                  </a:cubicBezTo>
                  <a:cubicBezTo>
                    <a:pt x="17735" y="38728"/>
                    <a:pt x="17930" y="38806"/>
                    <a:pt x="18103" y="38806"/>
                  </a:cubicBezTo>
                  <a:cubicBezTo>
                    <a:pt x="18153" y="38806"/>
                    <a:pt x="18202" y="38799"/>
                    <a:pt x="18247" y="38784"/>
                  </a:cubicBezTo>
                  <a:cubicBezTo>
                    <a:pt x="18481" y="38751"/>
                    <a:pt x="18614" y="38551"/>
                    <a:pt x="18847" y="38484"/>
                  </a:cubicBezTo>
                  <a:lnTo>
                    <a:pt x="19081" y="38484"/>
                  </a:lnTo>
                  <a:cubicBezTo>
                    <a:pt x="19148" y="38284"/>
                    <a:pt x="19181" y="38050"/>
                    <a:pt x="19181" y="37884"/>
                  </a:cubicBezTo>
                  <a:cubicBezTo>
                    <a:pt x="19181" y="37684"/>
                    <a:pt x="19081" y="37550"/>
                    <a:pt x="19114" y="37350"/>
                  </a:cubicBezTo>
                  <a:cubicBezTo>
                    <a:pt x="19114" y="37116"/>
                    <a:pt x="19281" y="36449"/>
                    <a:pt x="19448" y="36349"/>
                  </a:cubicBezTo>
                  <a:cubicBezTo>
                    <a:pt x="19715" y="36182"/>
                    <a:pt x="19681" y="35649"/>
                    <a:pt x="19882" y="35415"/>
                  </a:cubicBezTo>
                  <a:cubicBezTo>
                    <a:pt x="20015" y="35248"/>
                    <a:pt x="20215" y="35248"/>
                    <a:pt x="20415" y="35215"/>
                  </a:cubicBezTo>
                  <a:cubicBezTo>
                    <a:pt x="20649" y="35148"/>
                    <a:pt x="20949" y="35048"/>
                    <a:pt x="21149" y="34882"/>
                  </a:cubicBezTo>
                  <a:cubicBezTo>
                    <a:pt x="21449" y="34648"/>
                    <a:pt x="21649" y="34548"/>
                    <a:pt x="22016" y="34381"/>
                  </a:cubicBezTo>
                  <a:cubicBezTo>
                    <a:pt x="22383" y="34248"/>
                    <a:pt x="22684" y="34114"/>
                    <a:pt x="23084" y="34048"/>
                  </a:cubicBezTo>
                  <a:cubicBezTo>
                    <a:pt x="23195" y="34048"/>
                    <a:pt x="23365" y="34018"/>
                    <a:pt x="23506" y="34018"/>
                  </a:cubicBezTo>
                  <a:cubicBezTo>
                    <a:pt x="23577" y="34018"/>
                    <a:pt x="23640" y="34025"/>
                    <a:pt x="23684" y="34048"/>
                  </a:cubicBezTo>
                  <a:cubicBezTo>
                    <a:pt x="23784" y="34114"/>
                    <a:pt x="23751" y="34281"/>
                    <a:pt x="23818" y="34348"/>
                  </a:cubicBezTo>
                  <a:cubicBezTo>
                    <a:pt x="23928" y="34513"/>
                    <a:pt x="24354" y="34790"/>
                    <a:pt x="24650" y="34790"/>
                  </a:cubicBezTo>
                  <a:cubicBezTo>
                    <a:pt x="24714" y="34790"/>
                    <a:pt x="24771" y="34778"/>
                    <a:pt x="24818" y="34748"/>
                  </a:cubicBezTo>
                  <a:cubicBezTo>
                    <a:pt x="24985" y="34648"/>
                    <a:pt x="24918" y="34448"/>
                    <a:pt x="25185" y="34415"/>
                  </a:cubicBezTo>
                  <a:cubicBezTo>
                    <a:pt x="25352" y="34415"/>
                    <a:pt x="25419" y="34415"/>
                    <a:pt x="25486" y="34548"/>
                  </a:cubicBezTo>
                  <a:cubicBezTo>
                    <a:pt x="25519" y="34615"/>
                    <a:pt x="25486" y="34781"/>
                    <a:pt x="25486" y="34848"/>
                  </a:cubicBezTo>
                  <a:cubicBezTo>
                    <a:pt x="25519" y="35015"/>
                    <a:pt x="25619" y="35082"/>
                    <a:pt x="25686" y="35182"/>
                  </a:cubicBezTo>
                  <a:cubicBezTo>
                    <a:pt x="25793" y="35307"/>
                    <a:pt x="25881" y="35374"/>
                    <a:pt x="25970" y="35374"/>
                  </a:cubicBezTo>
                  <a:cubicBezTo>
                    <a:pt x="26048" y="35374"/>
                    <a:pt x="26126" y="35324"/>
                    <a:pt x="26219" y="35215"/>
                  </a:cubicBezTo>
                  <a:cubicBezTo>
                    <a:pt x="26341" y="35069"/>
                    <a:pt x="26498" y="34764"/>
                    <a:pt x="26652" y="34764"/>
                  </a:cubicBezTo>
                  <a:cubicBezTo>
                    <a:pt x="26709" y="34764"/>
                    <a:pt x="26766" y="34806"/>
                    <a:pt x="26820" y="34915"/>
                  </a:cubicBezTo>
                  <a:cubicBezTo>
                    <a:pt x="26920" y="35115"/>
                    <a:pt x="26920" y="35515"/>
                    <a:pt x="26953" y="35749"/>
                  </a:cubicBezTo>
                  <a:cubicBezTo>
                    <a:pt x="26991" y="35756"/>
                    <a:pt x="27032" y="35759"/>
                    <a:pt x="27075" y="35759"/>
                  </a:cubicBezTo>
                  <a:cubicBezTo>
                    <a:pt x="27152" y="35759"/>
                    <a:pt x="27235" y="35751"/>
                    <a:pt x="27315" y="35751"/>
                  </a:cubicBezTo>
                  <a:cubicBezTo>
                    <a:pt x="27388" y="35751"/>
                    <a:pt x="27459" y="35758"/>
                    <a:pt x="27520" y="35782"/>
                  </a:cubicBezTo>
                  <a:cubicBezTo>
                    <a:pt x="27687" y="35816"/>
                    <a:pt x="27654" y="35816"/>
                    <a:pt x="27687" y="36016"/>
                  </a:cubicBezTo>
                  <a:cubicBezTo>
                    <a:pt x="27754" y="36416"/>
                    <a:pt x="27754" y="36449"/>
                    <a:pt x="28221" y="36549"/>
                  </a:cubicBezTo>
                  <a:cubicBezTo>
                    <a:pt x="28521" y="36583"/>
                    <a:pt x="28821" y="36649"/>
                    <a:pt x="29155" y="36683"/>
                  </a:cubicBezTo>
                  <a:cubicBezTo>
                    <a:pt x="29555" y="36683"/>
                    <a:pt x="29522" y="36850"/>
                    <a:pt x="29789" y="37050"/>
                  </a:cubicBezTo>
                  <a:cubicBezTo>
                    <a:pt x="29890" y="37121"/>
                    <a:pt x="30016" y="37146"/>
                    <a:pt x="30153" y="37146"/>
                  </a:cubicBezTo>
                  <a:cubicBezTo>
                    <a:pt x="30466" y="37146"/>
                    <a:pt x="30834" y="37016"/>
                    <a:pt x="31090" y="37016"/>
                  </a:cubicBezTo>
                  <a:cubicBezTo>
                    <a:pt x="31426" y="37016"/>
                    <a:pt x="31693" y="37063"/>
                    <a:pt x="31942" y="37063"/>
                  </a:cubicBezTo>
                  <a:cubicBezTo>
                    <a:pt x="32213" y="37063"/>
                    <a:pt x="32463" y="37008"/>
                    <a:pt x="32757" y="36783"/>
                  </a:cubicBezTo>
                  <a:cubicBezTo>
                    <a:pt x="33224" y="36383"/>
                    <a:pt x="33558" y="35882"/>
                    <a:pt x="33992" y="35515"/>
                  </a:cubicBezTo>
                  <a:cubicBezTo>
                    <a:pt x="34192" y="35349"/>
                    <a:pt x="34359" y="35182"/>
                    <a:pt x="34592" y="35082"/>
                  </a:cubicBezTo>
                  <a:cubicBezTo>
                    <a:pt x="34826" y="34982"/>
                    <a:pt x="35092" y="35015"/>
                    <a:pt x="35326" y="34915"/>
                  </a:cubicBezTo>
                  <a:cubicBezTo>
                    <a:pt x="35593" y="34848"/>
                    <a:pt x="35793" y="34715"/>
                    <a:pt x="35926" y="34548"/>
                  </a:cubicBezTo>
                  <a:cubicBezTo>
                    <a:pt x="36026" y="34381"/>
                    <a:pt x="36093" y="34248"/>
                    <a:pt x="36126" y="34048"/>
                  </a:cubicBezTo>
                  <a:cubicBezTo>
                    <a:pt x="36160" y="33847"/>
                    <a:pt x="36227" y="33481"/>
                    <a:pt x="36093" y="33347"/>
                  </a:cubicBezTo>
                  <a:cubicBezTo>
                    <a:pt x="35960" y="33214"/>
                    <a:pt x="35526" y="33214"/>
                    <a:pt x="35326" y="33180"/>
                  </a:cubicBezTo>
                  <a:cubicBezTo>
                    <a:pt x="35126" y="33114"/>
                    <a:pt x="34725" y="33014"/>
                    <a:pt x="34659" y="32780"/>
                  </a:cubicBezTo>
                  <a:cubicBezTo>
                    <a:pt x="34592" y="32513"/>
                    <a:pt x="34859" y="32313"/>
                    <a:pt x="34926" y="32113"/>
                  </a:cubicBezTo>
                  <a:cubicBezTo>
                    <a:pt x="34992" y="31879"/>
                    <a:pt x="34992" y="31546"/>
                    <a:pt x="34959" y="31279"/>
                  </a:cubicBezTo>
                  <a:cubicBezTo>
                    <a:pt x="34859" y="30745"/>
                    <a:pt x="34859" y="29745"/>
                    <a:pt x="34325" y="29511"/>
                  </a:cubicBezTo>
                  <a:cubicBezTo>
                    <a:pt x="34025" y="29411"/>
                    <a:pt x="33491" y="29111"/>
                    <a:pt x="33758" y="28744"/>
                  </a:cubicBezTo>
                  <a:cubicBezTo>
                    <a:pt x="33992" y="28377"/>
                    <a:pt x="34725" y="28310"/>
                    <a:pt x="35092" y="28110"/>
                  </a:cubicBezTo>
                  <a:cubicBezTo>
                    <a:pt x="35459" y="27977"/>
                    <a:pt x="35559" y="27710"/>
                    <a:pt x="35559" y="27343"/>
                  </a:cubicBezTo>
                  <a:cubicBezTo>
                    <a:pt x="35593" y="26842"/>
                    <a:pt x="35226" y="26742"/>
                    <a:pt x="35092" y="26309"/>
                  </a:cubicBezTo>
                  <a:cubicBezTo>
                    <a:pt x="34959" y="26009"/>
                    <a:pt x="35092" y="25775"/>
                    <a:pt x="35192" y="25508"/>
                  </a:cubicBezTo>
                  <a:cubicBezTo>
                    <a:pt x="35192" y="25441"/>
                    <a:pt x="35226" y="25408"/>
                    <a:pt x="35226" y="25375"/>
                  </a:cubicBezTo>
                  <a:cubicBezTo>
                    <a:pt x="35293" y="25075"/>
                    <a:pt x="35126" y="24841"/>
                    <a:pt x="35126" y="24507"/>
                  </a:cubicBezTo>
                  <a:cubicBezTo>
                    <a:pt x="35059" y="23907"/>
                    <a:pt x="34826" y="22840"/>
                    <a:pt x="34058" y="22806"/>
                  </a:cubicBezTo>
                  <a:cubicBezTo>
                    <a:pt x="34027" y="22803"/>
                    <a:pt x="33994" y="22801"/>
                    <a:pt x="33959" y="22801"/>
                  </a:cubicBezTo>
                  <a:cubicBezTo>
                    <a:pt x="33663" y="22801"/>
                    <a:pt x="33263" y="22924"/>
                    <a:pt x="33024" y="23073"/>
                  </a:cubicBezTo>
                  <a:cubicBezTo>
                    <a:pt x="32778" y="23166"/>
                    <a:pt x="32616" y="23344"/>
                    <a:pt x="32356" y="23344"/>
                  </a:cubicBezTo>
                  <a:cubicBezTo>
                    <a:pt x="32335" y="23344"/>
                    <a:pt x="32313" y="23342"/>
                    <a:pt x="32290" y="23340"/>
                  </a:cubicBezTo>
                  <a:cubicBezTo>
                    <a:pt x="32190" y="23006"/>
                    <a:pt x="32691" y="22573"/>
                    <a:pt x="32824" y="22239"/>
                  </a:cubicBezTo>
                  <a:cubicBezTo>
                    <a:pt x="32991" y="21772"/>
                    <a:pt x="33091" y="21238"/>
                    <a:pt x="33391" y="20871"/>
                  </a:cubicBezTo>
                  <a:cubicBezTo>
                    <a:pt x="33992" y="20171"/>
                    <a:pt x="34892" y="19837"/>
                    <a:pt x="35626" y="19337"/>
                  </a:cubicBezTo>
                  <a:cubicBezTo>
                    <a:pt x="35893" y="19170"/>
                    <a:pt x="36093" y="18903"/>
                    <a:pt x="36227" y="18603"/>
                  </a:cubicBezTo>
                  <a:cubicBezTo>
                    <a:pt x="36343" y="18342"/>
                    <a:pt x="36332" y="18157"/>
                    <a:pt x="36569" y="18157"/>
                  </a:cubicBezTo>
                  <a:cubicBezTo>
                    <a:pt x="36605" y="18157"/>
                    <a:pt x="36646" y="18161"/>
                    <a:pt x="36694" y="18170"/>
                  </a:cubicBezTo>
                  <a:cubicBezTo>
                    <a:pt x="36913" y="18204"/>
                    <a:pt x="37117" y="18239"/>
                    <a:pt x="37297" y="18239"/>
                  </a:cubicBezTo>
                  <a:cubicBezTo>
                    <a:pt x="37638" y="18239"/>
                    <a:pt x="37897" y="18115"/>
                    <a:pt x="38028" y="17636"/>
                  </a:cubicBezTo>
                  <a:cubicBezTo>
                    <a:pt x="38028" y="17636"/>
                    <a:pt x="38028" y="17602"/>
                    <a:pt x="38028" y="17602"/>
                  </a:cubicBezTo>
                  <a:cubicBezTo>
                    <a:pt x="38128" y="17302"/>
                    <a:pt x="38128" y="17002"/>
                    <a:pt x="38161" y="16668"/>
                  </a:cubicBezTo>
                  <a:cubicBezTo>
                    <a:pt x="38228" y="16268"/>
                    <a:pt x="38562" y="16035"/>
                    <a:pt x="38528" y="15668"/>
                  </a:cubicBezTo>
                  <a:cubicBezTo>
                    <a:pt x="38528" y="15468"/>
                    <a:pt x="39262" y="15301"/>
                    <a:pt x="39395" y="15134"/>
                  </a:cubicBezTo>
                  <a:cubicBezTo>
                    <a:pt x="39596" y="14867"/>
                    <a:pt x="39629" y="14500"/>
                    <a:pt x="39796" y="14233"/>
                  </a:cubicBezTo>
                  <a:cubicBezTo>
                    <a:pt x="40163" y="13600"/>
                    <a:pt x="40696" y="13099"/>
                    <a:pt x="41030" y="12432"/>
                  </a:cubicBezTo>
                  <a:cubicBezTo>
                    <a:pt x="41097" y="12265"/>
                    <a:pt x="41330" y="11865"/>
                    <a:pt x="41230" y="11698"/>
                  </a:cubicBezTo>
                  <a:cubicBezTo>
                    <a:pt x="41130" y="11565"/>
                    <a:pt x="40930" y="11598"/>
                    <a:pt x="40796" y="11565"/>
                  </a:cubicBezTo>
                  <a:cubicBezTo>
                    <a:pt x="40630" y="11531"/>
                    <a:pt x="40530" y="11465"/>
                    <a:pt x="40363" y="11365"/>
                  </a:cubicBezTo>
                  <a:cubicBezTo>
                    <a:pt x="40129" y="11265"/>
                    <a:pt x="39862" y="11165"/>
                    <a:pt x="39596" y="11031"/>
                  </a:cubicBezTo>
                  <a:cubicBezTo>
                    <a:pt x="39395" y="10931"/>
                    <a:pt x="39229" y="10764"/>
                    <a:pt x="39029" y="10698"/>
                  </a:cubicBezTo>
                  <a:cubicBezTo>
                    <a:pt x="38628" y="10531"/>
                    <a:pt x="38195" y="10564"/>
                    <a:pt x="37794" y="10431"/>
                  </a:cubicBezTo>
                  <a:cubicBezTo>
                    <a:pt x="37461" y="10264"/>
                    <a:pt x="37294" y="10197"/>
                    <a:pt x="36894" y="10197"/>
                  </a:cubicBezTo>
                  <a:cubicBezTo>
                    <a:pt x="36327" y="10197"/>
                    <a:pt x="36193" y="9930"/>
                    <a:pt x="35993" y="9397"/>
                  </a:cubicBezTo>
                  <a:cubicBezTo>
                    <a:pt x="35893" y="9096"/>
                    <a:pt x="35659" y="8429"/>
                    <a:pt x="35226" y="8429"/>
                  </a:cubicBezTo>
                  <a:cubicBezTo>
                    <a:pt x="35059" y="8429"/>
                    <a:pt x="34892" y="8563"/>
                    <a:pt x="34725" y="8563"/>
                  </a:cubicBezTo>
                  <a:cubicBezTo>
                    <a:pt x="34689" y="8569"/>
                    <a:pt x="34653" y="8572"/>
                    <a:pt x="34618" y="8572"/>
                  </a:cubicBezTo>
                  <a:cubicBezTo>
                    <a:pt x="34464" y="8572"/>
                    <a:pt x="34328" y="8517"/>
                    <a:pt x="34192" y="8463"/>
                  </a:cubicBezTo>
                  <a:cubicBezTo>
                    <a:pt x="34125" y="8429"/>
                    <a:pt x="34058" y="8429"/>
                    <a:pt x="34025" y="8396"/>
                  </a:cubicBezTo>
                  <a:cubicBezTo>
                    <a:pt x="33591" y="8229"/>
                    <a:pt x="33291" y="8029"/>
                    <a:pt x="32891" y="7662"/>
                  </a:cubicBezTo>
                  <a:cubicBezTo>
                    <a:pt x="32524" y="7328"/>
                    <a:pt x="32090" y="7062"/>
                    <a:pt x="31857" y="6628"/>
                  </a:cubicBezTo>
                  <a:cubicBezTo>
                    <a:pt x="31757" y="6394"/>
                    <a:pt x="31623" y="6194"/>
                    <a:pt x="31557" y="5961"/>
                  </a:cubicBezTo>
                  <a:cubicBezTo>
                    <a:pt x="31490" y="5727"/>
                    <a:pt x="31523" y="5494"/>
                    <a:pt x="31290" y="5427"/>
                  </a:cubicBezTo>
                  <a:cubicBezTo>
                    <a:pt x="31261" y="5419"/>
                    <a:pt x="31233" y="5416"/>
                    <a:pt x="31205" y="5416"/>
                  </a:cubicBezTo>
                  <a:cubicBezTo>
                    <a:pt x="30920" y="5416"/>
                    <a:pt x="30670" y="5790"/>
                    <a:pt x="30388" y="5790"/>
                  </a:cubicBezTo>
                  <a:cubicBezTo>
                    <a:pt x="30345" y="5790"/>
                    <a:pt x="30301" y="5781"/>
                    <a:pt x="30256" y="5761"/>
                  </a:cubicBezTo>
                  <a:cubicBezTo>
                    <a:pt x="29922" y="5594"/>
                    <a:pt x="29955" y="4927"/>
                    <a:pt x="29855" y="4627"/>
                  </a:cubicBezTo>
                  <a:cubicBezTo>
                    <a:pt x="29789" y="4293"/>
                    <a:pt x="29622" y="3993"/>
                    <a:pt x="29355" y="3826"/>
                  </a:cubicBezTo>
                  <a:cubicBezTo>
                    <a:pt x="29188" y="3759"/>
                    <a:pt x="28955" y="3726"/>
                    <a:pt x="28821" y="3626"/>
                  </a:cubicBezTo>
                  <a:cubicBezTo>
                    <a:pt x="28688" y="3492"/>
                    <a:pt x="28654" y="3292"/>
                    <a:pt x="28521" y="3226"/>
                  </a:cubicBezTo>
                  <a:cubicBezTo>
                    <a:pt x="28354" y="3092"/>
                    <a:pt x="28087" y="3092"/>
                    <a:pt x="27887" y="3025"/>
                  </a:cubicBezTo>
                  <a:cubicBezTo>
                    <a:pt x="27754" y="2959"/>
                    <a:pt x="27620" y="2892"/>
                    <a:pt x="27487" y="2792"/>
                  </a:cubicBezTo>
                  <a:cubicBezTo>
                    <a:pt x="27220" y="2558"/>
                    <a:pt x="27087" y="2292"/>
                    <a:pt x="26953" y="1991"/>
                  </a:cubicBezTo>
                  <a:cubicBezTo>
                    <a:pt x="26820" y="1691"/>
                    <a:pt x="26786" y="1558"/>
                    <a:pt x="26453" y="1524"/>
                  </a:cubicBezTo>
                  <a:cubicBezTo>
                    <a:pt x="26086" y="1491"/>
                    <a:pt x="25886" y="1391"/>
                    <a:pt x="25819" y="957"/>
                  </a:cubicBezTo>
                  <a:cubicBezTo>
                    <a:pt x="25786" y="757"/>
                    <a:pt x="25919" y="357"/>
                    <a:pt x="25786" y="157"/>
                  </a:cubicBezTo>
                  <a:cubicBezTo>
                    <a:pt x="25786" y="123"/>
                    <a:pt x="25719" y="90"/>
                    <a:pt x="25686" y="90"/>
                  </a:cubicBezTo>
                  <a:cubicBezTo>
                    <a:pt x="25636" y="57"/>
                    <a:pt x="25561" y="48"/>
                    <a:pt x="25481" y="48"/>
                  </a:cubicBezTo>
                  <a:cubicBezTo>
                    <a:pt x="25402" y="48"/>
                    <a:pt x="25319" y="57"/>
                    <a:pt x="25252" y="57"/>
                  </a:cubicBezTo>
                  <a:cubicBezTo>
                    <a:pt x="24752" y="57"/>
                    <a:pt x="24289" y="0"/>
                    <a:pt x="23807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2117023" y="3686514"/>
              <a:ext cx="948513" cy="823308"/>
            </a:xfrm>
            <a:custGeom>
              <a:avLst/>
              <a:gdLst/>
              <a:ahLst/>
              <a:cxnLst/>
              <a:rect l="l" t="t" r="r" b="b"/>
              <a:pathLst>
                <a:path w="44699" h="35874" extrusionOk="0">
                  <a:moveTo>
                    <a:pt x="8445" y="0"/>
                  </a:moveTo>
                  <a:cubicBezTo>
                    <a:pt x="8386" y="0"/>
                    <a:pt x="8319" y="8"/>
                    <a:pt x="8239" y="24"/>
                  </a:cubicBezTo>
                  <a:cubicBezTo>
                    <a:pt x="7806" y="157"/>
                    <a:pt x="7472" y="491"/>
                    <a:pt x="6972" y="491"/>
                  </a:cubicBezTo>
                  <a:cubicBezTo>
                    <a:pt x="6879" y="491"/>
                    <a:pt x="6730" y="470"/>
                    <a:pt x="6586" y="470"/>
                  </a:cubicBezTo>
                  <a:cubicBezTo>
                    <a:pt x="6419" y="470"/>
                    <a:pt x="6258" y="499"/>
                    <a:pt x="6205" y="624"/>
                  </a:cubicBezTo>
                  <a:cubicBezTo>
                    <a:pt x="6171" y="724"/>
                    <a:pt x="6238" y="858"/>
                    <a:pt x="6271" y="958"/>
                  </a:cubicBezTo>
                  <a:cubicBezTo>
                    <a:pt x="6271" y="1225"/>
                    <a:pt x="6205" y="1425"/>
                    <a:pt x="5904" y="1492"/>
                  </a:cubicBezTo>
                  <a:cubicBezTo>
                    <a:pt x="5882" y="1503"/>
                    <a:pt x="5852" y="1506"/>
                    <a:pt x="5819" y="1506"/>
                  </a:cubicBezTo>
                  <a:cubicBezTo>
                    <a:pt x="5752" y="1506"/>
                    <a:pt x="5671" y="1492"/>
                    <a:pt x="5604" y="1492"/>
                  </a:cubicBezTo>
                  <a:cubicBezTo>
                    <a:pt x="5137" y="1458"/>
                    <a:pt x="4670" y="1425"/>
                    <a:pt x="4203" y="1325"/>
                  </a:cubicBezTo>
                  <a:cubicBezTo>
                    <a:pt x="3866" y="1283"/>
                    <a:pt x="3489" y="1161"/>
                    <a:pt x="3130" y="1161"/>
                  </a:cubicBezTo>
                  <a:cubicBezTo>
                    <a:pt x="2922" y="1161"/>
                    <a:pt x="2719" y="1202"/>
                    <a:pt x="2535" y="1325"/>
                  </a:cubicBezTo>
                  <a:cubicBezTo>
                    <a:pt x="2368" y="1425"/>
                    <a:pt x="2035" y="1825"/>
                    <a:pt x="2102" y="2025"/>
                  </a:cubicBezTo>
                  <a:cubicBezTo>
                    <a:pt x="2102" y="2159"/>
                    <a:pt x="2268" y="2225"/>
                    <a:pt x="2335" y="2292"/>
                  </a:cubicBezTo>
                  <a:cubicBezTo>
                    <a:pt x="2402" y="2359"/>
                    <a:pt x="2469" y="2426"/>
                    <a:pt x="2502" y="2526"/>
                  </a:cubicBezTo>
                  <a:cubicBezTo>
                    <a:pt x="2635" y="2726"/>
                    <a:pt x="2602" y="2993"/>
                    <a:pt x="2535" y="3226"/>
                  </a:cubicBezTo>
                  <a:cubicBezTo>
                    <a:pt x="2502" y="3460"/>
                    <a:pt x="1768" y="4027"/>
                    <a:pt x="2202" y="4260"/>
                  </a:cubicBezTo>
                  <a:cubicBezTo>
                    <a:pt x="2227" y="4273"/>
                    <a:pt x="2256" y="4279"/>
                    <a:pt x="2286" y="4279"/>
                  </a:cubicBezTo>
                  <a:cubicBezTo>
                    <a:pt x="2493" y="4279"/>
                    <a:pt x="2790" y="4018"/>
                    <a:pt x="2936" y="3960"/>
                  </a:cubicBezTo>
                  <a:cubicBezTo>
                    <a:pt x="2980" y="3943"/>
                    <a:pt x="3016" y="3936"/>
                    <a:pt x="3045" y="3936"/>
                  </a:cubicBezTo>
                  <a:cubicBezTo>
                    <a:pt x="3188" y="3936"/>
                    <a:pt x="3147" y="4121"/>
                    <a:pt x="3036" y="4260"/>
                  </a:cubicBezTo>
                  <a:cubicBezTo>
                    <a:pt x="2869" y="4494"/>
                    <a:pt x="2702" y="4694"/>
                    <a:pt x="2802" y="4961"/>
                  </a:cubicBezTo>
                  <a:cubicBezTo>
                    <a:pt x="2835" y="5094"/>
                    <a:pt x="3002" y="5294"/>
                    <a:pt x="2969" y="5461"/>
                  </a:cubicBezTo>
                  <a:cubicBezTo>
                    <a:pt x="2902" y="5561"/>
                    <a:pt x="2902" y="5494"/>
                    <a:pt x="2802" y="5561"/>
                  </a:cubicBezTo>
                  <a:cubicBezTo>
                    <a:pt x="2635" y="5628"/>
                    <a:pt x="2669" y="5628"/>
                    <a:pt x="2569" y="5761"/>
                  </a:cubicBezTo>
                  <a:cubicBezTo>
                    <a:pt x="2535" y="5828"/>
                    <a:pt x="2502" y="5961"/>
                    <a:pt x="2435" y="6028"/>
                  </a:cubicBezTo>
                  <a:cubicBezTo>
                    <a:pt x="2335" y="6162"/>
                    <a:pt x="2168" y="6195"/>
                    <a:pt x="2035" y="6328"/>
                  </a:cubicBezTo>
                  <a:cubicBezTo>
                    <a:pt x="1735" y="6595"/>
                    <a:pt x="1801" y="7062"/>
                    <a:pt x="1935" y="7429"/>
                  </a:cubicBezTo>
                  <a:cubicBezTo>
                    <a:pt x="2002" y="7362"/>
                    <a:pt x="2035" y="7296"/>
                    <a:pt x="2102" y="7262"/>
                  </a:cubicBezTo>
                  <a:cubicBezTo>
                    <a:pt x="2402" y="7029"/>
                    <a:pt x="2936" y="7029"/>
                    <a:pt x="3302" y="7029"/>
                  </a:cubicBezTo>
                  <a:cubicBezTo>
                    <a:pt x="3391" y="7029"/>
                    <a:pt x="3792" y="6984"/>
                    <a:pt x="4088" y="6984"/>
                  </a:cubicBezTo>
                  <a:cubicBezTo>
                    <a:pt x="4236" y="6984"/>
                    <a:pt x="4359" y="6996"/>
                    <a:pt x="4403" y="7029"/>
                  </a:cubicBezTo>
                  <a:cubicBezTo>
                    <a:pt x="4870" y="7396"/>
                    <a:pt x="4103" y="7996"/>
                    <a:pt x="4970" y="8096"/>
                  </a:cubicBezTo>
                  <a:cubicBezTo>
                    <a:pt x="5011" y="8102"/>
                    <a:pt x="5050" y="8105"/>
                    <a:pt x="5087" y="8105"/>
                  </a:cubicBezTo>
                  <a:cubicBezTo>
                    <a:pt x="5340" y="8105"/>
                    <a:pt x="5523" y="7987"/>
                    <a:pt x="5702" y="7987"/>
                  </a:cubicBezTo>
                  <a:cubicBezTo>
                    <a:pt x="5800" y="7987"/>
                    <a:pt x="5897" y="8022"/>
                    <a:pt x="6004" y="8130"/>
                  </a:cubicBezTo>
                  <a:cubicBezTo>
                    <a:pt x="6405" y="8497"/>
                    <a:pt x="6605" y="8830"/>
                    <a:pt x="7205" y="8864"/>
                  </a:cubicBezTo>
                  <a:cubicBezTo>
                    <a:pt x="7229" y="8865"/>
                    <a:pt x="7252" y="8866"/>
                    <a:pt x="7276" y="8866"/>
                  </a:cubicBezTo>
                  <a:cubicBezTo>
                    <a:pt x="7675" y="8866"/>
                    <a:pt x="8106" y="8670"/>
                    <a:pt x="8502" y="8670"/>
                  </a:cubicBezTo>
                  <a:cubicBezTo>
                    <a:pt x="8618" y="8670"/>
                    <a:pt x="8731" y="8687"/>
                    <a:pt x="8840" y="8730"/>
                  </a:cubicBezTo>
                  <a:cubicBezTo>
                    <a:pt x="9073" y="8797"/>
                    <a:pt x="8973" y="8997"/>
                    <a:pt x="9173" y="9164"/>
                  </a:cubicBezTo>
                  <a:cubicBezTo>
                    <a:pt x="9284" y="9253"/>
                    <a:pt x="9396" y="9268"/>
                    <a:pt x="9537" y="9268"/>
                  </a:cubicBezTo>
                  <a:cubicBezTo>
                    <a:pt x="9607" y="9268"/>
                    <a:pt x="9685" y="9264"/>
                    <a:pt x="9774" y="9264"/>
                  </a:cubicBezTo>
                  <a:cubicBezTo>
                    <a:pt x="9774" y="9431"/>
                    <a:pt x="9774" y="9631"/>
                    <a:pt x="9740" y="9798"/>
                  </a:cubicBezTo>
                  <a:cubicBezTo>
                    <a:pt x="9707" y="9898"/>
                    <a:pt x="9540" y="10131"/>
                    <a:pt x="9540" y="10231"/>
                  </a:cubicBezTo>
                  <a:cubicBezTo>
                    <a:pt x="9540" y="10698"/>
                    <a:pt x="10007" y="10498"/>
                    <a:pt x="10274" y="10765"/>
                  </a:cubicBezTo>
                  <a:cubicBezTo>
                    <a:pt x="11175" y="11599"/>
                    <a:pt x="9307" y="11999"/>
                    <a:pt x="8873" y="12133"/>
                  </a:cubicBezTo>
                  <a:cubicBezTo>
                    <a:pt x="8673" y="12233"/>
                    <a:pt x="8473" y="12266"/>
                    <a:pt x="8339" y="12399"/>
                  </a:cubicBezTo>
                  <a:cubicBezTo>
                    <a:pt x="8239" y="12499"/>
                    <a:pt x="8239" y="12700"/>
                    <a:pt x="8106" y="12833"/>
                  </a:cubicBezTo>
                  <a:cubicBezTo>
                    <a:pt x="7972" y="12933"/>
                    <a:pt x="7839" y="13000"/>
                    <a:pt x="7706" y="13067"/>
                  </a:cubicBezTo>
                  <a:cubicBezTo>
                    <a:pt x="7205" y="13333"/>
                    <a:pt x="7339" y="13567"/>
                    <a:pt x="7272" y="14101"/>
                  </a:cubicBezTo>
                  <a:cubicBezTo>
                    <a:pt x="7139" y="14901"/>
                    <a:pt x="7005" y="15869"/>
                    <a:pt x="6171" y="16202"/>
                  </a:cubicBezTo>
                  <a:cubicBezTo>
                    <a:pt x="5571" y="16436"/>
                    <a:pt x="5471" y="16336"/>
                    <a:pt x="5471" y="17003"/>
                  </a:cubicBezTo>
                  <a:cubicBezTo>
                    <a:pt x="5471" y="17236"/>
                    <a:pt x="5537" y="17536"/>
                    <a:pt x="5471" y="17770"/>
                  </a:cubicBezTo>
                  <a:cubicBezTo>
                    <a:pt x="5404" y="17970"/>
                    <a:pt x="5271" y="18137"/>
                    <a:pt x="5204" y="18370"/>
                  </a:cubicBezTo>
                  <a:lnTo>
                    <a:pt x="3870" y="18370"/>
                  </a:lnTo>
                  <a:cubicBezTo>
                    <a:pt x="3806" y="18367"/>
                    <a:pt x="3750" y="18366"/>
                    <a:pt x="3699" y="18366"/>
                  </a:cubicBezTo>
                  <a:cubicBezTo>
                    <a:pt x="3188" y="18366"/>
                    <a:pt x="3293" y="18534"/>
                    <a:pt x="3536" y="19171"/>
                  </a:cubicBezTo>
                  <a:cubicBezTo>
                    <a:pt x="3636" y="19504"/>
                    <a:pt x="3736" y="19805"/>
                    <a:pt x="3803" y="20138"/>
                  </a:cubicBezTo>
                  <a:cubicBezTo>
                    <a:pt x="3870" y="20505"/>
                    <a:pt x="4136" y="20805"/>
                    <a:pt x="4203" y="21172"/>
                  </a:cubicBezTo>
                  <a:cubicBezTo>
                    <a:pt x="4403" y="22073"/>
                    <a:pt x="3403" y="22340"/>
                    <a:pt x="2802" y="22707"/>
                  </a:cubicBezTo>
                  <a:cubicBezTo>
                    <a:pt x="2068" y="23140"/>
                    <a:pt x="2135" y="23774"/>
                    <a:pt x="2435" y="24575"/>
                  </a:cubicBezTo>
                  <a:cubicBezTo>
                    <a:pt x="2502" y="24742"/>
                    <a:pt x="2769" y="25108"/>
                    <a:pt x="2702" y="25275"/>
                  </a:cubicBezTo>
                  <a:cubicBezTo>
                    <a:pt x="2635" y="25475"/>
                    <a:pt x="1901" y="25842"/>
                    <a:pt x="1701" y="26009"/>
                  </a:cubicBezTo>
                  <a:cubicBezTo>
                    <a:pt x="1434" y="26243"/>
                    <a:pt x="1134" y="26409"/>
                    <a:pt x="767" y="26576"/>
                  </a:cubicBezTo>
                  <a:cubicBezTo>
                    <a:pt x="300" y="26810"/>
                    <a:pt x="267" y="26943"/>
                    <a:pt x="234" y="27443"/>
                  </a:cubicBezTo>
                  <a:cubicBezTo>
                    <a:pt x="234" y="27844"/>
                    <a:pt x="234" y="28311"/>
                    <a:pt x="0" y="28611"/>
                  </a:cubicBezTo>
                  <a:cubicBezTo>
                    <a:pt x="234" y="28744"/>
                    <a:pt x="400" y="28978"/>
                    <a:pt x="701" y="29011"/>
                  </a:cubicBezTo>
                  <a:cubicBezTo>
                    <a:pt x="736" y="29014"/>
                    <a:pt x="772" y="29016"/>
                    <a:pt x="809" y="29016"/>
                  </a:cubicBezTo>
                  <a:cubicBezTo>
                    <a:pt x="1027" y="29016"/>
                    <a:pt x="1279" y="28969"/>
                    <a:pt x="1518" y="28969"/>
                  </a:cubicBezTo>
                  <a:cubicBezTo>
                    <a:pt x="1665" y="28969"/>
                    <a:pt x="1808" y="28987"/>
                    <a:pt x="1935" y="29045"/>
                  </a:cubicBezTo>
                  <a:cubicBezTo>
                    <a:pt x="2235" y="29178"/>
                    <a:pt x="2135" y="29612"/>
                    <a:pt x="2268" y="29912"/>
                  </a:cubicBezTo>
                  <a:cubicBezTo>
                    <a:pt x="2435" y="30212"/>
                    <a:pt x="2702" y="30479"/>
                    <a:pt x="2869" y="30779"/>
                  </a:cubicBezTo>
                  <a:cubicBezTo>
                    <a:pt x="3036" y="31013"/>
                    <a:pt x="3269" y="31446"/>
                    <a:pt x="3069" y="31713"/>
                  </a:cubicBezTo>
                  <a:cubicBezTo>
                    <a:pt x="3002" y="31813"/>
                    <a:pt x="2835" y="31813"/>
                    <a:pt x="2769" y="31947"/>
                  </a:cubicBezTo>
                  <a:cubicBezTo>
                    <a:pt x="2735" y="32013"/>
                    <a:pt x="2769" y="32147"/>
                    <a:pt x="2769" y="32247"/>
                  </a:cubicBezTo>
                  <a:cubicBezTo>
                    <a:pt x="2735" y="32580"/>
                    <a:pt x="2835" y="32747"/>
                    <a:pt x="3069" y="32981"/>
                  </a:cubicBezTo>
                  <a:cubicBezTo>
                    <a:pt x="3369" y="33248"/>
                    <a:pt x="3302" y="33615"/>
                    <a:pt x="3436" y="33948"/>
                  </a:cubicBezTo>
                  <a:cubicBezTo>
                    <a:pt x="3603" y="34315"/>
                    <a:pt x="3870" y="34682"/>
                    <a:pt x="4170" y="34949"/>
                  </a:cubicBezTo>
                  <a:cubicBezTo>
                    <a:pt x="4437" y="35249"/>
                    <a:pt x="4837" y="35616"/>
                    <a:pt x="5237" y="35683"/>
                  </a:cubicBezTo>
                  <a:cubicBezTo>
                    <a:pt x="5338" y="35692"/>
                    <a:pt x="5443" y="35699"/>
                    <a:pt x="5550" y="35699"/>
                  </a:cubicBezTo>
                  <a:cubicBezTo>
                    <a:pt x="5832" y="35699"/>
                    <a:pt x="6120" y="35652"/>
                    <a:pt x="6338" y="35483"/>
                  </a:cubicBezTo>
                  <a:cubicBezTo>
                    <a:pt x="6538" y="35316"/>
                    <a:pt x="6705" y="35016"/>
                    <a:pt x="6838" y="34782"/>
                  </a:cubicBezTo>
                  <a:cubicBezTo>
                    <a:pt x="7005" y="34515"/>
                    <a:pt x="7038" y="34348"/>
                    <a:pt x="7372" y="34348"/>
                  </a:cubicBezTo>
                  <a:cubicBezTo>
                    <a:pt x="7672" y="34348"/>
                    <a:pt x="7939" y="34382"/>
                    <a:pt x="8206" y="34482"/>
                  </a:cubicBezTo>
                  <a:cubicBezTo>
                    <a:pt x="8505" y="34574"/>
                    <a:pt x="8963" y="34729"/>
                    <a:pt x="9361" y="34729"/>
                  </a:cubicBezTo>
                  <a:cubicBezTo>
                    <a:pt x="9539" y="34729"/>
                    <a:pt x="9706" y="34698"/>
                    <a:pt x="9840" y="34615"/>
                  </a:cubicBezTo>
                  <a:cubicBezTo>
                    <a:pt x="10107" y="34449"/>
                    <a:pt x="10107" y="34182"/>
                    <a:pt x="10374" y="34015"/>
                  </a:cubicBezTo>
                  <a:cubicBezTo>
                    <a:pt x="10553" y="33925"/>
                    <a:pt x="10780" y="33893"/>
                    <a:pt x="11009" y="33893"/>
                  </a:cubicBezTo>
                  <a:cubicBezTo>
                    <a:pt x="11206" y="33893"/>
                    <a:pt x="11405" y="33917"/>
                    <a:pt x="11575" y="33948"/>
                  </a:cubicBezTo>
                  <a:cubicBezTo>
                    <a:pt x="11909" y="34015"/>
                    <a:pt x="12242" y="34115"/>
                    <a:pt x="12576" y="34215"/>
                  </a:cubicBezTo>
                  <a:cubicBezTo>
                    <a:pt x="12843" y="34282"/>
                    <a:pt x="13143" y="34315"/>
                    <a:pt x="13343" y="34515"/>
                  </a:cubicBezTo>
                  <a:cubicBezTo>
                    <a:pt x="13610" y="34515"/>
                    <a:pt x="13710" y="34715"/>
                    <a:pt x="14010" y="34715"/>
                  </a:cubicBezTo>
                  <a:cubicBezTo>
                    <a:pt x="14220" y="34715"/>
                    <a:pt x="14429" y="34694"/>
                    <a:pt x="14639" y="34694"/>
                  </a:cubicBezTo>
                  <a:cubicBezTo>
                    <a:pt x="14796" y="34694"/>
                    <a:pt x="14954" y="34706"/>
                    <a:pt x="15111" y="34749"/>
                  </a:cubicBezTo>
                  <a:cubicBezTo>
                    <a:pt x="15478" y="34815"/>
                    <a:pt x="15711" y="35116"/>
                    <a:pt x="16045" y="35282"/>
                  </a:cubicBezTo>
                  <a:cubicBezTo>
                    <a:pt x="16229" y="35385"/>
                    <a:pt x="16488" y="35424"/>
                    <a:pt x="16738" y="35424"/>
                  </a:cubicBezTo>
                  <a:cubicBezTo>
                    <a:pt x="16896" y="35424"/>
                    <a:pt x="17050" y="35408"/>
                    <a:pt x="17179" y="35383"/>
                  </a:cubicBezTo>
                  <a:cubicBezTo>
                    <a:pt x="17413" y="35349"/>
                    <a:pt x="17546" y="35216"/>
                    <a:pt x="17779" y="35216"/>
                  </a:cubicBezTo>
                  <a:cubicBezTo>
                    <a:pt x="18146" y="35216"/>
                    <a:pt x="18413" y="35383"/>
                    <a:pt x="18713" y="35549"/>
                  </a:cubicBezTo>
                  <a:cubicBezTo>
                    <a:pt x="18964" y="35688"/>
                    <a:pt x="19121" y="35874"/>
                    <a:pt x="19379" y="35874"/>
                  </a:cubicBezTo>
                  <a:cubicBezTo>
                    <a:pt x="19431" y="35874"/>
                    <a:pt x="19486" y="35866"/>
                    <a:pt x="19547" y="35850"/>
                  </a:cubicBezTo>
                  <a:cubicBezTo>
                    <a:pt x="19881" y="35749"/>
                    <a:pt x="20081" y="35449"/>
                    <a:pt x="20281" y="35216"/>
                  </a:cubicBezTo>
                  <a:cubicBezTo>
                    <a:pt x="20548" y="34882"/>
                    <a:pt x="20748" y="34582"/>
                    <a:pt x="21115" y="34348"/>
                  </a:cubicBezTo>
                  <a:cubicBezTo>
                    <a:pt x="21382" y="34148"/>
                    <a:pt x="21682" y="33982"/>
                    <a:pt x="21982" y="33781"/>
                  </a:cubicBezTo>
                  <a:cubicBezTo>
                    <a:pt x="22347" y="33538"/>
                    <a:pt x="22767" y="33101"/>
                    <a:pt x="23218" y="33101"/>
                  </a:cubicBezTo>
                  <a:cubicBezTo>
                    <a:pt x="23261" y="33101"/>
                    <a:pt x="23306" y="33105"/>
                    <a:pt x="23350" y="33114"/>
                  </a:cubicBezTo>
                  <a:cubicBezTo>
                    <a:pt x="23684" y="33148"/>
                    <a:pt x="23750" y="33281"/>
                    <a:pt x="23984" y="33515"/>
                  </a:cubicBezTo>
                  <a:cubicBezTo>
                    <a:pt x="24151" y="33681"/>
                    <a:pt x="24284" y="33715"/>
                    <a:pt x="24551" y="33715"/>
                  </a:cubicBezTo>
                  <a:cubicBezTo>
                    <a:pt x="24718" y="33715"/>
                    <a:pt x="24885" y="33715"/>
                    <a:pt x="25051" y="33681"/>
                  </a:cubicBezTo>
                  <a:cubicBezTo>
                    <a:pt x="25151" y="33681"/>
                    <a:pt x="25418" y="33681"/>
                    <a:pt x="25485" y="33615"/>
                  </a:cubicBezTo>
                  <a:cubicBezTo>
                    <a:pt x="25685" y="33448"/>
                    <a:pt x="25352" y="33148"/>
                    <a:pt x="25285" y="33014"/>
                  </a:cubicBezTo>
                  <a:cubicBezTo>
                    <a:pt x="25118" y="32614"/>
                    <a:pt x="25919" y="32314"/>
                    <a:pt x="26185" y="32080"/>
                  </a:cubicBezTo>
                  <a:cubicBezTo>
                    <a:pt x="26686" y="31646"/>
                    <a:pt x="27053" y="30979"/>
                    <a:pt x="27386" y="30379"/>
                  </a:cubicBezTo>
                  <a:cubicBezTo>
                    <a:pt x="27486" y="30245"/>
                    <a:pt x="27553" y="30045"/>
                    <a:pt x="27753" y="30012"/>
                  </a:cubicBezTo>
                  <a:cubicBezTo>
                    <a:pt x="27853" y="29979"/>
                    <a:pt x="27962" y="29979"/>
                    <a:pt x="28074" y="29979"/>
                  </a:cubicBezTo>
                  <a:cubicBezTo>
                    <a:pt x="28187" y="29979"/>
                    <a:pt x="28304" y="29979"/>
                    <a:pt x="28420" y="29945"/>
                  </a:cubicBezTo>
                  <a:cubicBezTo>
                    <a:pt x="28721" y="29879"/>
                    <a:pt x="28954" y="29712"/>
                    <a:pt x="29254" y="29578"/>
                  </a:cubicBezTo>
                  <a:cubicBezTo>
                    <a:pt x="29488" y="29445"/>
                    <a:pt x="29821" y="29412"/>
                    <a:pt x="30055" y="29245"/>
                  </a:cubicBezTo>
                  <a:cubicBezTo>
                    <a:pt x="30522" y="28878"/>
                    <a:pt x="29721" y="28411"/>
                    <a:pt x="29488" y="28177"/>
                  </a:cubicBezTo>
                  <a:cubicBezTo>
                    <a:pt x="29321" y="28011"/>
                    <a:pt x="29288" y="27777"/>
                    <a:pt x="29221" y="27577"/>
                  </a:cubicBezTo>
                  <a:cubicBezTo>
                    <a:pt x="29154" y="27377"/>
                    <a:pt x="29054" y="27177"/>
                    <a:pt x="28987" y="27010"/>
                  </a:cubicBezTo>
                  <a:cubicBezTo>
                    <a:pt x="28587" y="26109"/>
                    <a:pt x="28721" y="25108"/>
                    <a:pt x="29354" y="24375"/>
                  </a:cubicBezTo>
                  <a:cubicBezTo>
                    <a:pt x="29788" y="23841"/>
                    <a:pt x="30522" y="23674"/>
                    <a:pt x="31156" y="23474"/>
                  </a:cubicBezTo>
                  <a:cubicBezTo>
                    <a:pt x="31890" y="23240"/>
                    <a:pt x="32290" y="22507"/>
                    <a:pt x="32723" y="21973"/>
                  </a:cubicBezTo>
                  <a:cubicBezTo>
                    <a:pt x="32857" y="21839"/>
                    <a:pt x="32990" y="21539"/>
                    <a:pt x="33190" y="21439"/>
                  </a:cubicBezTo>
                  <a:cubicBezTo>
                    <a:pt x="33235" y="21417"/>
                    <a:pt x="33283" y="21410"/>
                    <a:pt x="33333" y="21410"/>
                  </a:cubicBezTo>
                  <a:cubicBezTo>
                    <a:pt x="33431" y="21410"/>
                    <a:pt x="33535" y="21439"/>
                    <a:pt x="33624" y="21439"/>
                  </a:cubicBezTo>
                  <a:cubicBezTo>
                    <a:pt x="33991" y="21439"/>
                    <a:pt x="34258" y="21439"/>
                    <a:pt x="34525" y="21206"/>
                  </a:cubicBezTo>
                  <a:cubicBezTo>
                    <a:pt x="34692" y="21039"/>
                    <a:pt x="34658" y="21072"/>
                    <a:pt x="34625" y="20839"/>
                  </a:cubicBezTo>
                  <a:cubicBezTo>
                    <a:pt x="34591" y="20705"/>
                    <a:pt x="34558" y="20605"/>
                    <a:pt x="34591" y="20472"/>
                  </a:cubicBezTo>
                  <a:cubicBezTo>
                    <a:pt x="34591" y="20205"/>
                    <a:pt x="34725" y="20105"/>
                    <a:pt x="34858" y="19905"/>
                  </a:cubicBezTo>
                  <a:cubicBezTo>
                    <a:pt x="35159" y="19504"/>
                    <a:pt x="35659" y="19705"/>
                    <a:pt x="36059" y="19571"/>
                  </a:cubicBezTo>
                  <a:cubicBezTo>
                    <a:pt x="36326" y="19538"/>
                    <a:pt x="36560" y="19371"/>
                    <a:pt x="36826" y="19271"/>
                  </a:cubicBezTo>
                  <a:cubicBezTo>
                    <a:pt x="36960" y="19238"/>
                    <a:pt x="37118" y="19229"/>
                    <a:pt x="37281" y="19229"/>
                  </a:cubicBezTo>
                  <a:cubicBezTo>
                    <a:pt x="37443" y="19229"/>
                    <a:pt x="37610" y="19238"/>
                    <a:pt x="37760" y="19238"/>
                  </a:cubicBezTo>
                  <a:cubicBezTo>
                    <a:pt x="38248" y="19266"/>
                    <a:pt x="38786" y="19344"/>
                    <a:pt x="39287" y="19344"/>
                  </a:cubicBezTo>
                  <a:cubicBezTo>
                    <a:pt x="39369" y="19344"/>
                    <a:pt x="39449" y="19342"/>
                    <a:pt x="39528" y="19338"/>
                  </a:cubicBezTo>
                  <a:cubicBezTo>
                    <a:pt x="39795" y="19304"/>
                    <a:pt x="39962" y="19204"/>
                    <a:pt x="40162" y="19071"/>
                  </a:cubicBezTo>
                  <a:cubicBezTo>
                    <a:pt x="40329" y="18971"/>
                    <a:pt x="40329" y="18904"/>
                    <a:pt x="40462" y="18771"/>
                  </a:cubicBezTo>
                  <a:cubicBezTo>
                    <a:pt x="40662" y="18537"/>
                    <a:pt x="41163" y="18337"/>
                    <a:pt x="41463" y="18270"/>
                  </a:cubicBezTo>
                  <a:cubicBezTo>
                    <a:pt x="41897" y="18170"/>
                    <a:pt x="42330" y="17970"/>
                    <a:pt x="42764" y="17903"/>
                  </a:cubicBezTo>
                  <a:cubicBezTo>
                    <a:pt x="42997" y="17870"/>
                    <a:pt x="43198" y="17770"/>
                    <a:pt x="43431" y="17703"/>
                  </a:cubicBezTo>
                  <a:cubicBezTo>
                    <a:pt x="43598" y="17636"/>
                    <a:pt x="43765" y="17536"/>
                    <a:pt x="43931" y="17470"/>
                  </a:cubicBezTo>
                  <a:cubicBezTo>
                    <a:pt x="44065" y="17436"/>
                    <a:pt x="44365" y="17370"/>
                    <a:pt x="44432" y="17303"/>
                  </a:cubicBezTo>
                  <a:cubicBezTo>
                    <a:pt x="44699" y="17003"/>
                    <a:pt x="44232" y="16402"/>
                    <a:pt x="44132" y="16102"/>
                  </a:cubicBezTo>
                  <a:cubicBezTo>
                    <a:pt x="44065" y="15835"/>
                    <a:pt x="44332" y="15735"/>
                    <a:pt x="44398" y="15502"/>
                  </a:cubicBezTo>
                  <a:cubicBezTo>
                    <a:pt x="44499" y="15068"/>
                    <a:pt x="44098" y="14868"/>
                    <a:pt x="43731" y="14801"/>
                  </a:cubicBezTo>
                  <a:cubicBezTo>
                    <a:pt x="43631" y="14801"/>
                    <a:pt x="43565" y="14801"/>
                    <a:pt x="43464" y="14834"/>
                  </a:cubicBezTo>
                  <a:cubicBezTo>
                    <a:pt x="43264" y="14868"/>
                    <a:pt x="43131" y="15068"/>
                    <a:pt x="42897" y="15135"/>
                  </a:cubicBezTo>
                  <a:cubicBezTo>
                    <a:pt x="42866" y="15139"/>
                    <a:pt x="42835" y="15141"/>
                    <a:pt x="42804" y="15141"/>
                  </a:cubicBezTo>
                  <a:cubicBezTo>
                    <a:pt x="42602" y="15141"/>
                    <a:pt x="42404" y="15055"/>
                    <a:pt x="42230" y="14968"/>
                  </a:cubicBezTo>
                  <a:cubicBezTo>
                    <a:pt x="41963" y="14834"/>
                    <a:pt x="41763" y="14634"/>
                    <a:pt x="41496" y="14468"/>
                  </a:cubicBezTo>
                  <a:cubicBezTo>
                    <a:pt x="41363" y="14379"/>
                    <a:pt x="41244" y="14364"/>
                    <a:pt x="41111" y="14364"/>
                  </a:cubicBezTo>
                  <a:cubicBezTo>
                    <a:pt x="41044" y="14364"/>
                    <a:pt x="40974" y="14367"/>
                    <a:pt x="40896" y="14367"/>
                  </a:cubicBezTo>
                  <a:cubicBezTo>
                    <a:pt x="40362" y="14367"/>
                    <a:pt x="39662" y="14367"/>
                    <a:pt x="39528" y="13767"/>
                  </a:cubicBezTo>
                  <a:cubicBezTo>
                    <a:pt x="39462" y="13567"/>
                    <a:pt x="39395" y="13400"/>
                    <a:pt x="39195" y="13267"/>
                  </a:cubicBezTo>
                  <a:cubicBezTo>
                    <a:pt x="38995" y="13133"/>
                    <a:pt x="38628" y="12866"/>
                    <a:pt x="38461" y="12833"/>
                  </a:cubicBezTo>
                  <a:cubicBezTo>
                    <a:pt x="38428" y="12666"/>
                    <a:pt x="37927" y="12533"/>
                    <a:pt x="37760" y="12499"/>
                  </a:cubicBezTo>
                  <a:cubicBezTo>
                    <a:pt x="37427" y="12366"/>
                    <a:pt x="37293" y="12133"/>
                    <a:pt x="37060" y="11966"/>
                  </a:cubicBezTo>
                  <a:cubicBezTo>
                    <a:pt x="36688" y="11687"/>
                    <a:pt x="36251" y="11570"/>
                    <a:pt x="35817" y="11570"/>
                  </a:cubicBezTo>
                  <a:cubicBezTo>
                    <a:pt x="35628" y="11570"/>
                    <a:pt x="35440" y="11592"/>
                    <a:pt x="35259" y="11632"/>
                  </a:cubicBezTo>
                  <a:cubicBezTo>
                    <a:pt x="35108" y="11657"/>
                    <a:pt x="34975" y="11670"/>
                    <a:pt x="34852" y="11670"/>
                  </a:cubicBezTo>
                  <a:cubicBezTo>
                    <a:pt x="34481" y="11670"/>
                    <a:pt x="34200" y="11557"/>
                    <a:pt x="33824" y="11332"/>
                  </a:cubicBezTo>
                  <a:cubicBezTo>
                    <a:pt x="33347" y="11046"/>
                    <a:pt x="33052" y="10729"/>
                    <a:pt x="32505" y="10729"/>
                  </a:cubicBezTo>
                  <a:cubicBezTo>
                    <a:pt x="32479" y="10729"/>
                    <a:pt x="32451" y="10730"/>
                    <a:pt x="32423" y="10732"/>
                  </a:cubicBezTo>
                  <a:cubicBezTo>
                    <a:pt x="32362" y="10732"/>
                    <a:pt x="32306" y="10732"/>
                    <a:pt x="32253" y="10732"/>
                  </a:cubicBezTo>
                  <a:cubicBezTo>
                    <a:pt x="31990" y="10732"/>
                    <a:pt x="31823" y="10709"/>
                    <a:pt x="31656" y="10431"/>
                  </a:cubicBezTo>
                  <a:cubicBezTo>
                    <a:pt x="31489" y="10164"/>
                    <a:pt x="31189" y="10098"/>
                    <a:pt x="30889" y="9964"/>
                  </a:cubicBezTo>
                  <a:cubicBezTo>
                    <a:pt x="30388" y="9731"/>
                    <a:pt x="29921" y="9364"/>
                    <a:pt x="29488" y="9030"/>
                  </a:cubicBezTo>
                  <a:cubicBezTo>
                    <a:pt x="29288" y="8864"/>
                    <a:pt x="29188" y="8797"/>
                    <a:pt x="29221" y="8497"/>
                  </a:cubicBezTo>
                  <a:cubicBezTo>
                    <a:pt x="29254" y="8296"/>
                    <a:pt x="29354" y="8030"/>
                    <a:pt x="29121" y="7930"/>
                  </a:cubicBezTo>
                  <a:cubicBezTo>
                    <a:pt x="29070" y="7915"/>
                    <a:pt x="29017" y="7910"/>
                    <a:pt x="28964" y="7910"/>
                  </a:cubicBezTo>
                  <a:cubicBezTo>
                    <a:pt x="28846" y="7910"/>
                    <a:pt x="28725" y="7935"/>
                    <a:pt x="28612" y="7935"/>
                  </a:cubicBezTo>
                  <a:cubicBezTo>
                    <a:pt x="28544" y="7935"/>
                    <a:pt x="28479" y="7926"/>
                    <a:pt x="28420" y="7896"/>
                  </a:cubicBezTo>
                  <a:cubicBezTo>
                    <a:pt x="28287" y="7796"/>
                    <a:pt x="28254" y="7696"/>
                    <a:pt x="28187" y="7563"/>
                  </a:cubicBezTo>
                  <a:cubicBezTo>
                    <a:pt x="28187" y="7496"/>
                    <a:pt x="28154" y="7463"/>
                    <a:pt x="28087" y="7396"/>
                  </a:cubicBezTo>
                  <a:cubicBezTo>
                    <a:pt x="27953" y="7262"/>
                    <a:pt x="27720" y="7229"/>
                    <a:pt x="27520" y="7196"/>
                  </a:cubicBezTo>
                  <a:cubicBezTo>
                    <a:pt x="27442" y="7185"/>
                    <a:pt x="27368" y="7181"/>
                    <a:pt x="27296" y="7181"/>
                  </a:cubicBezTo>
                  <a:cubicBezTo>
                    <a:pt x="27153" y="7181"/>
                    <a:pt x="27019" y="7196"/>
                    <a:pt x="26886" y="7196"/>
                  </a:cubicBezTo>
                  <a:cubicBezTo>
                    <a:pt x="26686" y="7162"/>
                    <a:pt x="26452" y="7096"/>
                    <a:pt x="26252" y="7062"/>
                  </a:cubicBezTo>
                  <a:cubicBezTo>
                    <a:pt x="25819" y="7029"/>
                    <a:pt x="25618" y="6862"/>
                    <a:pt x="25251" y="6595"/>
                  </a:cubicBezTo>
                  <a:cubicBezTo>
                    <a:pt x="25018" y="6428"/>
                    <a:pt x="24718" y="6128"/>
                    <a:pt x="24418" y="6095"/>
                  </a:cubicBezTo>
                  <a:cubicBezTo>
                    <a:pt x="24369" y="6085"/>
                    <a:pt x="24319" y="6081"/>
                    <a:pt x="24269" y="6081"/>
                  </a:cubicBezTo>
                  <a:cubicBezTo>
                    <a:pt x="24027" y="6081"/>
                    <a:pt x="23770" y="6175"/>
                    <a:pt x="23511" y="6175"/>
                  </a:cubicBezTo>
                  <a:cubicBezTo>
                    <a:pt x="23458" y="6175"/>
                    <a:pt x="23404" y="6171"/>
                    <a:pt x="23350" y="6162"/>
                  </a:cubicBezTo>
                  <a:cubicBezTo>
                    <a:pt x="23083" y="6128"/>
                    <a:pt x="22850" y="5828"/>
                    <a:pt x="22683" y="5661"/>
                  </a:cubicBezTo>
                  <a:cubicBezTo>
                    <a:pt x="22383" y="5361"/>
                    <a:pt x="22249" y="5128"/>
                    <a:pt x="21882" y="4994"/>
                  </a:cubicBezTo>
                  <a:cubicBezTo>
                    <a:pt x="21732" y="4949"/>
                    <a:pt x="21568" y="4931"/>
                    <a:pt x="21402" y="4931"/>
                  </a:cubicBezTo>
                  <a:cubicBezTo>
                    <a:pt x="21201" y="4931"/>
                    <a:pt x="20998" y="4957"/>
                    <a:pt x="20815" y="4994"/>
                  </a:cubicBezTo>
                  <a:cubicBezTo>
                    <a:pt x="20581" y="5061"/>
                    <a:pt x="20315" y="5161"/>
                    <a:pt x="20048" y="5194"/>
                  </a:cubicBezTo>
                  <a:cubicBezTo>
                    <a:pt x="19914" y="5194"/>
                    <a:pt x="19814" y="5128"/>
                    <a:pt x="19681" y="5128"/>
                  </a:cubicBezTo>
                  <a:cubicBezTo>
                    <a:pt x="19597" y="5111"/>
                    <a:pt x="19522" y="5111"/>
                    <a:pt x="19447" y="5111"/>
                  </a:cubicBezTo>
                  <a:cubicBezTo>
                    <a:pt x="19372" y="5111"/>
                    <a:pt x="19297" y="5111"/>
                    <a:pt x="19214" y="5094"/>
                  </a:cubicBezTo>
                  <a:cubicBezTo>
                    <a:pt x="18713" y="4994"/>
                    <a:pt x="18380" y="4727"/>
                    <a:pt x="17980" y="4460"/>
                  </a:cubicBezTo>
                  <a:cubicBezTo>
                    <a:pt x="17479" y="4194"/>
                    <a:pt x="17046" y="3827"/>
                    <a:pt x="16579" y="3560"/>
                  </a:cubicBezTo>
                  <a:cubicBezTo>
                    <a:pt x="16212" y="3326"/>
                    <a:pt x="15878" y="3159"/>
                    <a:pt x="15511" y="2926"/>
                  </a:cubicBezTo>
                  <a:cubicBezTo>
                    <a:pt x="15344" y="2793"/>
                    <a:pt x="15211" y="2626"/>
                    <a:pt x="15011" y="2526"/>
                  </a:cubicBezTo>
                  <a:cubicBezTo>
                    <a:pt x="14937" y="2489"/>
                    <a:pt x="14864" y="2475"/>
                    <a:pt x="14790" y="2475"/>
                  </a:cubicBezTo>
                  <a:cubicBezTo>
                    <a:pt x="14547" y="2475"/>
                    <a:pt x="14299" y="2628"/>
                    <a:pt x="14035" y="2628"/>
                  </a:cubicBezTo>
                  <a:cubicBezTo>
                    <a:pt x="14016" y="2628"/>
                    <a:pt x="13996" y="2628"/>
                    <a:pt x="13977" y="2626"/>
                  </a:cubicBezTo>
                  <a:cubicBezTo>
                    <a:pt x="13743" y="2626"/>
                    <a:pt x="13543" y="2526"/>
                    <a:pt x="13310" y="2426"/>
                  </a:cubicBezTo>
                  <a:cubicBezTo>
                    <a:pt x="13143" y="2326"/>
                    <a:pt x="12943" y="2125"/>
                    <a:pt x="12743" y="2092"/>
                  </a:cubicBezTo>
                  <a:cubicBezTo>
                    <a:pt x="12705" y="2084"/>
                    <a:pt x="12667" y="2080"/>
                    <a:pt x="12629" y="2080"/>
                  </a:cubicBezTo>
                  <a:cubicBezTo>
                    <a:pt x="12359" y="2080"/>
                    <a:pt x="12071" y="2259"/>
                    <a:pt x="11809" y="2259"/>
                  </a:cubicBezTo>
                  <a:cubicBezTo>
                    <a:pt x="11408" y="2225"/>
                    <a:pt x="11041" y="2025"/>
                    <a:pt x="10674" y="1859"/>
                  </a:cubicBezTo>
                  <a:cubicBezTo>
                    <a:pt x="10408" y="1792"/>
                    <a:pt x="10174" y="1758"/>
                    <a:pt x="10007" y="1492"/>
                  </a:cubicBezTo>
                  <a:cubicBezTo>
                    <a:pt x="9907" y="1291"/>
                    <a:pt x="9874" y="958"/>
                    <a:pt x="9874" y="724"/>
                  </a:cubicBezTo>
                  <a:cubicBezTo>
                    <a:pt x="9724" y="724"/>
                    <a:pt x="9602" y="738"/>
                    <a:pt x="9496" y="738"/>
                  </a:cubicBezTo>
                  <a:cubicBezTo>
                    <a:pt x="9319" y="738"/>
                    <a:pt x="9186" y="699"/>
                    <a:pt x="9040" y="491"/>
                  </a:cubicBezTo>
                  <a:cubicBezTo>
                    <a:pt x="8815" y="210"/>
                    <a:pt x="8756" y="0"/>
                    <a:pt x="8445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1983231" y="3846613"/>
              <a:ext cx="370926" cy="504510"/>
            </a:xfrm>
            <a:custGeom>
              <a:avLst/>
              <a:gdLst/>
              <a:ahLst/>
              <a:cxnLst/>
              <a:rect l="l" t="t" r="r" b="b"/>
              <a:pathLst>
                <a:path w="17480" h="21983" extrusionOk="0">
                  <a:moveTo>
                    <a:pt x="10312" y="0"/>
                  </a:moveTo>
                  <a:cubicBezTo>
                    <a:pt x="10028" y="0"/>
                    <a:pt x="9689" y="33"/>
                    <a:pt x="9607" y="53"/>
                  </a:cubicBezTo>
                  <a:cubicBezTo>
                    <a:pt x="9241" y="53"/>
                    <a:pt x="8707" y="53"/>
                    <a:pt x="8407" y="286"/>
                  </a:cubicBezTo>
                  <a:cubicBezTo>
                    <a:pt x="8340" y="320"/>
                    <a:pt x="8307" y="386"/>
                    <a:pt x="8240" y="453"/>
                  </a:cubicBezTo>
                  <a:cubicBezTo>
                    <a:pt x="7840" y="987"/>
                    <a:pt x="8073" y="2221"/>
                    <a:pt x="8073" y="2788"/>
                  </a:cubicBezTo>
                  <a:cubicBezTo>
                    <a:pt x="8073" y="3055"/>
                    <a:pt x="8106" y="3222"/>
                    <a:pt x="7973" y="3422"/>
                  </a:cubicBezTo>
                  <a:cubicBezTo>
                    <a:pt x="7806" y="3622"/>
                    <a:pt x="7706" y="3489"/>
                    <a:pt x="7639" y="3789"/>
                  </a:cubicBezTo>
                  <a:cubicBezTo>
                    <a:pt x="7573" y="4223"/>
                    <a:pt x="7773" y="4489"/>
                    <a:pt x="7406" y="4856"/>
                  </a:cubicBezTo>
                  <a:cubicBezTo>
                    <a:pt x="7139" y="5157"/>
                    <a:pt x="6839" y="5190"/>
                    <a:pt x="6572" y="5490"/>
                  </a:cubicBezTo>
                  <a:cubicBezTo>
                    <a:pt x="6305" y="5824"/>
                    <a:pt x="6038" y="6191"/>
                    <a:pt x="5838" y="6591"/>
                  </a:cubicBezTo>
                  <a:cubicBezTo>
                    <a:pt x="5605" y="7091"/>
                    <a:pt x="5538" y="7825"/>
                    <a:pt x="5138" y="8192"/>
                  </a:cubicBezTo>
                  <a:cubicBezTo>
                    <a:pt x="4837" y="8459"/>
                    <a:pt x="4437" y="8426"/>
                    <a:pt x="4170" y="8659"/>
                  </a:cubicBezTo>
                  <a:cubicBezTo>
                    <a:pt x="3737" y="8959"/>
                    <a:pt x="3670" y="9626"/>
                    <a:pt x="3270" y="9960"/>
                  </a:cubicBezTo>
                  <a:cubicBezTo>
                    <a:pt x="2936" y="10227"/>
                    <a:pt x="2502" y="10160"/>
                    <a:pt x="2269" y="10494"/>
                  </a:cubicBezTo>
                  <a:cubicBezTo>
                    <a:pt x="2169" y="10660"/>
                    <a:pt x="2169" y="10861"/>
                    <a:pt x="2102" y="11027"/>
                  </a:cubicBezTo>
                  <a:cubicBezTo>
                    <a:pt x="1935" y="11361"/>
                    <a:pt x="1702" y="11594"/>
                    <a:pt x="1402" y="11828"/>
                  </a:cubicBezTo>
                  <a:cubicBezTo>
                    <a:pt x="1135" y="12061"/>
                    <a:pt x="634" y="12595"/>
                    <a:pt x="1001" y="12995"/>
                  </a:cubicBezTo>
                  <a:cubicBezTo>
                    <a:pt x="1168" y="13163"/>
                    <a:pt x="1661" y="13353"/>
                    <a:pt x="1994" y="13353"/>
                  </a:cubicBezTo>
                  <a:cubicBezTo>
                    <a:pt x="2060" y="13353"/>
                    <a:pt x="2119" y="13346"/>
                    <a:pt x="2169" y="13329"/>
                  </a:cubicBezTo>
                  <a:cubicBezTo>
                    <a:pt x="2470" y="13239"/>
                    <a:pt x="2608" y="12848"/>
                    <a:pt x="2903" y="12848"/>
                  </a:cubicBezTo>
                  <a:cubicBezTo>
                    <a:pt x="2935" y="12848"/>
                    <a:pt x="2968" y="12852"/>
                    <a:pt x="3003" y="12862"/>
                  </a:cubicBezTo>
                  <a:cubicBezTo>
                    <a:pt x="3003" y="13296"/>
                    <a:pt x="2769" y="13696"/>
                    <a:pt x="2369" y="13829"/>
                  </a:cubicBezTo>
                  <a:cubicBezTo>
                    <a:pt x="2169" y="13896"/>
                    <a:pt x="1302" y="14030"/>
                    <a:pt x="1769" y="14463"/>
                  </a:cubicBezTo>
                  <a:cubicBezTo>
                    <a:pt x="1826" y="14521"/>
                    <a:pt x="1947" y="14539"/>
                    <a:pt x="2091" y="14539"/>
                  </a:cubicBezTo>
                  <a:cubicBezTo>
                    <a:pt x="2324" y="14539"/>
                    <a:pt x="2615" y="14492"/>
                    <a:pt x="2791" y="14492"/>
                  </a:cubicBezTo>
                  <a:cubicBezTo>
                    <a:pt x="2820" y="14492"/>
                    <a:pt x="2847" y="14493"/>
                    <a:pt x="2869" y="14497"/>
                  </a:cubicBezTo>
                  <a:cubicBezTo>
                    <a:pt x="3403" y="14563"/>
                    <a:pt x="3470" y="14863"/>
                    <a:pt x="3436" y="15397"/>
                  </a:cubicBezTo>
                  <a:cubicBezTo>
                    <a:pt x="3428" y="15399"/>
                    <a:pt x="3419" y="15399"/>
                    <a:pt x="3410" y="15399"/>
                  </a:cubicBezTo>
                  <a:cubicBezTo>
                    <a:pt x="3245" y="15399"/>
                    <a:pt x="3101" y="15146"/>
                    <a:pt x="2918" y="15146"/>
                  </a:cubicBezTo>
                  <a:cubicBezTo>
                    <a:pt x="2891" y="15146"/>
                    <a:pt x="2864" y="15152"/>
                    <a:pt x="2836" y="15164"/>
                  </a:cubicBezTo>
                  <a:cubicBezTo>
                    <a:pt x="2669" y="15264"/>
                    <a:pt x="2602" y="15764"/>
                    <a:pt x="2536" y="15931"/>
                  </a:cubicBezTo>
                  <a:cubicBezTo>
                    <a:pt x="2369" y="16331"/>
                    <a:pt x="2302" y="16298"/>
                    <a:pt x="1902" y="16531"/>
                  </a:cubicBezTo>
                  <a:cubicBezTo>
                    <a:pt x="1602" y="16698"/>
                    <a:pt x="1635" y="16731"/>
                    <a:pt x="1635" y="17098"/>
                  </a:cubicBezTo>
                  <a:cubicBezTo>
                    <a:pt x="1635" y="17365"/>
                    <a:pt x="1635" y="17565"/>
                    <a:pt x="1568" y="17832"/>
                  </a:cubicBezTo>
                  <a:cubicBezTo>
                    <a:pt x="1535" y="18066"/>
                    <a:pt x="1368" y="18233"/>
                    <a:pt x="1302" y="18466"/>
                  </a:cubicBezTo>
                  <a:cubicBezTo>
                    <a:pt x="1168" y="18933"/>
                    <a:pt x="1368" y="19200"/>
                    <a:pt x="1035" y="19634"/>
                  </a:cubicBezTo>
                  <a:cubicBezTo>
                    <a:pt x="835" y="19900"/>
                    <a:pt x="1" y="20334"/>
                    <a:pt x="34" y="20601"/>
                  </a:cubicBezTo>
                  <a:cubicBezTo>
                    <a:pt x="668" y="20734"/>
                    <a:pt x="1235" y="20601"/>
                    <a:pt x="1769" y="20834"/>
                  </a:cubicBezTo>
                  <a:cubicBezTo>
                    <a:pt x="2002" y="20968"/>
                    <a:pt x="2236" y="21035"/>
                    <a:pt x="2502" y="21135"/>
                  </a:cubicBezTo>
                  <a:cubicBezTo>
                    <a:pt x="2969" y="21301"/>
                    <a:pt x="3236" y="21835"/>
                    <a:pt x="3703" y="21969"/>
                  </a:cubicBezTo>
                  <a:cubicBezTo>
                    <a:pt x="3756" y="21978"/>
                    <a:pt x="3809" y="21982"/>
                    <a:pt x="3864" y="21982"/>
                  </a:cubicBezTo>
                  <a:cubicBezTo>
                    <a:pt x="4193" y="21982"/>
                    <a:pt x="4556" y="21835"/>
                    <a:pt x="4871" y="21835"/>
                  </a:cubicBezTo>
                  <a:cubicBezTo>
                    <a:pt x="5127" y="21835"/>
                    <a:pt x="5404" y="21934"/>
                    <a:pt x="5654" y="21934"/>
                  </a:cubicBezTo>
                  <a:cubicBezTo>
                    <a:pt x="5729" y="21934"/>
                    <a:pt x="5802" y="21925"/>
                    <a:pt x="5871" y="21902"/>
                  </a:cubicBezTo>
                  <a:cubicBezTo>
                    <a:pt x="6072" y="21835"/>
                    <a:pt x="6205" y="21735"/>
                    <a:pt x="6305" y="21635"/>
                  </a:cubicBezTo>
                  <a:cubicBezTo>
                    <a:pt x="6539" y="21301"/>
                    <a:pt x="6539" y="20834"/>
                    <a:pt x="6539" y="20467"/>
                  </a:cubicBezTo>
                  <a:cubicBezTo>
                    <a:pt x="6572" y="19934"/>
                    <a:pt x="6605" y="19800"/>
                    <a:pt x="7072" y="19567"/>
                  </a:cubicBezTo>
                  <a:cubicBezTo>
                    <a:pt x="7439" y="19400"/>
                    <a:pt x="7706" y="19233"/>
                    <a:pt x="8006" y="19000"/>
                  </a:cubicBezTo>
                  <a:cubicBezTo>
                    <a:pt x="8206" y="18833"/>
                    <a:pt x="8940" y="18499"/>
                    <a:pt x="9007" y="18266"/>
                  </a:cubicBezTo>
                  <a:cubicBezTo>
                    <a:pt x="9040" y="18099"/>
                    <a:pt x="8807" y="17732"/>
                    <a:pt x="8740" y="17565"/>
                  </a:cubicBezTo>
                  <a:cubicBezTo>
                    <a:pt x="8440" y="16798"/>
                    <a:pt x="8373" y="16131"/>
                    <a:pt x="9107" y="15697"/>
                  </a:cubicBezTo>
                  <a:cubicBezTo>
                    <a:pt x="9708" y="15364"/>
                    <a:pt x="10675" y="15064"/>
                    <a:pt x="10508" y="14163"/>
                  </a:cubicBezTo>
                  <a:cubicBezTo>
                    <a:pt x="10441" y="13796"/>
                    <a:pt x="10175" y="13529"/>
                    <a:pt x="10108" y="13162"/>
                  </a:cubicBezTo>
                  <a:cubicBezTo>
                    <a:pt x="10041" y="12795"/>
                    <a:pt x="9941" y="12495"/>
                    <a:pt x="9808" y="12162"/>
                  </a:cubicBezTo>
                  <a:cubicBezTo>
                    <a:pt x="9574" y="11494"/>
                    <a:pt x="9474" y="11361"/>
                    <a:pt x="10175" y="11361"/>
                  </a:cubicBezTo>
                  <a:cubicBezTo>
                    <a:pt x="10464" y="11361"/>
                    <a:pt x="10753" y="11376"/>
                    <a:pt x="11052" y="11376"/>
                  </a:cubicBezTo>
                  <a:cubicBezTo>
                    <a:pt x="11201" y="11376"/>
                    <a:pt x="11353" y="11372"/>
                    <a:pt x="11509" y="11361"/>
                  </a:cubicBezTo>
                  <a:cubicBezTo>
                    <a:pt x="11576" y="11161"/>
                    <a:pt x="11709" y="10994"/>
                    <a:pt x="11776" y="10761"/>
                  </a:cubicBezTo>
                  <a:cubicBezTo>
                    <a:pt x="11809" y="10527"/>
                    <a:pt x="11776" y="10227"/>
                    <a:pt x="11776" y="9993"/>
                  </a:cubicBezTo>
                  <a:cubicBezTo>
                    <a:pt x="11776" y="9360"/>
                    <a:pt x="11876" y="9426"/>
                    <a:pt x="12476" y="9193"/>
                  </a:cubicBezTo>
                  <a:cubicBezTo>
                    <a:pt x="13310" y="8859"/>
                    <a:pt x="13444" y="7925"/>
                    <a:pt x="13577" y="7125"/>
                  </a:cubicBezTo>
                  <a:cubicBezTo>
                    <a:pt x="13644" y="6558"/>
                    <a:pt x="13510" y="6357"/>
                    <a:pt x="14011" y="6057"/>
                  </a:cubicBezTo>
                  <a:cubicBezTo>
                    <a:pt x="14111" y="5990"/>
                    <a:pt x="14277" y="5924"/>
                    <a:pt x="14411" y="5824"/>
                  </a:cubicBezTo>
                  <a:cubicBezTo>
                    <a:pt x="14511" y="5724"/>
                    <a:pt x="14544" y="5523"/>
                    <a:pt x="14644" y="5390"/>
                  </a:cubicBezTo>
                  <a:cubicBezTo>
                    <a:pt x="14778" y="5257"/>
                    <a:pt x="14978" y="5223"/>
                    <a:pt x="15178" y="5157"/>
                  </a:cubicBezTo>
                  <a:cubicBezTo>
                    <a:pt x="15612" y="4990"/>
                    <a:pt x="17480" y="4589"/>
                    <a:pt x="16546" y="3756"/>
                  </a:cubicBezTo>
                  <a:cubicBezTo>
                    <a:pt x="16312" y="3522"/>
                    <a:pt x="15845" y="3689"/>
                    <a:pt x="15845" y="3255"/>
                  </a:cubicBezTo>
                  <a:cubicBezTo>
                    <a:pt x="15812" y="3155"/>
                    <a:pt x="16012" y="2922"/>
                    <a:pt x="16045" y="2788"/>
                  </a:cubicBezTo>
                  <a:cubicBezTo>
                    <a:pt x="16079" y="2621"/>
                    <a:pt x="16079" y="2455"/>
                    <a:pt x="16079" y="2288"/>
                  </a:cubicBezTo>
                  <a:cubicBezTo>
                    <a:pt x="15812" y="2254"/>
                    <a:pt x="15645" y="2321"/>
                    <a:pt x="15478" y="2154"/>
                  </a:cubicBezTo>
                  <a:cubicBezTo>
                    <a:pt x="15278" y="1988"/>
                    <a:pt x="15378" y="1821"/>
                    <a:pt x="15145" y="1721"/>
                  </a:cubicBezTo>
                  <a:cubicBezTo>
                    <a:pt x="15044" y="1680"/>
                    <a:pt x="14939" y="1664"/>
                    <a:pt x="14831" y="1664"/>
                  </a:cubicBezTo>
                  <a:cubicBezTo>
                    <a:pt x="14426" y="1664"/>
                    <a:pt x="13984" y="1890"/>
                    <a:pt x="13575" y="1890"/>
                  </a:cubicBezTo>
                  <a:cubicBezTo>
                    <a:pt x="13553" y="1890"/>
                    <a:pt x="13532" y="1889"/>
                    <a:pt x="13510" y="1888"/>
                  </a:cubicBezTo>
                  <a:cubicBezTo>
                    <a:pt x="12910" y="1854"/>
                    <a:pt x="12710" y="1487"/>
                    <a:pt x="12309" y="1120"/>
                  </a:cubicBezTo>
                  <a:cubicBezTo>
                    <a:pt x="12191" y="1013"/>
                    <a:pt x="12087" y="978"/>
                    <a:pt x="11985" y="978"/>
                  </a:cubicBezTo>
                  <a:cubicBezTo>
                    <a:pt x="11799" y="978"/>
                    <a:pt x="11621" y="1095"/>
                    <a:pt x="11384" y="1095"/>
                  </a:cubicBezTo>
                  <a:cubicBezTo>
                    <a:pt x="11349" y="1095"/>
                    <a:pt x="11313" y="1093"/>
                    <a:pt x="11275" y="1087"/>
                  </a:cubicBezTo>
                  <a:cubicBezTo>
                    <a:pt x="10408" y="1020"/>
                    <a:pt x="11175" y="386"/>
                    <a:pt x="10708" y="53"/>
                  </a:cubicBezTo>
                  <a:cubicBezTo>
                    <a:pt x="10656" y="14"/>
                    <a:pt x="10496" y="0"/>
                    <a:pt x="10312" y="0"/>
                  </a:cubicBezTo>
                  <a:close/>
                </a:path>
              </a:pathLst>
            </a:custGeom>
            <a:solidFill>
              <a:srgbClr val="EFEFE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29"/>
          <p:cNvSpPr txBox="1"/>
          <p:nvPr/>
        </p:nvSpPr>
        <p:spPr>
          <a:xfrm>
            <a:off x="633925" y="1192800"/>
            <a:ext cx="19032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United Kingdom</a:t>
            </a:r>
            <a:endParaRPr sz="19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11" name="Google Shape;211;p29"/>
          <p:cNvCxnSpPr>
            <a:stCxn id="115" idx="2"/>
          </p:cNvCxnSpPr>
          <p:nvPr/>
        </p:nvCxnSpPr>
        <p:spPr>
          <a:xfrm>
            <a:off x="1585525" y="1581150"/>
            <a:ext cx="728400" cy="12321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2" name="Google Shape;212;p29"/>
          <p:cNvSpPr/>
          <p:nvPr/>
        </p:nvSpPr>
        <p:spPr>
          <a:xfrm>
            <a:off x="5390388" y="3975636"/>
            <a:ext cx="689400" cy="68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9"/>
          <p:cNvSpPr/>
          <p:nvPr/>
        </p:nvSpPr>
        <p:spPr>
          <a:xfrm>
            <a:off x="5390338" y="3005475"/>
            <a:ext cx="689400" cy="68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5390400" y="2090763"/>
            <a:ext cx="689400" cy="68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9"/>
          <p:cNvSpPr/>
          <p:nvPr/>
        </p:nvSpPr>
        <p:spPr>
          <a:xfrm>
            <a:off x="5390388" y="1171961"/>
            <a:ext cx="689400" cy="68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9"/>
          <p:cNvSpPr txBox="1"/>
          <p:nvPr/>
        </p:nvSpPr>
        <p:spPr>
          <a:xfrm>
            <a:off x="7093601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6210596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7093601" y="2124056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9" name="Google Shape;219;p29"/>
          <p:cNvSpPr txBox="1"/>
          <p:nvPr/>
        </p:nvSpPr>
        <p:spPr>
          <a:xfrm>
            <a:off x="6210596" y="2375347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7093601" y="304288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1" name="Google Shape;221;p29"/>
          <p:cNvSpPr txBox="1"/>
          <p:nvPr/>
        </p:nvSpPr>
        <p:spPr>
          <a:xfrm>
            <a:off x="6210596" y="3291970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9"/>
          <p:cNvSpPr txBox="1"/>
          <p:nvPr/>
        </p:nvSpPr>
        <p:spPr>
          <a:xfrm>
            <a:off x="7176768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" name="Google Shape;223;p29"/>
          <p:cNvSpPr txBox="1"/>
          <p:nvPr/>
        </p:nvSpPr>
        <p:spPr>
          <a:xfrm>
            <a:off x="6210596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4" name="Google Shape;224;p29"/>
          <p:cNvGrpSpPr/>
          <p:nvPr/>
        </p:nvGrpSpPr>
        <p:grpSpPr>
          <a:xfrm>
            <a:off x="5552170" y="2250544"/>
            <a:ext cx="365739" cy="365747"/>
            <a:chOff x="1657475" y="1673625"/>
            <a:chExt cx="1143650" cy="1143675"/>
          </a:xfrm>
        </p:grpSpPr>
        <p:sp>
          <p:nvSpPr>
            <p:cNvPr id="225" name="Google Shape;225;p29"/>
            <p:cNvSpPr/>
            <p:nvPr/>
          </p:nvSpPr>
          <p:spPr>
            <a:xfrm>
              <a:off x="1676825" y="1807650"/>
              <a:ext cx="296350" cy="201050"/>
            </a:xfrm>
            <a:custGeom>
              <a:avLst/>
              <a:gdLst/>
              <a:ahLst/>
              <a:cxnLst/>
              <a:rect l="l" t="t" r="r" b="b"/>
              <a:pathLst>
                <a:path w="11854" h="8042" extrusionOk="0">
                  <a:moveTo>
                    <a:pt x="5927" y="1"/>
                  </a:moveTo>
                  <a:lnTo>
                    <a:pt x="5659" y="30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7" y="1073"/>
                  </a:lnTo>
                  <a:lnTo>
                    <a:pt x="4587" y="1341"/>
                  </a:lnTo>
                  <a:lnTo>
                    <a:pt x="4587" y="3455"/>
                  </a:lnTo>
                  <a:lnTo>
                    <a:pt x="0" y="8042"/>
                  </a:lnTo>
                  <a:lnTo>
                    <a:pt x="11854" y="8042"/>
                  </a:lnTo>
                  <a:lnTo>
                    <a:pt x="7267" y="3455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2" y="239"/>
                  </a:lnTo>
                  <a:lnTo>
                    <a:pt x="6463" y="120"/>
                  </a:lnTo>
                  <a:lnTo>
                    <a:pt x="6195" y="30"/>
                  </a:lnTo>
                  <a:lnTo>
                    <a:pt x="59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1676825" y="1807650"/>
              <a:ext cx="296350" cy="201050"/>
            </a:xfrm>
            <a:custGeom>
              <a:avLst/>
              <a:gdLst/>
              <a:ahLst/>
              <a:cxnLst/>
              <a:rect l="l" t="t" r="r" b="b"/>
              <a:pathLst>
                <a:path w="11854" h="8042" fill="none" extrusionOk="0">
                  <a:moveTo>
                    <a:pt x="7267" y="3455"/>
                  </a:moveTo>
                  <a:lnTo>
                    <a:pt x="7267" y="1341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2" y="239"/>
                  </a:lnTo>
                  <a:lnTo>
                    <a:pt x="6463" y="120"/>
                  </a:lnTo>
                  <a:lnTo>
                    <a:pt x="6195" y="30"/>
                  </a:lnTo>
                  <a:lnTo>
                    <a:pt x="5927" y="1"/>
                  </a:lnTo>
                  <a:lnTo>
                    <a:pt x="5927" y="1"/>
                  </a:lnTo>
                  <a:lnTo>
                    <a:pt x="5659" y="30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7" y="1073"/>
                  </a:lnTo>
                  <a:lnTo>
                    <a:pt x="4587" y="1341"/>
                  </a:lnTo>
                  <a:lnTo>
                    <a:pt x="4587" y="3455"/>
                  </a:lnTo>
                  <a:lnTo>
                    <a:pt x="0" y="8042"/>
                  </a:lnTo>
                  <a:lnTo>
                    <a:pt x="11854" y="8042"/>
                  </a:lnTo>
                  <a:lnTo>
                    <a:pt x="7267" y="3455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1858500" y="1894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2081125" y="1673625"/>
              <a:ext cx="296350" cy="201075"/>
            </a:xfrm>
            <a:custGeom>
              <a:avLst/>
              <a:gdLst/>
              <a:ahLst/>
              <a:cxnLst/>
              <a:rect l="l" t="t" r="r" b="b"/>
              <a:pathLst>
                <a:path w="11854" h="8043" extrusionOk="0">
                  <a:moveTo>
                    <a:pt x="5927" y="1"/>
                  </a:moveTo>
                  <a:lnTo>
                    <a:pt x="5659" y="31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6" y="1073"/>
                  </a:lnTo>
                  <a:lnTo>
                    <a:pt x="4587" y="1341"/>
                  </a:lnTo>
                  <a:lnTo>
                    <a:pt x="4587" y="3456"/>
                  </a:lnTo>
                  <a:lnTo>
                    <a:pt x="0" y="8042"/>
                  </a:lnTo>
                  <a:lnTo>
                    <a:pt x="11854" y="8042"/>
                  </a:lnTo>
                  <a:lnTo>
                    <a:pt x="7267" y="3456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1" y="239"/>
                  </a:lnTo>
                  <a:lnTo>
                    <a:pt x="6463" y="120"/>
                  </a:lnTo>
                  <a:lnTo>
                    <a:pt x="6195" y="31"/>
                  </a:lnTo>
                  <a:lnTo>
                    <a:pt x="59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2081125" y="1673625"/>
              <a:ext cx="296350" cy="201075"/>
            </a:xfrm>
            <a:custGeom>
              <a:avLst/>
              <a:gdLst/>
              <a:ahLst/>
              <a:cxnLst/>
              <a:rect l="l" t="t" r="r" b="b"/>
              <a:pathLst>
                <a:path w="11854" h="8043" fill="none" extrusionOk="0">
                  <a:moveTo>
                    <a:pt x="7267" y="3456"/>
                  </a:moveTo>
                  <a:lnTo>
                    <a:pt x="7267" y="1341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1" y="239"/>
                  </a:lnTo>
                  <a:lnTo>
                    <a:pt x="6463" y="120"/>
                  </a:lnTo>
                  <a:lnTo>
                    <a:pt x="6195" y="31"/>
                  </a:lnTo>
                  <a:lnTo>
                    <a:pt x="5927" y="1"/>
                  </a:lnTo>
                  <a:lnTo>
                    <a:pt x="5927" y="1"/>
                  </a:lnTo>
                  <a:lnTo>
                    <a:pt x="5659" y="31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6" y="1073"/>
                  </a:lnTo>
                  <a:lnTo>
                    <a:pt x="4587" y="1341"/>
                  </a:lnTo>
                  <a:lnTo>
                    <a:pt x="4587" y="3456"/>
                  </a:lnTo>
                  <a:lnTo>
                    <a:pt x="0" y="8042"/>
                  </a:lnTo>
                  <a:lnTo>
                    <a:pt x="11854" y="8042"/>
                  </a:lnTo>
                  <a:lnTo>
                    <a:pt x="7267" y="3456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2485425" y="1807650"/>
              <a:ext cx="296350" cy="201050"/>
            </a:xfrm>
            <a:custGeom>
              <a:avLst/>
              <a:gdLst/>
              <a:ahLst/>
              <a:cxnLst/>
              <a:rect l="l" t="t" r="r" b="b"/>
              <a:pathLst>
                <a:path w="11854" h="8042" extrusionOk="0">
                  <a:moveTo>
                    <a:pt x="5927" y="1"/>
                  </a:moveTo>
                  <a:lnTo>
                    <a:pt x="5659" y="30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6" y="1073"/>
                  </a:lnTo>
                  <a:lnTo>
                    <a:pt x="4587" y="1341"/>
                  </a:lnTo>
                  <a:lnTo>
                    <a:pt x="4587" y="3455"/>
                  </a:lnTo>
                  <a:lnTo>
                    <a:pt x="0" y="8042"/>
                  </a:lnTo>
                  <a:lnTo>
                    <a:pt x="11853" y="8042"/>
                  </a:lnTo>
                  <a:lnTo>
                    <a:pt x="7267" y="3455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1" y="239"/>
                  </a:lnTo>
                  <a:lnTo>
                    <a:pt x="6463" y="120"/>
                  </a:lnTo>
                  <a:lnTo>
                    <a:pt x="6195" y="30"/>
                  </a:lnTo>
                  <a:lnTo>
                    <a:pt x="59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2485425" y="1807650"/>
              <a:ext cx="296350" cy="201050"/>
            </a:xfrm>
            <a:custGeom>
              <a:avLst/>
              <a:gdLst/>
              <a:ahLst/>
              <a:cxnLst/>
              <a:rect l="l" t="t" r="r" b="b"/>
              <a:pathLst>
                <a:path w="11854" h="8042" fill="none" extrusionOk="0">
                  <a:moveTo>
                    <a:pt x="7267" y="3455"/>
                  </a:moveTo>
                  <a:lnTo>
                    <a:pt x="7267" y="1341"/>
                  </a:lnTo>
                  <a:lnTo>
                    <a:pt x="7267" y="1341"/>
                  </a:lnTo>
                  <a:lnTo>
                    <a:pt x="7237" y="1073"/>
                  </a:lnTo>
                  <a:lnTo>
                    <a:pt x="7148" y="805"/>
                  </a:lnTo>
                  <a:lnTo>
                    <a:pt x="7029" y="596"/>
                  </a:lnTo>
                  <a:lnTo>
                    <a:pt x="6880" y="388"/>
                  </a:lnTo>
                  <a:lnTo>
                    <a:pt x="6671" y="239"/>
                  </a:lnTo>
                  <a:lnTo>
                    <a:pt x="6463" y="120"/>
                  </a:lnTo>
                  <a:lnTo>
                    <a:pt x="6195" y="30"/>
                  </a:lnTo>
                  <a:lnTo>
                    <a:pt x="5927" y="1"/>
                  </a:lnTo>
                  <a:lnTo>
                    <a:pt x="5927" y="1"/>
                  </a:lnTo>
                  <a:lnTo>
                    <a:pt x="5659" y="30"/>
                  </a:lnTo>
                  <a:lnTo>
                    <a:pt x="5391" y="120"/>
                  </a:lnTo>
                  <a:lnTo>
                    <a:pt x="5182" y="239"/>
                  </a:lnTo>
                  <a:lnTo>
                    <a:pt x="4974" y="388"/>
                  </a:lnTo>
                  <a:lnTo>
                    <a:pt x="4825" y="596"/>
                  </a:lnTo>
                  <a:lnTo>
                    <a:pt x="4706" y="805"/>
                  </a:lnTo>
                  <a:lnTo>
                    <a:pt x="4616" y="1073"/>
                  </a:lnTo>
                  <a:lnTo>
                    <a:pt x="4587" y="1341"/>
                  </a:lnTo>
                  <a:lnTo>
                    <a:pt x="4587" y="3455"/>
                  </a:lnTo>
                  <a:lnTo>
                    <a:pt x="0" y="8042"/>
                  </a:lnTo>
                  <a:lnTo>
                    <a:pt x="11853" y="8042"/>
                  </a:lnTo>
                  <a:lnTo>
                    <a:pt x="7267" y="3455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2667075" y="1894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2061750" y="1941675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extrusionOk="0">
                  <a:moveTo>
                    <a:pt x="388" y="0"/>
                  </a:moveTo>
                  <a:lnTo>
                    <a:pt x="2175" y="5361"/>
                  </a:lnTo>
                  <a:lnTo>
                    <a:pt x="1341" y="5361"/>
                  </a:lnTo>
                  <a:lnTo>
                    <a:pt x="1073" y="5391"/>
                  </a:lnTo>
                  <a:lnTo>
                    <a:pt x="805" y="5480"/>
                  </a:lnTo>
                  <a:lnTo>
                    <a:pt x="597" y="5600"/>
                  </a:lnTo>
                  <a:lnTo>
                    <a:pt x="388" y="5749"/>
                  </a:lnTo>
                  <a:lnTo>
                    <a:pt x="239" y="5957"/>
                  </a:lnTo>
                  <a:lnTo>
                    <a:pt x="120" y="6165"/>
                  </a:lnTo>
                  <a:lnTo>
                    <a:pt x="31" y="6434"/>
                  </a:lnTo>
                  <a:lnTo>
                    <a:pt x="1" y="6702"/>
                  </a:lnTo>
                  <a:lnTo>
                    <a:pt x="31" y="6970"/>
                  </a:lnTo>
                  <a:lnTo>
                    <a:pt x="120" y="7238"/>
                  </a:lnTo>
                  <a:lnTo>
                    <a:pt x="239" y="7446"/>
                  </a:lnTo>
                  <a:lnTo>
                    <a:pt x="388" y="7655"/>
                  </a:lnTo>
                  <a:lnTo>
                    <a:pt x="597" y="7803"/>
                  </a:lnTo>
                  <a:lnTo>
                    <a:pt x="805" y="7923"/>
                  </a:lnTo>
                  <a:lnTo>
                    <a:pt x="1073" y="8012"/>
                  </a:lnTo>
                  <a:lnTo>
                    <a:pt x="1341" y="8042"/>
                  </a:lnTo>
                  <a:lnTo>
                    <a:pt x="12063" y="8042"/>
                  </a:lnTo>
                  <a:lnTo>
                    <a:pt x="12331" y="8012"/>
                  </a:lnTo>
                  <a:lnTo>
                    <a:pt x="12599" y="7923"/>
                  </a:lnTo>
                  <a:lnTo>
                    <a:pt x="12807" y="7803"/>
                  </a:lnTo>
                  <a:lnTo>
                    <a:pt x="13016" y="7655"/>
                  </a:lnTo>
                  <a:lnTo>
                    <a:pt x="13165" y="7446"/>
                  </a:lnTo>
                  <a:lnTo>
                    <a:pt x="13284" y="7238"/>
                  </a:lnTo>
                  <a:lnTo>
                    <a:pt x="13373" y="6970"/>
                  </a:lnTo>
                  <a:lnTo>
                    <a:pt x="13403" y="6702"/>
                  </a:lnTo>
                  <a:lnTo>
                    <a:pt x="13373" y="6434"/>
                  </a:lnTo>
                  <a:lnTo>
                    <a:pt x="13284" y="6165"/>
                  </a:lnTo>
                  <a:lnTo>
                    <a:pt x="13165" y="5957"/>
                  </a:lnTo>
                  <a:lnTo>
                    <a:pt x="13016" y="5749"/>
                  </a:lnTo>
                  <a:lnTo>
                    <a:pt x="12807" y="5600"/>
                  </a:lnTo>
                  <a:lnTo>
                    <a:pt x="12599" y="5480"/>
                  </a:lnTo>
                  <a:lnTo>
                    <a:pt x="12331" y="5391"/>
                  </a:lnTo>
                  <a:lnTo>
                    <a:pt x="12063" y="5361"/>
                  </a:lnTo>
                  <a:lnTo>
                    <a:pt x="11229" y="5361"/>
                  </a:lnTo>
                  <a:lnTo>
                    <a:pt x="130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2061750" y="1941675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fill="none" extrusionOk="0">
                  <a:moveTo>
                    <a:pt x="1" y="6702"/>
                  </a:moveTo>
                  <a:lnTo>
                    <a:pt x="1" y="6702"/>
                  </a:lnTo>
                  <a:lnTo>
                    <a:pt x="31" y="6970"/>
                  </a:lnTo>
                  <a:lnTo>
                    <a:pt x="120" y="7238"/>
                  </a:lnTo>
                  <a:lnTo>
                    <a:pt x="239" y="7446"/>
                  </a:lnTo>
                  <a:lnTo>
                    <a:pt x="388" y="7655"/>
                  </a:lnTo>
                  <a:lnTo>
                    <a:pt x="597" y="7803"/>
                  </a:lnTo>
                  <a:lnTo>
                    <a:pt x="805" y="7923"/>
                  </a:lnTo>
                  <a:lnTo>
                    <a:pt x="1073" y="8012"/>
                  </a:lnTo>
                  <a:lnTo>
                    <a:pt x="1341" y="8042"/>
                  </a:lnTo>
                  <a:lnTo>
                    <a:pt x="12063" y="8042"/>
                  </a:lnTo>
                  <a:lnTo>
                    <a:pt x="12063" y="8042"/>
                  </a:lnTo>
                  <a:lnTo>
                    <a:pt x="12331" y="8012"/>
                  </a:lnTo>
                  <a:lnTo>
                    <a:pt x="12599" y="7923"/>
                  </a:lnTo>
                  <a:lnTo>
                    <a:pt x="12807" y="7803"/>
                  </a:lnTo>
                  <a:lnTo>
                    <a:pt x="13016" y="7655"/>
                  </a:lnTo>
                  <a:lnTo>
                    <a:pt x="13165" y="7446"/>
                  </a:lnTo>
                  <a:lnTo>
                    <a:pt x="13284" y="7238"/>
                  </a:lnTo>
                  <a:lnTo>
                    <a:pt x="13373" y="6970"/>
                  </a:lnTo>
                  <a:lnTo>
                    <a:pt x="13403" y="6702"/>
                  </a:lnTo>
                  <a:lnTo>
                    <a:pt x="13403" y="6702"/>
                  </a:lnTo>
                  <a:lnTo>
                    <a:pt x="13373" y="6434"/>
                  </a:lnTo>
                  <a:lnTo>
                    <a:pt x="13284" y="6165"/>
                  </a:lnTo>
                  <a:lnTo>
                    <a:pt x="13165" y="5957"/>
                  </a:lnTo>
                  <a:lnTo>
                    <a:pt x="13016" y="5749"/>
                  </a:lnTo>
                  <a:lnTo>
                    <a:pt x="12807" y="5600"/>
                  </a:lnTo>
                  <a:lnTo>
                    <a:pt x="12599" y="5480"/>
                  </a:lnTo>
                  <a:lnTo>
                    <a:pt x="12331" y="5391"/>
                  </a:lnTo>
                  <a:lnTo>
                    <a:pt x="12063" y="5361"/>
                  </a:lnTo>
                  <a:lnTo>
                    <a:pt x="11229" y="5361"/>
                  </a:lnTo>
                  <a:lnTo>
                    <a:pt x="13016" y="0"/>
                  </a:lnTo>
                  <a:lnTo>
                    <a:pt x="388" y="0"/>
                  </a:lnTo>
                  <a:lnTo>
                    <a:pt x="2175" y="5361"/>
                  </a:lnTo>
                  <a:lnTo>
                    <a:pt x="1341" y="5361"/>
                  </a:lnTo>
                  <a:lnTo>
                    <a:pt x="1341" y="5361"/>
                  </a:lnTo>
                  <a:lnTo>
                    <a:pt x="1073" y="5391"/>
                  </a:lnTo>
                  <a:lnTo>
                    <a:pt x="805" y="5480"/>
                  </a:lnTo>
                  <a:lnTo>
                    <a:pt x="597" y="5600"/>
                  </a:lnTo>
                  <a:lnTo>
                    <a:pt x="388" y="5749"/>
                  </a:lnTo>
                  <a:lnTo>
                    <a:pt x="239" y="5957"/>
                  </a:lnTo>
                  <a:lnTo>
                    <a:pt x="120" y="6165"/>
                  </a:lnTo>
                  <a:lnTo>
                    <a:pt x="31" y="6434"/>
                  </a:lnTo>
                  <a:lnTo>
                    <a:pt x="1" y="6702"/>
                  </a:lnTo>
                  <a:lnTo>
                    <a:pt x="1" y="670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2061750" y="2109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2466050" y="2075700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extrusionOk="0">
                  <a:moveTo>
                    <a:pt x="388" y="0"/>
                  </a:moveTo>
                  <a:lnTo>
                    <a:pt x="2175" y="5361"/>
                  </a:lnTo>
                  <a:lnTo>
                    <a:pt x="1341" y="5361"/>
                  </a:lnTo>
                  <a:lnTo>
                    <a:pt x="1073" y="5391"/>
                  </a:lnTo>
                  <a:lnTo>
                    <a:pt x="805" y="5480"/>
                  </a:lnTo>
                  <a:lnTo>
                    <a:pt x="596" y="5599"/>
                  </a:lnTo>
                  <a:lnTo>
                    <a:pt x="388" y="5748"/>
                  </a:lnTo>
                  <a:lnTo>
                    <a:pt x="239" y="5957"/>
                  </a:lnTo>
                  <a:lnTo>
                    <a:pt x="120" y="6165"/>
                  </a:lnTo>
                  <a:lnTo>
                    <a:pt x="31" y="6433"/>
                  </a:lnTo>
                  <a:lnTo>
                    <a:pt x="1" y="6701"/>
                  </a:lnTo>
                  <a:lnTo>
                    <a:pt x="31" y="6969"/>
                  </a:lnTo>
                  <a:lnTo>
                    <a:pt x="120" y="7237"/>
                  </a:lnTo>
                  <a:lnTo>
                    <a:pt x="239" y="7446"/>
                  </a:lnTo>
                  <a:lnTo>
                    <a:pt x="388" y="7654"/>
                  </a:lnTo>
                  <a:lnTo>
                    <a:pt x="596" y="7803"/>
                  </a:lnTo>
                  <a:lnTo>
                    <a:pt x="805" y="7922"/>
                  </a:lnTo>
                  <a:lnTo>
                    <a:pt x="1073" y="8012"/>
                  </a:lnTo>
                  <a:lnTo>
                    <a:pt x="1341" y="8042"/>
                  </a:lnTo>
                  <a:lnTo>
                    <a:pt x="12063" y="8042"/>
                  </a:lnTo>
                  <a:lnTo>
                    <a:pt x="12331" y="8012"/>
                  </a:lnTo>
                  <a:lnTo>
                    <a:pt x="12599" y="7922"/>
                  </a:lnTo>
                  <a:lnTo>
                    <a:pt x="12807" y="7803"/>
                  </a:lnTo>
                  <a:lnTo>
                    <a:pt x="13016" y="7654"/>
                  </a:lnTo>
                  <a:lnTo>
                    <a:pt x="13165" y="7446"/>
                  </a:lnTo>
                  <a:lnTo>
                    <a:pt x="13284" y="7237"/>
                  </a:lnTo>
                  <a:lnTo>
                    <a:pt x="13373" y="6969"/>
                  </a:lnTo>
                  <a:lnTo>
                    <a:pt x="13403" y="6701"/>
                  </a:lnTo>
                  <a:lnTo>
                    <a:pt x="13373" y="6433"/>
                  </a:lnTo>
                  <a:lnTo>
                    <a:pt x="13284" y="6165"/>
                  </a:lnTo>
                  <a:lnTo>
                    <a:pt x="13165" y="5957"/>
                  </a:lnTo>
                  <a:lnTo>
                    <a:pt x="13016" y="5748"/>
                  </a:lnTo>
                  <a:lnTo>
                    <a:pt x="12807" y="5599"/>
                  </a:lnTo>
                  <a:lnTo>
                    <a:pt x="12599" y="5480"/>
                  </a:lnTo>
                  <a:lnTo>
                    <a:pt x="12331" y="5391"/>
                  </a:lnTo>
                  <a:lnTo>
                    <a:pt x="12063" y="5361"/>
                  </a:lnTo>
                  <a:lnTo>
                    <a:pt x="11229" y="5361"/>
                  </a:lnTo>
                  <a:lnTo>
                    <a:pt x="130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2466050" y="2075700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fill="none" extrusionOk="0">
                  <a:moveTo>
                    <a:pt x="1" y="6701"/>
                  </a:moveTo>
                  <a:lnTo>
                    <a:pt x="1" y="6701"/>
                  </a:lnTo>
                  <a:lnTo>
                    <a:pt x="31" y="6969"/>
                  </a:lnTo>
                  <a:lnTo>
                    <a:pt x="120" y="7237"/>
                  </a:lnTo>
                  <a:lnTo>
                    <a:pt x="239" y="7446"/>
                  </a:lnTo>
                  <a:lnTo>
                    <a:pt x="388" y="7654"/>
                  </a:lnTo>
                  <a:lnTo>
                    <a:pt x="596" y="7803"/>
                  </a:lnTo>
                  <a:lnTo>
                    <a:pt x="805" y="7922"/>
                  </a:lnTo>
                  <a:lnTo>
                    <a:pt x="1073" y="8012"/>
                  </a:lnTo>
                  <a:lnTo>
                    <a:pt x="1341" y="8042"/>
                  </a:lnTo>
                  <a:lnTo>
                    <a:pt x="12063" y="8042"/>
                  </a:lnTo>
                  <a:lnTo>
                    <a:pt x="12063" y="8042"/>
                  </a:lnTo>
                  <a:lnTo>
                    <a:pt x="12331" y="8012"/>
                  </a:lnTo>
                  <a:lnTo>
                    <a:pt x="12599" y="7922"/>
                  </a:lnTo>
                  <a:lnTo>
                    <a:pt x="12807" y="7803"/>
                  </a:lnTo>
                  <a:lnTo>
                    <a:pt x="13016" y="7654"/>
                  </a:lnTo>
                  <a:lnTo>
                    <a:pt x="13165" y="7446"/>
                  </a:lnTo>
                  <a:lnTo>
                    <a:pt x="13284" y="7237"/>
                  </a:lnTo>
                  <a:lnTo>
                    <a:pt x="13373" y="6969"/>
                  </a:lnTo>
                  <a:lnTo>
                    <a:pt x="13403" y="6701"/>
                  </a:lnTo>
                  <a:lnTo>
                    <a:pt x="13403" y="6701"/>
                  </a:lnTo>
                  <a:lnTo>
                    <a:pt x="13373" y="6433"/>
                  </a:lnTo>
                  <a:lnTo>
                    <a:pt x="13284" y="6165"/>
                  </a:lnTo>
                  <a:lnTo>
                    <a:pt x="13165" y="5957"/>
                  </a:lnTo>
                  <a:lnTo>
                    <a:pt x="13016" y="5748"/>
                  </a:lnTo>
                  <a:lnTo>
                    <a:pt x="12807" y="5599"/>
                  </a:lnTo>
                  <a:lnTo>
                    <a:pt x="12599" y="5480"/>
                  </a:lnTo>
                  <a:lnTo>
                    <a:pt x="12331" y="5391"/>
                  </a:lnTo>
                  <a:lnTo>
                    <a:pt x="12063" y="5361"/>
                  </a:lnTo>
                  <a:lnTo>
                    <a:pt x="11229" y="5361"/>
                  </a:lnTo>
                  <a:lnTo>
                    <a:pt x="13016" y="0"/>
                  </a:lnTo>
                  <a:lnTo>
                    <a:pt x="388" y="0"/>
                  </a:lnTo>
                  <a:lnTo>
                    <a:pt x="2175" y="5361"/>
                  </a:lnTo>
                  <a:lnTo>
                    <a:pt x="1341" y="5361"/>
                  </a:lnTo>
                  <a:lnTo>
                    <a:pt x="1341" y="5361"/>
                  </a:lnTo>
                  <a:lnTo>
                    <a:pt x="1073" y="5391"/>
                  </a:lnTo>
                  <a:lnTo>
                    <a:pt x="805" y="5480"/>
                  </a:lnTo>
                  <a:lnTo>
                    <a:pt x="596" y="5599"/>
                  </a:lnTo>
                  <a:lnTo>
                    <a:pt x="388" y="5748"/>
                  </a:lnTo>
                  <a:lnTo>
                    <a:pt x="239" y="5957"/>
                  </a:lnTo>
                  <a:lnTo>
                    <a:pt x="120" y="6165"/>
                  </a:lnTo>
                  <a:lnTo>
                    <a:pt x="31" y="6433"/>
                  </a:lnTo>
                  <a:lnTo>
                    <a:pt x="1" y="6701"/>
                  </a:lnTo>
                  <a:lnTo>
                    <a:pt x="1" y="670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2466050" y="224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1657475" y="2075700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extrusionOk="0">
                  <a:moveTo>
                    <a:pt x="387" y="0"/>
                  </a:moveTo>
                  <a:lnTo>
                    <a:pt x="2174" y="5361"/>
                  </a:lnTo>
                  <a:lnTo>
                    <a:pt x="1340" y="5361"/>
                  </a:lnTo>
                  <a:lnTo>
                    <a:pt x="1072" y="5391"/>
                  </a:lnTo>
                  <a:lnTo>
                    <a:pt x="804" y="5480"/>
                  </a:lnTo>
                  <a:lnTo>
                    <a:pt x="596" y="5599"/>
                  </a:lnTo>
                  <a:lnTo>
                    <a:pt x="387" y="5748"/>
                  </a:lnTo>
                  <a:lnTo>
                    <a:pt x="238" y="5957"/>
                  </a:lnTo>
                  <a:lnTo>
                    <a:pt x="119" y="6165"/>
                  </a:lnTo>
                  <a:lnTo>
                    <a:pt x="30" y="6433"/>
                  </a:lnTo>
                  <a:lnTo>
                    <a:pt x="0" y="6701"/>
                  </a:lnTo>
                  <a:lnTo>
                    <a:pt x="30" y="6969"/>
                  </a:lnTo>
                  <a:lnTo>
                    <a:pt x="119" y="7237"/>
                  </a:lnTo>
                  <a:lnTo>
                    <a:pt x="238" y="7446"/>
                  </a:lnTo>
                  <a:lnTo>
                    <a:pt x="387" y="7654"/>
                  </a:lnTo>
                  <a:lnTo>
                    <a:pt x="596" y="7803"/>
                  </a:lnTo>
                  <a:lnTo>
                    <a:pt x="804" y="7922"/>
                  </a:lnTo>
                  <a:lnTo>
                    <a:pt x="1072" y="8012"/>
                  </a:lnTo>
                  <a:lnTo>
                    <a:pt x="1340" y="8042"/>
                  </a:lnTo>
                  <a:lnTo>
                    <a:pt x="12062" y="8042"/>
                  </a:lnTo>
                  <a:lnTo>
                    <a:pt x="12330" y="8012"/>
                  </a:lnTo>
                  <a:lnTo>
                    <a:pt x="12598" y="7922"/>
                  </a:lnTo>
                  <a:lnTo>
                    <a:pt x="12806" y="7803"/>
                  </a:lnTo>
                  <a:lnTo>
                    <a:pt x="13015" y="7654"/>
                  </a:lnTo>
                  <a:lnTo>
                    <a:pt x="13164" y="7446"/>
                  </a:lnTo>
                  <a:lnTo>
                    <a:pt x="13283" y="7237"/>
                  </a:lnTo>
                  <a:lnTo>
                    <a:pt x="13372" y="6969"/>
                  </a:lnTo>
                  <a:lnTo>
                    <a:pt x="13402" y="6701"/>
                  </a:lnTo>
                  <a:lnTo>
                    <a:pt x="13372" y="6433"/>
                  </a:lnTo>
                  <a:lnTo>
                    <a:pt x="13283" y="6165"/>
                  </a:lnTo>
                  <a:lnTo>
                    <a:pt x="13164" y="5957"/>
                  </a:lnTo>
                  <a:lnTo>
                    <a:pt x="13015" y="5748"/>
                  </a:lnTo>
                  <a:lnTo>
                    <a:pt x="12806" y="5599"/>
                  </a:lnTo>
                  <a:lnTo>
                    <a:pt x="12598" y="5480"/>
                  </a:lnTo>
                  <a:lnTo>
                    <a:pt x="12330" y="5391"/>
                  </a:lnTo>
                  <a:lnTo>
                    <a:pt x="12062" y="5361"/>
                  </a:lnTo>
                  <a:lnTo>
                    <a:pt x="11228" y="5361"/>
                  </a:lnTo>
                  <a:lnTo>
                    <a:pt x="130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1657475" y="2075700"/>
              <a:ext cx="335075" cy="201050"/>
            </a:xfrm>
            <a:custGeom>
              <a:avLst/>
              <a:gdLst/>
              <a:ahLst/>
              <a:cxnLst/>
              <a:rect l="l" t="t" r="r" b="b"/>
              <a:pathLst>
                <a:path w="13403" h="8042" fill="none" extrusionOk="0">
                  <a:moveTo>
                    <a:pt x="12062" y="5361"/>
                  </a:moveTo>
                  <a:lnTo>
                    <a:pt x="11228" y="5361"/>
                  </a:lnTo>
                  <a:lnTo>
                    <a:pt x="13015" y="0"/>
                  </a:lnTo>
                  <a:lnTo>
                    <a:pt x="387" y="0"/>
                  </a:lnTo>
                  <a:lnTo>
                    <a:pt x="2174" y="5361"/>
                  </a:lnTo>
                  <a:lnTo>
                    <a:pt x="1340" y="5361"/>
                  </a:lnTo>
                  <a:lnTo>
                    <a:pt x="1340" y="5361"/>
                  </a:lnTo>
                  <a:lnTo>
                    <a:pt x="1072" y="5391"/>
                  </a:lnTo>
                  <a:lnTo>
                    <a:pt x="804" y="5480"/>
                  </a:lnTo>
                  <a:lnTo>
                    <a:pt x="596" y="5599"/>
                  </a:lnTo>
                  <a:lnTo>
                    <a:pt x="387" y="5748"/>
                  </a:lnTo>
                  <a:lnTo>
                    <a:pt x="238" y="5957"/>
                  </a:lnTo>
                  <a:lnTo>
                    <a:pt x="119" y="6165"/>
                  </a:lnTo>
                  <a:lnTo>
                    <a:pt x="30" y="6433"/>
                  </a:lnTo>
                  <a:lnTo>
                    <a:pt x="0" y="6701"/>
                  </a:lnTo>
                  <a:lnTo>
                    <a:pt x="0" y="6701"/>
                  </a:lnTo>
                  <a:lnTo>
                    <a:pt x="30" y="6969"/>
                  </a:lnTo>
                  <a:lnTo>
                    <a:pt x="119" y="7237"/>
                  </a:lnTo>
                  <a:lnTo>
                    <a:pt x="238" y="7446"/>
                  </a:lnTo>
                  <a:lnTo>
                    <a:pt x="387" y="7654"/>
                  </a:lnTo>
                  <a:lnTo>
                    <a:pt x="596" y="7803"/>
                  </a:lnTo>
                  <a:lnTo>
                    <a:pt x="804" y="7922"/>
                  </a:lnTo>
                  <a:lnTo>
                    <a:pt x="1072" y="8012"/>
                  </a:lnTo>
                  <a:lnTo>
                    <a:pt x="1340" y="8042"/>
                  </a:lnTo>
                  <a:lnTo>
                    <a:pt x="12062" y="8042"/>
                  </a:lnTo>
                  <a:lnTo>
                    <a:pt x="12062" y="8042"/>
                  </a:lnTo>
                  <a:lnTo>
                    <a:pt x="12330" y="8012"/>
                  </a:lnTo>
                  <a:lnTo>
                    <a:pt x="12598" y="7922"/>
                  </a:lnTo>
                  <a:lnTo>
                    <a:pt x="12806" y="7803"/>
                  </a:lnTo>
                  <a:lnTo>
                    <a:pt x="13015" y="7654"/>
                  </a:lnTo>
                  <a:lnTo>
                    <a:pt x="13164" y="7446"/>
                  </a:lnTo>
                  <a:lnTo>
                    <a:pt x="13283" y="7237"/>
                  </a:lnTo>
                  <a:lnTo>
                    <a:pt x="13372" y="6969"/>
                  </a:lnTo>
                  <a:lnTo>
                    <a:pt x="13402" y="6701"/>
                  </a:lnTo>
                  <a:lnTo>
                    <a:pt x="13402" y="6701"/>
                  </a:lnTo>
                  <a:lnTo>
                    <a:pt x="13372" y="6433"/>
                  </a:lnTo>
                  <a:lnTo>
                    <a:pt x="13283" y="6165"/>
                  </a:lnTo>
                  <a:lnTo>
                    <a:pt x="13164" y="5957"/>
                  </a:lnTo>
                  <a:lnTo>
                    <a:pt x="13015" y="5748"/>
                  </a:lnTo>
                  <a:lnTo>
                    <a:pt x="12806" y="5599"/>
                  </a:lnTo>
                  <a:lnTo>
                    <a:pt x="12598" y="5480"/>
                  </a:lnTo>
                  <a:lnTo>
                    <a:pt x="12330" y="5391"/>
                  </a:lnTo>
                  <a:lnTo>
                    <a:pt x="12062" y="5361"/>
                  </a:lnTo>
                  <a:lnTo>
                    <a:pt x="12062" y="536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1959000" y="2209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1730425" y="2209725"/>
              <a:ext cx="997750" cy="607575"/>
            </a:xfrm>
            <a:custGeom>
              <a:avLst/>
              <a:gdLst/>
              <a:ahLst/>
              <a:cxnLst/>
              <a:rect l="l" t="t" r="r" b="b"/>
              <a:pathLst>
                <a:path w="39910" h="24303" extrusionOk="0">
                  <a:moveTo>
                    <a:pt x="16173" y="0"/>
                  </a:moveTo>
                  <a:lnTo>
                    <a:pt x="16351" y="417"/>
                  </a:lnTo>
                  <a:lnTo>
                    <a:pt x="16560" y="804"/>
                  </a:lnTo>
                  <a:lnTo>
                    <a:pt x="16828" y="1162"/>
                  </a:lnTo>
                  <a:lnTo>
                    <a:pt x="17126" y="1489"/>
                  </a:lnTo>
                  <a:lnTo>
                    <a:pt x="17453" y="1787"/>
                  </a:lnTo>
                  <a:lnTo>
                    <a:pt x="17811" y="2055"/>
                  </a:lnTo>
                  <a:lnTo>
                    <a:pt x="18198" y="2264"/>
                  </a:lnTo>
                  <a:lnTo>
                    <a:pt x="18615" y="2442"/>
                  </a:lnTo>
                  <a:lnTo>
                    <a:pt x="18615" y="5361"/>
                  </a:lnTo>
                  <a:lnTo>
                    <a:pt x="1" y="5361"/>
                  </a:lnTo>
                  <a:lnTo>
                    <a:pt x="120" y="5659"/>
                  </a:lnTo>
                  <a:lnTo>
                    <a:pt x="239" y="5927"/>
                  </a:lnTo>
                  <a:lnTo>
                    <a:pt x="388" y="6195"/>
                  </a:lnTo>
                  <a:lnTo>
                    <a:pt x="567" y="6433"/>
                  </a:lnTo>
                  <a:lnTo>
                    <a:pt x="775" y="6671"/>
                  </a:lnTo>
                  <a:lnTo>
                    <a:pt x="984" y="6880"/>
                  </a:lnTo>
                  <a:lnTo>
                    <a:pt x="1192" y="7088"/>
                  </a:lnTo>
                  <a:lnTo>
                    <a:pt x="1430" y="7297"/>
                  </a:lnTo>
                  <a:lnTo>
                    <a:pt x="1698" y="7446"/>
                  </a:lnTo>
                  <a:lnTo>
                    <a:pt x="1966" y="7595"/>
                  </a:lnTo>
                  <a:lnTo>
                    <a:pt x="2234" y="7744"/>
                  </a:lnTo>
                  <a:lnTo>
                    <a:pt x="2532" y="7833"/>
                  </a:lnTo>
                  <a:lnTo>
                    <a:pt x="2830" y="7922"/>
                  </a:lnTo>
                  <a:lnTo>
                    <a:pt x="3128" y="7982"/>
                  </a:lnTo>
                  <a:lnTo>
                    <a:pt x="3455" y="8041"/>
                  </a:lnTo>
                  <a:lnTo>
                    <a:pt x="6910" y="8041"/>
                  </a:lnTo>
                  <a:lnTo>
                    <a:pt x="7327" y="8071"/>
                  </a:lnTo>
                  <a:lnTo>
                    <a:pt x="7774" y="8131"/>
                  </a:lnTo>
                  <a:lnTo>
                    <a:pt x="8191" y="8220"/>
                  </a:lnTo>
                  <a:lnTo>
                    <a:pt x="8608" y="8310"/>
                  </a:lnTo>
                  <a:lnTo>
                    <a:pt x="9025" y="8399"/>
                  </a:lnTo>
                  <a:lnTo>
                    <a:pt x="9412" y="8548"/>
                  </a:lnTo>
                  <a:lnTo>
                    <a:pt x="9799" y="8697"/>
                  </a:lnTo>
                  <a:lnTo>
                    <a:pt x="10186" y="8846"/>
                  </a:lnTo>
                  <a:lnTo>
                    <a:pt x="10573" y="9024"/>
                  </a:lnTo>
                  <a:lnTo>
                    <a:pt x="10961" y="9233"/>
                  </a:lnTo>
                  <a:lnTo>
                    <a:pt x="11318" y="9441"/>
                  </a:lnTo>
                  <a:lnTo>
                    <a:pt x="11675" y="9650"/>
                  </a:lnTo>
                  <a:lnTo>
                    <a:pt x="12003" y="9918"/>
                  </a:lnTo>
                  <a:lnTo>
                    <a:pt x="12331" y="10156"/>
                  </a:lnTo>
                  <a:lnTo>
                    <a:pt x="12658" y="10424"/>
                  </a:lnTo>
                  <a:lnTo>
                    <a:pt x="13254" y="11020"/>
                  </a:lnTo>
                  <a:lnTo>
                    <a:pt x="13820" y="11645"/>
                  </a:lnTo>
                  <a:lnTo>
                    <a:pt x="14058" y="11973"/>
                  </a:lnTo>
                  <a:lnTo>
                    <a:pt x="14296" y="12330"/>
                  </a:lnTo>
                  <a:lnTo>
                    <a:pt x="14535" y="12688"/>
                  </a:lnTo>
                  <a:lnTo>
                    <a:pt x="14743" y="13045"/>
                  </a:lnTo>
                  <a:lnTo>
                    <a:pt x="14951" y="13432"/>
                  </a:lnTo>
                  <a:lnTo>
                    <a:pt x="15130" y="13790"/>
                  </a:lnTo>
                  <a:lnTo>
                    <a:pt x="15279" y="14206"/>
                  </a:lnTo>
                  <a:lnTo>
                    <a:pt x="15428" y="14594"/>
                  </a:lnTo>
                  <a:lnTo>
                    <a:pt x="15577" y="15011"/>
                  </a:lnTo>
                  <a:lnTo>
                    <a:pt x="15666" y="15428"/>
                  </a:lnTo>
                  <a:lnTo>
                    <a:pt x="15756" y="15845"/>
                  </a:lnTo>
                  <a:lnTo>
                    <a:pt x="15845" y="16261"/>
                  </a:lnTo>
                  <a:lnTo>
                    <a:pt x="14594" y="16261"/>
                  </a:lnTo>
                  <a:lnTo>
                    <a:pt x="14326" y="16291"/>
                  </a:lnTo>
                  <a:lnTo>
                    <a:pt x="14058" y="16381"/>
                  </a:lnTo>
                  <a:lnTo>
                    <a:pt x="13850" y="16500"/>
                  </a:lnTo>
                  <a:lnTo>
                    <a:pt x="13641" y="16649"/>
                  </a:lnTo>
                  <a:lnTo>
                    <a:pt x="13492" y="16857"/>
                  </a:lnTo>
                  <a:lnTo>
                    <a:pt x="13373" y="17066"/>
                  </a:lnTo>
                  <a:lnTo>
                    <a:pt x="13284" y="17334"/>
                  </a:lnTo>
                  <a:lnTo>
                    <a:pt x="13254" y="17602"/>
                  </a:lnTo>
                  <a:lnTo>
                    <a:pt x="13284" y="17870"/>
                  </a:lnTo>
                  <a:lnTo>
                    <a:pt x="13373" y="18138"/>
                  </a:lnTo>
                  <a:lnTo>
                    <a:pt x="13492" y="18346"/>
                  </a:lnTo>
                  <a:lnTo>
                    <a:pt x="13641" y="18555"/>
                  </a:lnTo>
                  <a:lnTo>
                    <a:pt x="13850" y="18704"/>
                  </a:lnTo>
                  <a:lnTo>
                    <a:pt x="14058" y="18823"/>
                  </a:lnTo>
                  <a:lnTo>
                    <a:pt x="14326" y="18912"/>
                  </a:lnTo>
                  <a:lnTo>
                    <a:pt x="14594" y="18942"/>
                  </a:lnTo>
                  <a:lnTo>
                    <a:pt x="15934" y="18942"/>
                  </a:lnTo>
                  <a:lnTo>
                    <a:pt x="15934" y="22963"/>
                  </a:lnTo>
                  <a:lnTo>
                    <a:pt x="15964" y="23231"/>
                  </a:lnTo>
                  <a:lnTo>
                    <a:pt x="16053" y="23499"/>
                  </a:lnTo>
                  <a:lnTo>
                    <a:pt x="16173" y="23707"/>
                  </a:lnTo>
                  <a:lnTo>
                    <a:pt x="16321" y="23916"/>
                  </a:lnTo>
                  <a:lnTo>
                    <a:pt x="16530" y="24064"/>
                  </a:lnTo>
                  <a:lnTo>
                    <a:pt x="16738" y="24184"/>
                  </a:lnTo>
                  <a:lnTo>
                    <a:pt x="17006" y="24273"/>
                  </a:lnTo>
                  <a:lnTo>
                    <a:pt x="17274" y="24303"/>
                  </a:lnTo>
                  <a:lnTo>
                    <a:pt x="22635" y="24303"/>
                  </a:lnTo>
                  <a:lnTo>
                    <a:pt x="22903" y="24273"/>
                  </a:lnTo>
                  <a:lnTo>
                    <a:pt x="23171" y="24184"/>
                  </a:lnTo>
                  <a:lnTo>
                    <a:pt x="23380" y="24064"/>
                  </a:lnTo>
                  <a:lnTo>
                    <a:pt x="23588" y="23916"/>
                  </a:lnTo>
                  <a:lnTo>
                    <a:pt x="23737" y="23707"/>
                  </a:lnTo>
                  <a:lnTo>
                    <a:pt x="23856" y="23499"/>
                  </a:lnTo>
                  <a:lnTo>
                    <a:pt x="23946" y="23231"/>
                  </a:lnTo>
                  <a:lnTo>
                    <a:pt x="23976" y="22963"/>
                  </a:lnTo>
                  <a:lnTo>
                    <a:pt x="23976" y="18942"/>
                  </a:lnTo>
                  <a:lnTo>
                    <a:pt x="25316" y="18942"/>
                  </a:lnTo>
                  <a:lnTo>
                    <a:pt x="25584" y="18912"/>
                  </a:lnTo>
                  <a:lnTo>
                    <a:pt x="25852" y="18823"/>
                  </a:lnTo>
                  <a:lnTo>
                    <a:pt x="26060" y="18704"/>
                  </a:lnTo>
                  <a:lnTo>
                    <a:pt x="26269" y="18555"/>
                  </a:lnTo>
                  <a:lnTo>
                    <a:pt x="26418" y="18346"/>
                  </a:lnTo>
                  <a:lnTo>
                    <a:pt x="26537" y="18138"/>
                  </a:lnTo>
                  <a:lnTo>
                    <a:pt x="26626" y="17870"/>
                  </a:lnTo>
                  <a:lnTo>
                    <a:pt x="26656" y="17602"/>
                  </a:lnTo>
                  <a:lnTo>
                    <a:pt x="26626" y="17334"/>
                  </a:lnTo>
                  <a:lnTo>
                    <a:pt x="26537" y="17066"/>
                  </a:lnTo>
                  <a:lnTo>
                    <a:pt x="26418" y="16857"/>
                  </a:lnTo>
                  <a:lnTo>
                    <a:pt x="26269" y="16649"/>
                  </a:lnTo>
                  <a:lnTo>
                    <a:pt x="26060" y="16500"/>
                  </a:lnTo>
                  <a:lnTo>
                    <a:pt x="25852" y="16381"/>
                  </a:lnTo>
                  <a:lnTo>
                    <a:pt x="25584" y="16291"/>
                  </a:lnTo>
                  <a:lnTo>
                    <a:pt x="25316" y="16261"/>
                  </a:lnTo>
                  <a:lnTo>
                    <a:pt x="24065" y="16261"/>
                  </a:lnTo>
                  <a:lnTo>
                    <a:pt x="24154" y="15845"/>
                  </a:lnTo>
                  <a:lnTo>
                    <a:pt x="24244" y="15428"/>
                  </a:lnTo>
                  <a:lnTo>
                    <a:pt x="24333" y="15011"/>
                  </a:lnTo>
                  <a:lnTo>
                    <a:pt x="24482" y="14594"/>
                  </a:lnTo>
                  <a:lnTo>
                    <a:pt x="24631" y="14206"/>
                  </a:lnTo>
                  <a:lnTo>
                    <a:pt x="24780" y="13790"/>
                  </a:lnTo>
                  <a:lnTo>
                    <a:pt x="24958" y="13432"/>
                  </a:lnTo>
                  <a:lnTo>
                    <a:pt x="25167" y="13045"/>
                  </a:lnTo>
                  <a:lnTo>
                    <a:pt x="25375" y="12688"/>
                  </a:lnTo>
                  <a:lnTo>
                    <a:pt x="25614" y="12330"/>
                  </a:lnTo>
                  <a:lnTo>
                    <a:pt x="25852" y="11973"/>
                  </a:lnTo>
                  <a:lnTo>
                    <a:pt x="26090" y="11645"/>
                  </a:lnTo>
                  <a:lnTo>
                    <a:pt x="26656" y="11020"/>
                  </a:lnTo>
                  <a:lnTo>
                    <a:pt x="27252" y="10424"/>
                  </a:lnTo>
                  <a:lnTo>
                    <a:pt x="27579" y="10156"/>
                  </a:lnTo>
                  <a:lnTo>
                    <a:pt x="27907" y="9918"/>
                  </a:lnTo>
                  <a:lnTo>
                    <a:pt x="28234" y="9650"/>
                  </a:lnTo>
                  <a:lnTo>
                    <a:pt x="28592" y="9441"/>
                  </a:lnTo>
                  <a:lnTo>
                    <a:pt x="28949" y="9233"/>
                  </a:lnTo>
                  <a:lnTo>
                    <a:pt x="29336" y="9024"/>
                  </a:lnTo>
                  <a:lnTo>
                    <a:pt x="29724" y="8846"/>
                  </a:lnTo>
                  <a:lnTo>
                    <a:pt x="30111" y="8697"/>
                  </a:lnTo>
                  <a:lnTo>
                    <a:pt x="30498" y="8548"/>
                  </a:lnTo>
                  <a:lnTo>
                    <a:pt x="30885" y="8399"/>
                  </a:lnTo>
                  <a:lnTo>
                    <a:pt x="31302" y="8310"/>
                  </a:lnTo>
                  <a:lnTo>
                    <a:pt x="31719" y="8220"/>
                  </a:lnTo>
                  <a:lnTo>
                    <a:pt x="32136" y="8131"/>
                  </a:lnTo>
                  <a:lnTo>
                    <a:pt x="32583" y="8071"/>
                  </a:lnTo>
                  <a:lnTo>
                    <a:pt x="33000" y="8041"/>
                  </a:lnTo>
                  <a:lnTo>
                    <a:pt x="36454" y="8041"/>
                  </a:lnTo>
                  <a:lnTo>
                    <a:pt x="36782" y="7982"/>
                  </a:lnTo>
                  <a:lnTo>
                    <a:pt x="37080" y="7922"/>
                  </a:lnTo>
                  <a:lnTo>
                    <a:pt x="37378" y="7833"/>
                  </a:lnTo>
                  <a:lnTo>
                    <a:pt x="37675" y="7744"/>
                  </a:lnTo>
                  <a:lnTo>
                    <a:pt x="37943" y="7595"/>
                  </a:lnTo>
                  <a:lnTo>
                    <a:pt x="38212" y="7446"/>
                  </a:lnTo>
                  <a:lnTo>
                    <a:pt x="38480" y="7297"/>
                  </a:lnTo>
                  <a:lnTo>
                    <a:pt x="38718" y="7088"/>
                  </a:lnTo>
                  <a:lnTo>
                    <a:pt x="38926" y="6880"/>
                  </a:lnTo>
                  <a:lnTo>
                    <a:pt x="39135" y="6671"/>
                  </a:lnTo>
                  <a:lnTo>
                    <a:pt x="39343" y="6433"/>
                  </a:lnTo>
                  <a:lnTo>
                    <a:pt x="39522" y="6195"/>
                  </a:lnTo>
                  <a:lnTo>
                    <a:pt x="39671" y="5927"/>
                  </a:lnTo>
                  <a:lnTo>
                    <a:pt x="39790" y="5659"/>
                  </a:lnTo>
                  <a:lnTo>
                    <a:pt x="39909" y="5361"/>
                  </a:lnTo>
                  <a:lnTo>
                    <a:pt x="21295" y="5361"/>
                  </a:lnTo>
                  <a:lnTo>
                    <a:pt x="21295" y="2442"/>
                  </a:lnTo>
                  <a:lnTo>
                    <a:pt x="21712" y="2264"/>
                  </a:lnTo>
                  <a:lnTo>
                    <a:pt x="22099" y="2055"/>
                  </a:lnTo>
                  <a:lnTo>
                    <a:pt x="22457" y="1787"/>
                  </a:lnTo>
                  <a:lnTo>
                    <a:pt x="22784" y="1489"/>
                  </a:lnTo>
                  <a:lnTo>
                    <a:pt x="23082" y="1162"/>
                  </a:lnTo>
                  <a:lnTo>
                    <a:pt x="23350" y="804"/>
                  </a:lnTo>
                  <a:lnTo>
                    <a:pt x="23559" y="417"/>
                  </a:lnTo>
                  <a:lnTo>
                    <a:pt x="23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1730425" y="2209725"/>
              <a:ext cx="997750" cy="607575"/>
            </a:xfrm>
            <a:custGeom>
              <a:avLst/>
              <a:gdLst/>
              <a:ahLst/>
              <a:cxnLst/>
              <a:rect l="l" t="t" r="r" b="b"/>
              <a:pathLst>
                <a:path w="39910" h="24303" fill="none" extrusionOk="0">
                  <a:moveTo>
                    <a:pt x="32344" y="5361"/>
                  </a:moveTo>
                  <a:lnTo>
                    <a:pt x="21295" y="5361"/>
                  </a:lnTo>
                  <a:lnTo>
                    <a:pt x="21295" y="2442"/>
                  </a:lnTo>
                  <a:lnTo>
                    <a:pt x="21295" y="2442"/>
                  </a:lnTo>
                  <a:lnTo>
                    <a:pt x="21712" y="2264"/>
                  </a:lnTo>
                  <a:lnTo>
                    <a:pt x="22099" y="2055"/>
                  </a:lnTo>
                  <a:lnTo>
                    <a:pt x="22457" y="1787"/>
                  </a:lnTo>
                  <a:lnTo>
                    <a:pt x="22784" y="1489"/>
                  </a:lnTo>
                  <a:lnTo>
                    <a:pt x="23082" y="1162"/>
                  </a:lnTo>
                  <a:lnTo>
                    <a:pt x="23350" y="804"/>
                  </a:lnTo>
                  <a:lnTo>
                    <a:pt x="23559" y="417"/>
                  </a:lnTo>
                  <a:lnTo>
                    <a:pt x="23737" y="0"/>
                  </a:lnTo>
                  <a:lnTo>
                    <a:pt x="16173" y="0"/>
                  </a:lnTo>
                  <a:lnTo>
                    <a:pt x="16173" y="0"/>
                  </a:lnTo>
                  <a:lnTo>
                    <a:pt x="16351" y="417"/>
                  </a:lnTo>
                  <a:lnTo>
                    <a:pt x="16560" y="804"/>
                  </a:lnTo>
                  <a:lnTo>
                    <a:pt x="16828" y="1162"/>
                  </a:lnTo>
                  <a:lnTo>
                    <a:pt x="17126" y="1489"/>
                  </a:lnTo>
                  <a:lnTo>
                    <a:pt x="17453" y="1787"/>
                  </a:lnTo>
                  <a:lnTo>
                    <a:pt x="17811" y="2055"/>
                  </a:lnTo>
                  <a:lnTo>
                    <a:pt x="18198" y="2264"/>
                  </a:lnTo>
                  <a:lnTo>
                    <a:pt x="18615" y="2442"/>
                  </a:lnTo>
                  <a:lnTo>
                    <a:pt x="18615" y="5361"/>
                  </a:lnTo>
                  <a:lnTo>
                    <a:pt x="1" y="5361"/>
                  </a:lnTo>
                  <a:lnTo>
                    <a:pt x="1" y="5361"/>
                  </a:lnTo>
                  <a:lnTo>
                    <a:pt x="120" y="5659"/>
                  </a:lnTo>
                  <a:lnTo>
                    <a:pt x="239" y="5927"/>
                  </a:lnTo>
                  <a:lnTo>
                    <a:pt x="388" y="6195"/>
                  </a:lnTo>
                  <a:lnTo>
                    <a:pt x="567" y="6433"/>
                  </a:lnTo>
                  <a:lnTo>
                    <a:pt x="775" y="6671"/>
                  </a:lnTo>
                  <a:lnTo>
                    <a:pt x="984" y="6880"/>
                  </a:lnTo>
                  <a:lnTo>
                    <a:pt x="1192" y="7088"/>
                  </a:lnTo>
                  <a:lnTo>
                    <a:pt x="1430" y="7297"/>
                  </a:lnTo>
                  <a:lnTo>
                    <a:pt x="1698" y="7446"/>
                  </a:lnTo>
                  <a:lnTo>
                    <a:pt x="1966" y="7595"/>
                  </a:lnTo>
                  <a:lnTo>
                    <a:pt x="2234" y="7744"/>
                  </a:lnTo>
                  <a:lnTo>
                    <a:pt x="2532" y="7833"/>
                  </a:lnTo>
                  <a:lnTo>
                    <a:pt x="2830" y="7922"/>
                  </a:lnTo>
                  <a:lnTo>
                    <a:pt x="3128" y="7982"/>
                  </a:lnTo>
                  <a:lnTo>
                    <a:pt x="3455" y="8041"/>
                  </a:lnTo>
                  <a:lnTo>
                    <a:pt x="3783" y="8041"/>
                  </a:lnTo>
                  <a:lnTo>
                    <a:pt x="6463" y="8041"/>
                  </a:lnTo>
                  <a:lnTo>
                    <a:pt x="6463" y="8041"/>
                  </a:lnTo>
                  <a:lnTo>
                    <a:pt x="6910" y="8041"/>
                  </a:lnTo>
                  <a:lnTo>
                    <a:pt x="7327" y="8071"/>
                  </a:lnTo>
                  <a:lnTo>
                    <a:pt x="7774" y="8131"/>
                  </a:lnTo>
                  <a:lnTo>
                    <a:pt x="8191" y="8220"/>
                  </a:lnTo>
                  <a:lnTo>
                    <a:pt x="8608" y="8310"/>
                  </a:lnTo>
                  <a:lnTo>
                    <a:pt x="9025" y="8399"/>
                  </a:lnTo>
                  <a:lnTo>
                    <a:pt x="9412" y="8548"/>
                  </a:lnTo>
                  <a:lnTo>
                    <a:pt x="9799" y="8697"/>
                  </a:lnTo>
                  <a:lnTo>
                    <a:pt x="10186" y="8846"/>
                  </a:lnTo>
                  <a:lnTo>
                    <a:pt x="10573" y="9024"/>
                  </a:lnTo>
                  <a:lnTo>
                    <a:pt x="10961" y="9233"/>
                  </a:lnTo>
                  <a:lnTo>
                    <a:pt x="11318" y="9441"/>
                  </a:lnTo>
                  <a:lnTo>
                    <a:pt x="11675" y="9650"/>
                  </a:lnTo>
                  <a:lnTo>
                    <a:pt x="12003" y="9918"/>
                  </a:lnTo>
                  <a:lnTo>
                    <a:pt x="12331" y="10156"/>
                  </a:lnTo>
                  <a:lnTo>
                    <a:pt x="12658" y="10424"/>
                  </a:lnTo>
                  <a:lnTo>
                    <a:pt x="13254" y="11020"/>
                  </a:lnTo>
                  <a:lnTo>
                    <a:pt x="13820" y="11645"/>
                  </a:lnTo>
                  <a:lnTo>
                    <a:pt x="14058" y="11973"/>
                  </a:lnTo>
                  <a:lnTo>
                    <a:pt x="14296" y="12330"/>
                  </a:lnTo>
                  <a:lnTo>
                    <a:pt x="14535" y="12688"/>
                  </a:lnTo>
                  <a:lnTo>
                    <a:pt x="14743" y="13045"/>
                  </a:lnTo>
                  <a:lnTo>
                    <a:pt x="14951" y="13432"/>
                  </a:lnTo>
                  <a:lnTo>
                    <a:pt x="15130" y="13790"/>
                  </a:lnTo>
                  <a:lnTo>
                    <a:pt x="15279" y="14206"/>
                  </a:lnTo>
                  <a:lnTo>
                    <a:pt x="15428" y="14594"/>
                  </a:lnTo>
                  <a:lnTo>
                    <a:pt x="15577" y="15011"/>
                  </a:lnTo>
                  <a:lnTo>
                    <a:pt x="15666" y="15428"/>
                  </a:lnTo>
                  <a:lnTo>
                    <a:pt x="15756" y="15845"/>
                  </a:lnTo>
                  <a:lnTo>
                    <a:pt x="15845" y="16261"/>
                  </a:lnTo>
                  <a:lnTo>
                    <a:pt x="14594" y="16261"/>
                  </a:lnTo>
                  <a:lnTo>
                    <a:pt x="14594" y="16261"/>
                  </a:lnTo>
                  <a:lnTo>
                    <a:pt x="14326" y="16291"/>
                  </a:lnTo>
                  <a:lnTo>
                    <a:pt x="14058" y="16381"/>
                  </a:lnTo>
                  <a:lnTo>
                    <a:pt x="13850" y="16500"/>
                  </a:lnTo>
                  <a:lnTo>
                    <a:pt x="13641" y="16649"/>
                  </a:lnTo>
                  <a:lnTo>
                    <a:pt x="13492" y="16857"/>
                  </a:lnTo>
                  <a:lnTo>
                    <a:pt x="13373" y="17066"/>
                  </a:lnTo>
                  <a:lnTo>
                    <a:pt x="13284" y="17334"/>
                  </a:lnTo>
                  <a:lnTo>
                    <a:pt x="13254" y="17602"/>
                  </a:lnTo>
                  <a:lnTo>
                    <a:pt x="13254" y="17602"/>
                  </a:lnTo>
                  <a:lnTo>
                    <a:pt x="13284" y="17870"/>
                  </a:lnTo>
                  <a:lnTo>
                    <a:pt x="13373" y="18138"/>
                  </a:lnTo>
                  <a:lnTo>
                    <a:pt x="13492" y="18346"/>
                  </a:lnTo>
                  <a:lnTo>
                    <a:pt x="13641" y="18555"/>
                  </a:lnTo>
                  <a:lnTo>
                    <a:pt x="13850" y="18704"/>
                  </a:lnTo>
                  <a:lnTo>
                    <a:pt x="14058" y="18823"/>
                  </a:lnTo>
                  <a:lnTo>
                    <a:pt x="14326" y="18912"/>
                  </a:lnTo>
                  <a:lnTo>
                    <a:pt x="14594" y="18942"/>
                  </a:lnTo>
                  <a:lnTo>
                    <a:pt x="15934" y="18942"/>
                  </a:lnTo>
                  <a:lnTo>
                    <a:pt x="15934" y="22963"/>
                  </a:lnTo>
                  <a:lnTo>
                    <a:pt x="15934" y="22963"/>
                  </a:lnTo>
                  <a:lnTo>
                    <a:pt x="15964" y="23231"/>
                  </a:lnTo>
                  <a:lnTo>
                    <a:pt x="16053" y="23499"/>
                  </a:lnTo>
                  <a:lnTo>
                    <a:pt x="16173" y="23707"/>
                  </a:lnTo>
                  <a:lnTo>
                    <a:pt x="16321" y="23916"/>
                  </a:lnTo>
                  <a:lnTo>
                    <a:pt x="16530" y="24064"/>
                  </a:lnTo>
                  <a:lnTo>
                    <a:pt x="16738" y="24184"/>
                  </a:lnTo>
                  <a:lnTo>
                    <a:pt x="17006" y="24273"/>
                  </a:lnTo>
                  <a:lnTo>
                    <a:pt x="17274" y="24303"/>
                  </a:lnTo>
                  <a:lnTo>
                    <a:pt x="22635" y="24303"/>
                  </a:lnTo>
                  <a:lnTo>
                    <a:pt x="22635" y="24303"/>
                  </a:lnTo>
                  <a:lnTo>
                    <a:pt x="22903" y="24273"/>
                  </a:lnTo>
                  <a:lnTo>
                    <a:pt x="23171" y="24184"/>
                  </a:lnTo>
                  <a:lnTo>
                    <a:pt x="23380" y="24064"/>
                  </a:lnTo>
                  <a:lnTo>
                    <a:pt x="23588" y="23916"/>
                  </a:lnTo>
                  <a:lnTo>
                    <a:pt x="23737" y="23707"/>
                  </a:lnTo>
                  <a:lnTo>
                    <a:pt x="23856" y="23499"/>
                  </a:lnTo>
                  <a:lnTo>
                    <a:pt x="23946" y="23231"/>
                  </a:lnTo>
                  <a:lnTo>
                    <a:pt x="23976" y="22963"/>
                  </a:lnTo>
                  <a:lnTo>
                    <a:pt x="23976" y="18942"/>
                  </a:lnTo>
                  <a:lnTo>
                    <a:pt x="25316" y="18942"/>
                  </a:lnTo>
                  <a:lnTo>
                    <a:pt x="25316" y="18942"/>
                  </a:lnTo>
                  <a:lnTo>
                    <a:pt x="25584" y="18912"/>
                  </a:lnTo>
                  <a:lnTo>
                    <a:pt x="25852" y="18823"/>
                  </a:lnTo>
                  <a:lnTo>
                    <a:pt x="26060" y="18704"/>
                  </a:lnTo>
                  <a:lnTo>
                    <a:pt x="26269" y="18555"/>
                  </a:lnTo>
                  <a:lnTo>
                    <a:pt x="26418" y="18346"/>
                  </a:lnTo>
                  <a:lnTo>
                    <a:pt x="26537" y="18138"/>
                  </a:lnTo>
                  <a:lnTo>
                    <a:pt x="26626" y="17870"/>
                  </a:lnTo>
                  <a:lnTo>
                    <a:pt x="26656" y="17602"/>
                  </a:lnTo>
                  <a:lnTo>
                    <a:pt x="26656" y="17602"/>
                  </a:lnTo>
                  <a:lnTo>
                    <a:pt x="26626" y="17334"/>
                  </a:lnTo>
                  <a:lnTo>
                    <a:pt x="26537" y="17066"/>
                  </a:lnTo>
                  <a:lnTo>
                    <a:pt x="26418" y="16857"/>
                  </a:lnTo>
                  <a:lnTo>
                    <a:pt x="26269" y="16649"/>
                  </a:lnTo>
                  <a:lnTo>
                    <a:pt x="26060" y="16500"/>
                  </a:lnTo>
                  <a:lnTo>
                    <a:pt x="25852" y="16381"/>
                  </a:lnTo>
                  <a:lnTo>
                    <a:pt x="25584" y="16291"/>
                  </a:lnTo>
                  <a:lnTo>
                    <a:pt x="25316" y="16261"/>
                  </a:lnTo>
                  <a:lnTo>
                    <a:pt x="24065" y="16261"/>
                  </a:lnTo>
                  <a:lnTo>
                    <a:pt x="24065" y="16261"/>
                  </a:lnTo>
                  <a:lnTo>
                    <a:pt x="24154" y="15845"/>
                  </a:lnTo>
                  <a:lnTo>
                    <a:pt x="24244" y="15428"/>
                  </a:lnTo>
                  <a:lnTo>
                    <a:pt x="24333" y="15011"/>
                  </a:lnTo>
                  <a:lnTo>
                    <a:pt x="24482" y="14594"/>
                  </a:lnTo>
                  <a:lnTo>
                    <a:pt x="24631" y="14206"/>
                  </a:lnTo>
                  <a:lnTo>
                    <a:pt x="24780" y="13790"/>
                  </a:lnTo>
                  <a:lnTo>
                    <a:pt x="24958" y="13432"/>
                  </a:lnTo>
                  <a:lnTo>
                    <a:pt x="25167" y="13045"/>
                  </a:lnTo>
                  <a:lnTo>
                    <a:pt x="25375" y="12688"/>
                  </a:lnTo>
                  <a:lnTo>
                    <a:pt x="25614" y="12330"/>
                  </a:lnTo>
                  <a:lnTo>
                    <a:pt x="25852" y="11973"/>
                  </a:lnTo>
                  <a:lnTo>
                    <a:pt x="26090" y="11645"/>
                  </a:lnTo>
                  <a:lnTo>
                    <a:pt x="26656" y="11020"/>
                  </a:lnTo>
                  <a:lnTo>
                    <a:pt x="27252" y="10424"/>
                  </a:lnTo>
                  <a:lnTo>
                    <a:pt x="27579" y="10156"/>
                  </a:lnTo>
                  <a:lnTo>
                    <a:pt x="27907" y="9918"/>
                  </a:lnTo>
                  <a:lnTo>
                    <a:pt x="28234" y="9650"/>
                  </a:lnTo>
                  <a:lnTo>
                    <a:pt x="28592" y="9441"/>
                  </a:lnTo>
                  <a:lnTo>
                    <a:pt x="28949" y="9233"/>
                  </a:lnTo>
                  <a:lnTo>
                    <a:pt x="29336" y="9024"/>
                  </a:lnTo>
                  <a:lnTo>
                    <a:pt x="29724" y="8846"/>
                  </a:lnTo>
                  <a:lnTo>
                    <a:pt x="30111" y="8697"/>
                  </a:lnTo>
                  <a:lnTo>
                    <a:pt x="30498" y="8548"/>
                  </a:lnTo>
                  <a:lnTo>
                    <a:pt x="30885" y="8399"/>
                  </a:lnTo>
                  <a:lnTo>
                    <a:pt x="31302" y="8310"/>
                  </a:lnTo>
                  <a:lnTo>
                    <a:pt x="31719" y="8220"/>
                  </a:lnTo>
                  <a:lnTo>
                    <a:pt x="32136" y="8131"/>
                  </a:lnTo>
                  <a:lnTo>
                    <a:pt x="32583" y="8071"/>
                  </a:lnTo>
                  <a:lnTo>
                    <a:pt x="33000" y="8041"/>
                  </a:lnTo>
                  <a:lnTo>
                    <a:pt x="33446" y="8041"/>
                  </a:lnTo>
                  <a:lnTo>
                    <a:pt x="36127" y="8041"/>
                  </a:lnTo>
                  <a:lnTo>
                    <a:pt x="36127" y="8041"/>
                  </a:lnTo>
                  <a:lnTo>
                    <a:pt x="36454" y="8041"/>
                  </a:lnTo>
                  <a:lnTo>
                    <a:pt x="36782" y="7982"/>
                  </a:lnTo>
                  <a:lnTo>
                    <a:pt x="37080" y="7922"/>
                  </a:lnTo>
                  <a:lnTo>
                    <a:pt x="37378" y="7833"/>
                  </a:lnTo>
                  <a:lnTo>
                    <a:pt x="37675" y="7744"/>
                  </a:lnTo>
                  <a:lnTo>
                    <a:pt x="37943" y="7595"/>
                  </a:lnTo>
                  <a:lnTo>
                    <a:pt x="38212" y="7446"/>
                  </a:lnTo>
                  <a:lnTo>
                    <a:pt x="38480" y="7297"/>
                  </a:lnTo>
                  <a:lnTo>
                    <a:pt x="38718" y="7088"/>
                  </a:lnTo>
                  <a:lnTo>
                    <a:pt x="38926" y="6880"/>
                  </a:lnTo>
                  <a:lnTo>
                    <a:pt x="39135" y="6671"/>
                  </a:lnTo>
                  <a:lnTo>
                    <a:pt x="39343" y="6433"/>
                  </a:lnTo>
                  <a:lnTo>
                    <a:pt x="39522" y="6195"/>
                  </a:lnTo>
                  <a:lnTo>
                    <a:pt x="39671" y="5927"/>
                  </a:lnTo>
                  <a:lnTo>
                    <a:pt x="39790" y="5659"/>
                  </a:lnTo>
                  <a:lnTo>
                    <a:pt x="39909" y="5361"/>
                  </a:lnTo>
                  <a:lnTo>
                    <a:pt x="32344" y="536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2539025" y="2343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29"/>
          <p:cNvGrpSpPr/>
          <p:nvPr/>
        </p:nvGrpSpPr>
        <p:grpSpPr>
          <a:xfrm>
            <a:off x="5552225" y="1308997"/>
            <a:ext cx="365747" cy="365747"/>
            <a:chOff x="4454025" y="270125"/>
            <a:chExt cx="1143675" cy="1143675"/>
          </a:xfrm>
        </p:grpSpPr>
        <p:sp>
          <p:nvSpPr>
            <p:cNvPr id="246" name="Google Shape;246;p29"/>
            <p:cNvSpPr/>
            <p:nvPr/>
          </p:nvSpPr>
          <p:spPr>
            <a:xfrm>
              <a:off x="4789075" y="1011725"/>
              <a:ext cx="67050" cy="67025"/>
            </a:xfrm>
            <a:custGeom>
              <a:avLst/>
              <a:gdLst/>
              <a:ahLst/>
              <a:cxnLst/>
              <a:rect l="l" t="t" r="r" b="b"/>
              <a:pathLst>
                <a:path w="2682" h="2681" extrusionOk="0">
                  <a:moveTo>
                    <a:pt x="1341" y="0"/>
                  </a:moveTo>
                  <a:lnTo>
                    <a:pt x="1073" y="30"/>
                  </a:lnTo>
                  <a:lnTo>
                    <a:pt x="835" y="119"/>
                  </a:lnTo>
                  <a:lnTo>
                    <a:pt x="597" y="238"/>
                  </a:lnTo>
                  <a:lnTo>
                    <a:pt x="418" y="387"/>
                  </a:lnTo>
                  <a:lnTo>
                    <a:pt x="239" y="596"/>
                  </a:lnTo>
                  <a:lnTo>
                    <a:pt x="120" y="834"/>
                  </a:lnTo>
                  <a:lnTo>
                    <a:pt x="31" y="1072"/>
                  </a:lnTo>
                  <a:lnTo>
                    <a:pt x="1" y="1340"/>
                  </a:lnTo>
                  <a:lnTo>
                    <a:pt x="31" y="1608"/>
                  </a:lnTo>
                  <a:lnTo>
                    <a:pt x="120" y="1876"/>
                  </a:lnTo>
                  <a:lnTo>
                    <a:pt x="239" y="2085"/>
                  </a:lnTo>
                  <a:lnTo>
                    <a:pt x="418" y="2293"/>
                  </a:lnTo>
                  <a:lnTo>
                    <a:pt x="597" y="2472"/>
                  </a:lnTo>
                  <a:lnTo>
                    <a:pt x="835" y="2591"/>
                  </a:lnTo>
                  <a:lnTo>
                    <a:pt x="1073" y="2651"/>
                  </a:lnTo>
                  <a:lnTo>
                    <a:pt x="1341" y="2680"/>
                  </a:lnTo>
                  <a:lnTo>
                    <a:pt x="1609" y="2651"/>
                  </a:lnTo>
                  <a:lnTo>
                    <a:pt x="1877" y="2591"/>
                  </a:lnTo>
                  <a:lnTo>
                    <a:pt x="2115" y="2472"/>
                  </a:lnTo>
                  <a:lnTo>
                    <a:pt x="2294" y="2293"/>
                  </a:lnTo>
                  <a:lnTo>
                    <a:pt x="2473" y="2085"/>
                  </a:lnTo>
                  <a:lnTo>
                    <a:pt x="2592" y="1876"/>
                  </a:lnTo>
                  <a:lnTo>
                    <a:pt x="2652" y="1608"/>
                  </a:lnTo>
                  <a:lnTo>
                    <a:pt x="2681" y="1340"/>
                  </a:lnTo>
                  <a:lnTo>
                    <a:pt x="2652" y="1072"/>
                  </a:lnTo>
                  <a:lnTo>
                    <a:pt x="2592" y="834"/>
                  </a:lnTo>
                  <a:lnTo>
                    <a:pt x="2473" y="596"/>
                  </a:lnTo>
                  <a:lnTo>
                    <a:pt x="2294" y="387"/>
                  </a:lnTo>
                  <a:lnTo>
                    <a:pt x="2115" y="238"/>
                  </a:lnTo>
                  <a:lnTo>
                    <a:pt x="1877" y="119"/>
                  </a:lnTo>
                  <a:lnTo>
                    <a:pt x="1609" y="30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4789075" y="1011725"/>
              <a:ext cx="67050" cy="67025"/>
            </a:xfrm>
            <a:custGeom>
              <a:avLst/>
              <a:gdLst/>
              <a:ahLst/>
              <a:cxnLst/>
              <a:rect l="l" t="t" r="r" b="b"/>
              <a:pathLst>
                <a:path w="2682" h="2681" fill="none" extrusionOk="0">
                  <a:moveTo>
                    <a:pt x="2681" y="1340"/>
                  </a:moveTo>
                  <a:lnTo>
                    <a:pt x="2681" y="1340"/>
                  </a:lnTo>
                  <a:lnTo>
                    <a:pt x="2652" y="1608"/>
                  </a:lnTo>
                  <a:lnTo>
                    <a:pt x="2592" y="1876"/>
                  </a:lnTo>
                  <a:lnTo>
                    <a:pt x="2473" y="2085"/>
                  </a:lnTo>
                  <a:lnTo>
                    <a:pt x="2294" y="2293"/>
                  </a:lnTo>
                  <a:lnTo>
                    <a:pt x="2115" y="2472"/>
                  </a:lnTo>
                  <a:lnTo>
                    <a:pt x="1877" y="2591"/>
                  </a:lnTo>
                  <a:lnTo>
                    <a:pt x="1609" y="2651"/>
                  </a:lnTo>
                  <a:lnTo>
                    <a:pt x="1341" y="2680"/>
                  </a:lnTo>
                  <a:lnTo>
                    <a:pt x="1341" y="2680"/>
                  </a:lnTo>
                  <a:lnTo>
                    <a:pt x="1073" y="2651"/>
                  </a:lnTo>
                  <a:lnTo>
                    <a:pt x="835" y="2591"/>
                  </a:lnTo>
                  <a:lnTo>
                    <a:pt x="597" y="2472"/>
                  </a:lnTo>
                  <a:lnTo>
                    <a:pt x="418" y="2293"/>
                  </a:lnTo>
                  <a:lnTo>
                    <a:pt x="239" y="2085"/>
                  </a:lnTo>
                  <a:lnTo>
                    <a:pt x="120" y="1876"/>
                  </a:lnTo>
                  <a:lnTo>
                    <a:pt x="31" y="1608"/>
                  </a:lnTo>
                  <a:lnTo>
                    <a:pt x="1" y="1340"/>
                  </a:lnTo>
                  <a:lnTo>
                    <a:pt x="1" y="1340"/>
                  </a:lnTo>
                  <a:lnTo>
                    <a:pt x="31" y="1072"/>
                  </a:lnTo>
                  <a:lnTo>
                    <a:pt x="120" y="834"/>
                  </a:lnTo>
                  <a:lnTo>
                    <a:pt x="239" y="596"/>
                  </a:lnTo>
                  <a:lnTo>
                    <a:pt x="418" y="387"/>
                  </a:lnTo>
                  <a:lnTo>
                    <a:pt x="597" y="238"/>
                  </a:lnTo>
                  <a:lnTo>
                    <a:pt x="835" y="119"/>
                  </a:lnTo>
                  <a:lnTo>
                    <a:pt x="1073" y="30"/>
                  </a:lnTo>
                  <a:lnTo>
                    <a:pt x="1341" y="0"/>
                  </a:lnTo>
                  <a:lnTo>
                    <a:pt x="1341" y="0"/>
                  </a:lnTo>
                  <a:lnTo>
                    <a:pt x="1609" y="30"/>
                  </a:lnTo>
                  <a:lnTo>
                    <a:pt x="1877" y="119"/>
                  </a:lnTo>
                  <a:lnTo>
                    <a:pt x="2115" y="238"/>
                  </a:lnTo>
                  <a:lnTo>
                    <a:pt x="2294" y="387"/>
                  </a:lnTo>
                  <a:lnTo>
                    <a:pt x="2473" y="596"/>
                  </a:lnTo>
                  <a:lnTo>
                    <a:pt x="2592" y="834"/>
                  </a:lnTo>
                  <a:lnTo>
                    <a:pt x="2652" y="1072"/>
                  </a:lnTo>
                  <a:lnTo>
                    <a:pt x="2681" y="1340"/>
                  </a:lnTo>
                  <a:lnTo>
                    <a:pt x="2681" y="134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4856100" y="104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4454025" y="270125"/>
              <a:ext cx="1143675" cy="1143675"/>
            </a:xfrm>
            <a:custGeom>
              <a:avLst/>
              <a:gdLst/>
              <a:ahLst/>
              <a:cxnLst/>
              <a:rect l="l" t="t" r="r" b="b"/>
              <a:pathLst>
                <a:path w="45747" h="45747" extrusionOk="0">
                  <a:moveTo>
                    <a:pt x="39046" y="37705"/>
                  </a:moveTo>
                  <a:lnTo>
                    <a:pt x="39314" y="37735"/>
                  </a:lnTo>
                  <a:lnTo>
                    <a:pt x="39582" y="37824"/>
                  </a:lnTo>
                  <a:lnTo>
                    <a:pt x="39820" y="37944"/>
                  </a:lnTo>
                  <a:lnTo>
                    <a:pt x="39999" y="38093"/>
                  </a:lnTo>
                  <a:lnTo>
                    <a:pt x="40177" y="38301"/>
                  </a:lnTo>
                  <a:lnTo>
                    <a:pt x="40296" y="38539"/>
                  </a:lnTo>
                  <a:lnTo>
                    <a:pt x="40356" y="38778"/>
                  </a:lnTo>
                  <a:lnTo>
                    <a:pt x="40386" y="39046"/>
                  </a:lnTo>
                  <a:lnTo>
                    <a:pt x="40356" y="39314"/>
                  </a:lnTo>
                  <a:lnTo>
                    <a:pt x="40296" y="39582"/>
                  </a:lnTo>
                  <a:lnTo>
                    <a:pt x="40177" y="39790"/>
                  </a:lnTo>
                  <a:lnTo>
                    <a:pt x="39999" y="39999"/>
                  </a:lnTo>
                  <a:lnTo>
                    <a:pt x="39820" y="40177"/>
                  </a:lnTo>
                  <a:lnTo>
                    <a:pt x="39582" y="40296"/>
                  </a:lnTo>
                  <a:lnTo>
                    <a:pt x="39314" y="40356"/>
                  </a:lnTo>
                  <a:lnTo>
                    <a:pt x="39046" y="40386"/>
                  </a:lnTo>
                  <a:lnTo>
                    <a:pt x="38778" y="40356"/>
                  </a:lnTo>
                  <a:lnTo>
                    <a:pt x="38539" y="40296"/>
                  </a:lnTo>
                  <a:lnTo>
                    <a:pt x="38301" y="40177"/>
                  </a:lnTo>
                  <a:lnTo>
                    <a:pt x="38122" y="39999"/>
                  </a:lnTo>
                  <a:lnTo>
                    <a:pt x="37944" y="39790"/>
                  </a:lnTo>
                  <a:lnTo>
                    <a:pt x="37824" y="39582"/>
                  </a:lnTo>
                  <a:lnTo>
                    <a:pt x="37735" y="39314"/>
                  </a:lnTo>
                  <a:lnTo>
                    <a:pt x="37705" y="39046"/>
                  </a:lnTo>
                  <a:lnTo>
                    <a:pt x="37735" y="38778"/>
                  </a:lnTo>
                  <a:lnTo>
                    <a:pt x="37824" y="38539"/>
                  </a:lnTo>
                  <a:lnTo>
                    <a:pt x="37944" y="38301"/>
                  </a:lnTo>
                  <a:lnTo>
                    <a:pt x="38122" y="38093"/>
                  </a:lnTo>
                  <a:lnTo>
                    <a:pt x="38301" y="37944"/>
                  </a:lnTo>
                  <a:lnTo>
                    <a:pt x="38539" y="37824"/>
                  </a:lnTo>
                  <a:lnTo>
                    <a:pt x="38778" y="37735"/>
                  </a:lnTo>
                  <a:lnTo>
                    <a:pt x="39046" y="37705"/>
                  </a:lnTo>
                  <a:close/>
                  <a:moveTo>
                    <a:pt x="16083" y="19032"/>
                  </a:moveTo>
                  <a:lnTo>
                    <a:pt x="16947" y="19151"/>
                  </a:lnTo>
                  <a:lnTo>
                    <a:pt x="17811" y="19330"/>
                  </a:lnTo>
                  <a:lnTo>
                    <a:pt x="18615" y="19598"/>
                  </a:lnTo>
                  <a:lnTo>
                    <a:pt x="19419" y="19895"/>
                  </a:lnTo>
                  <a:lnTo>
                    <a:pt x="20164" y="20253"/>
                  </a:lnTo>
                  <a:lnTo>
                    <a:pt x="20908" y="20640"/>
                  </a:lnTo>
                  <a:lnTo>
                    <a:pt x="21623" y="21087"/>
                  </a:lnTo>
                  <a:lnTo>
                    <a:pt x="22278" y="21593"/>
                  </a:lnTo>
                  <a:lnTo>
                    <a:pt x="16500" y="27371"/>
                  </a:lnTo>
                  <a:lnTo>
                    <a:pt x="16798" y="27550"/>
                  </a:lnTo>
                  <a:lnTo>
                    <a:pt x="17066" y="27728"/>
                  </a:lnTo>
                  <a:lnTo>
                    <a:pt x="17334" y="27937"/>
                  </a:lnTo>
                  <a:lnTo>
                    <a:pt x="17602" y="28175"/>
                  </a:lnTo>
                  <a:lnTo>
                    <a:pt x="17811" y="28413"/>
                  </a:lnTo>
                  <a:lnTo>
                    <a:pt x="18019" y="28681"/>
                  </a:lnTo>
                  <a:lnTo>
                    <a:pt x="18228" y="28979"/>
                  </a:lnTo>
                  <a:lnTo>
                    <a:pt x="18377" y="29277"/>
                  </a:lnTo>
                  <a:lnTo>
                    <a:pt x="24184" y="23499"/>
                  </a:lnTo>
                  <a:lnTo>
                    <a:pt x="24661" y="24154"/>
                  </a:lnTo>
                  <a:lnTo>
                    <a:pt x="25137" y="24869"/>
                  </a:lnTo>
                  <a:lnTo>
                    <a:pt x="25524" y="25584"/>
                  </a:lnTo>
                  <a:lnTo>
                    <a:pt x="25882" y="26358"/>
                  </a:lnTo>
                  <a:lnTo>
                    <a:pt x="26180" y="27162"/>
                  </a:lnTo>
                  <a:lnTo>
                    <a:pt x="26418" y="27966"/>
                  </a:lnTo>
                  <a:lnTo>
                    <a:pt x="26626" y="28800"/>
                  </a:lnTo>
                  <a:lnTo>
                    <a:pt x="26745" y="29664"/>
                  </a:lnTo>
                  <a:lnTo>
                    <a:pt x="18555" y="29664"/>
                  </a:lnTo>
                  <a:lnTo>
                    <a:pt x="18645" y="29992"/>
                  </a:lnTo>
                  <a:lnTo>
                    <a:pt x="18704" y="30349"/>
                  </a:lnTo>
                  <a:lnTo>
                    <a:pt x="18764" y="30677"/>
                  </a:lnTo>
                  <a:lnTo>
                    <a:pt x="18764" y="31004"/>
                  </a:lnTo>
                  <a:lnTo>
                    <a:pt x="18764" y="31362"/>
                  </a:lnTo>
                  <a:lnTo>
                    <a:pt x="18704" y="31689"/>
                  </a:lnTo>
                  <a:lnTo>
                    <a:pt x="18645" y="32017"/>
                  </a:lnTo>
                  <a:lnTo>
                    <a:pt x="18555" y="32344"/>
                  </a:lnTo>
                  <a:lnTo>
                    <a:pt x="26745" y="32344"/>
                  </a:lnTo>
                  <a:lnTo>
                    <a:pt x="26626" y="33208"/>
                  </a:lnTo>
                  <a:lnTo>
                    <a:pt x="26418" y="34042"/>
                  </a:lnTo>
                  <a:lnTo>
                    <a:pt x="26180" y="34876"/>
                  </a:lnTo>
                  <a:lnTo>
                    <a:pt x="25882" y="35680"/>
                  </a:lnTo>
                  <a:lnTo>
                    <a:pt x="25524" y="36425"/>
                  </a:lnTo>
                  <a:lnTo>
                    <a:pt x="25137" y="37169"/>
                  </a:lnTo>
                  <a:lnTo>
                    <a:pt x="24661" y="37854"/>
                  </a:lnTo>
                  <a:lnTo>
                    <a:pt x="24184" y="38539"/>
                  </a:lnTo>
                  <a:lnTo>
                    <a:pt x="18377" y="32732"/>
                  </a:lnTo>
                  <a:lnTo>
                    <a:pt x="18228" y="33059"/>
                  </a:lnTo>
                  <a:lnTo>
                    <a:pt x="18019" y="33327"/>
                  </a:lnTo>
                  <a:lnTo>
                    <a:pt x="17811" y="33595"/>
                  </a:lnTo>
                  <a:lnTo>
                    <a:pt x="17602" y="33863"/>
                  </a:lnTo>
                  <a:lnTo>
                    <a:pt x="17334" y="34072"/>
                  </a:lnTo>
                  <a:lnTo>
                    <a:pt x="17066" y="34280"/>
                  </a:lnTo>
                  <a:lnTo>
                    <a:pt x="16798" y="34489"/>
                  </a:lnTo>
                  <a:lnTo>
                    <a:pt x="16500" y="34638"/>
                  </a:lnTo>
                  <a:lnTo>
                    <a:pt x="22278" y="40445"/>
                  </a:lnTo>
                  <a:lnTo>
                    <a:pt x="21623" y="40922"/>
                  </a:lnTo>
                  <a:lnTo>
                    <a:pt x="20908" y="41369"/>
                  </a:lnTo>
                  <a:lnTo>
                    <a:pt x="20164" y="41786"/>
                  </a:lnTo>
                  <a:lnTo>
                    <a:pt x="19419" y="42143"/>
                  </a:lnTo>
                  <a:lnTo>
                    <a:pt x="18615" y="42441"/>
                  </a:lnTo>
                  <a:lnTo>
                    <a:pt x="17811" y="42679"/>
                  </a:lnTo>
                  <a:lnTo>
                    <a:pt x="16947" y="42858"/>
                  </a:lnTo>
                  <a:lnTo>
                    <a:pt x="16083" y="43007"/>
                  </a:lnTo>
                  <a:lnTo>
                    <a:pt x="16083" y="34816"/>
                  </a:lnTo>
                  <a:lnTo>
                    <a:pt x="15756" y="34906"/>
                  </a:lnTo>
                  <a:lnTo>
                    <a:pt x="15428" y="34965"/>
                  </a:lnTo>
                  <a:lnTo>
                    <a:pt x="15100" y="35025"/>
                  </a:lnTo>
                  <a:lnTo>
                    <a:pt x="14416" y="35025"/>
                  </a:lnTo>
                  <a:lnTo>
                    <a:pt x="14088" y="34965"/>
                  </a:lnTo>
                  <a:lnTo>
                    <a:pt x="13731" y="34906"/>
                  </a:lnTo>
                  <a:lnTo>
                    <a:pt x="13403" y="34816"/>
                  </a:lnTo>
                  <a:lnTo>
                    <a:pt x="13403" y="43007"/>
                  </a:lnTo>
                  <a:lnTo>
                    <a:pt x="12539" y="42858"/>
                  </a:lnTo>
                  <a:lnTo>
                    <a:pt x="11705" y="42679"/>
                  </a:lnTo>
                  <a:lnTo>
                    <a:pt x="10901" y="42441"/>
                  </a:lnTo>
                  <a:lnTo>
                    <a:pt x="10097" y="42143"/>
                  </a:lnTo>
                  <a:lnTo>
                    <a:pt x="9323" y="41786"/>
                  </a:lnTo>
                  <a:lnTo>
                    <a:pt x="8608" y="41369"/>
                  </a:lnTo>
                  <a:lnTo>
                    <a:pt x="7893" y="40922"/>
                  </a:lnTo>
                  <a:lnTo>
                    <a:pt x="7238" y="40445"/>
                  </a:lnTo>
                  <a:lnTo>
                    <a:pt x="13016" y="34638"/>
                  </a:lnTo>
                  <a:lnTo>
                    <a:pt x="12718" y="34489"/>
                  </a:lnTo>
                  <a:lnTo>
                    <a:pt x="12420" y="34280"/>
                  </a:lnTo>
                  <a:lnTo>
                    <a:pt x="12152" y="34072"/>
                  </a:lnTo>
                  <a:lnTo>
                    <a:pt x="11914" y="33863"/>
                  </a:lnTo>
                  <a:lnTo>
                    <a:pt x="11676" y="33595"/>
                  </a:lnTo>
                  <a:lnTo>
                    <a:pt x="11467" y="33327"/>
                  </a:lnTo>
                  <a:lnTo>
                    <a:pt x="11288" y="33059"/>
                  </a:lnTo>
                  <a:lnTo>
                    <a:pt x="11139" y="32732"/>
                  </a:lnTo>
                  <a:lnTo>
                    <a:pt x="5332" y="38539"/>
                  </a:lnTo>
                  <a:lnTo>
                    <a:pt x="4826" y="37854"/>
                  </a:lnTo>
                  <a:lnTo>
                    <a:pt x="4379" y="37169"/>
                  </a:lnTo>
                  <a:lnTo>
                    <a:pt x="3992" y="36425"/>
                  </a:lnTo>
                  <a:lnTo>
                    <a:pt x="3634" y="35680"/>
                  </a:lnTo>
                  <a:lnTo>
                    <a:pt x="3336" y="34876"/>
                  </a:lnTo>
                  <a:lnTo>
                    <a:pt x="3068" y="34042"/>
                  </a:lnTo>
                  <a:lnTo>
                    <a:pt x="2890" y="33208"/>
                  </a:lnTo>
                  <a:lnTo>
                    <a:pt x="2771" y="32344"/>
                  </a:lnTo>
                  <a:lnTo>
                    <a:pt x="10961" y="32344"/>
                  </a:lnTo>
                  <a:lnTo>
                    <a:pt x="10871" y="32017"/>
                  </a:lnTo>
                  <a:lnTo>
                    <a:pt x="10782" y="31689"/>
                  </a:lnTo>
                  <a:lnTo>
                    <a:pt x="10752" y="31362"/>
                  </a:lnTo>
                  <a:lnTo>
                    <a:pt x="10722" y="31004"/>
                  </a:lnTo>
                  <a:lnTo>
                    <a:pt x="10752" y="30677"/>
                  </a:lnTo>
                  <a:lnTo>
                    <a:pt x="10782" y="30319"/>
                  </a:lnTo>
                  <a:lnTo>
                    <a:pt x="10871" y="29992"/>
                  </a:lnTo>
                  <a:lnTo>
                    <a:pt x="10961" y="29664"/>
                  </a:lnTo>
                  <a:lnTo>
                    <a:pt x="2771" y="29664"/>
                  </a:lnTo>
                  <a:lnTo>
                    <a:pt x="2890" y="28800"/>
                  </a:lnTo>
                  <a:lnTo>
                    <a:pt x="3068" y="27966"/>
                  </a:lnTo>
                  <a:lnTo>
                    <a:pt x="3336" y="27162"/>
                  </a:lnTo>
                  <a:lnTo>
                    <a:pt x="3634" y="26358"/>
                  </a:lnTo>
                  <a:lnTo>
                    <a:pt x="3992" y="25584"/>
                  </a:lnTo>
                  <a:lnTo>
                    <a:pt x="4379" y="24869"/>
                  </a:lnTo>
                  <a:lnTo>
                    <a:pt x="4826" y="24154"/>
                  </a:lnTo>
                  <a:lnTo>
                    <a:pt x="5332" y="23499"/>
                  </a:lnTo>
                  <a:lnTo>
                    <a:pt x="11139" y="29277"/>
                  </a:lnTo>
                  <a:lnTo>
                    <a:pt x="11288" y="28979"/>
                  </a:lnTo>
                  <a:lnTo>
                    <a:pt x="11467" y="28681"/>
                  </a:lnTo>
                  <a:lnTo>
                    <a:pt x="11676" y="28413"/>
                  </a:lnTo>
                  <a:lnTo>
                    <a:pt x="11914" y="28175"/>
                  </a:lnTo>
                  <a:lnTo>
                    <a:pt x="12152" y="27937"/>
                  </a:lnTo>
                  <a:lnTo>
                    <a:pt x="12420" y="27728"/>
                  </a:lnTo>
                  <a:lnTo>
                    <a:pt x="12718" y="27550"/>
                  </a:lnTo>
                  <a:lnTo>
                    <a:pt x="13016" y="27371"/>
                  </a:lnTo>
                  <a:lnTo>
                    <a:pt x="7238" y="21593"/>
                  </a:lnTo>
                  <a:lnTo>
                    <a:pt x="7893" y="21087"/>
                  </a:lnTo>
                  <a:lnTo>
                    <a:pt x="8608" y="20640"/>
                  </a:lnTo>
                  <a:lnTo>
                    <a:pt x="9323" y="20253"/>
                  </a:lnTo>
                  <a:lnTo>
                    <a:pt x="10097" y="19895"/>
                  </a:lnTo>
                  <a:lnTo>
                    <a:pt x="10901" y="19598"/>
                  </a:lnTo>
                  <a:lnTo>
                    <a:pt x="11705" y="19330"/>
                  </a:lnTo>
                  <a:lnTo>
                    <a:pt x="12539" y="19151"/>
                  </a:lnTo>
                  <a:lnTo>
                    <a:pt x="13403" y="19032"/>
                  </a:lnTo>
                  <a:lnTo>
                    <a:pt x="13403" y="27222"/>
                  </a:lnTo>
                  <a:lnTo>
                    <a:pt x="13731" y="27133"/>
                  </a:lnTo>
                  <a:lnTo>
                    <a:pt x="14088" y="27043"/>
                  </a:lnTo>
                  <a:lnTo>
                    <a:pt x="14416" y="27013"/>
                  </a:lnTo>
                  <a:lnTo>
                    <a:pt x="14743" y="26984"/>
                  </a:lnTo>
                  <a:lnTo>
                    <a:pt x="15100" y="27013"/>
                  </a:lnTo>
                  <a:lnTo>
                    <a:pt x="15428" y="27043"/>
                  </a:lnTo>
                  <a:lnTo>
                    <a:pt x="15756" y="27133"/>
                  </a:lnTo>
                  <a:lnTo>
                    <a:pt x="16083" y="27222"/>
                  </a:lnTo>
                  <a:lnTo>
                    <a:pt x="16083" y="19032"/>
                  </a:lnTo>
                  <a:close/>
                  <a:moveTo>
                    <a:pt x="12063" y="1"/>
                  </a:moveTo>
                  <a:lnTo>
                    <a:pt x="11676" y="30"/>
                  </a:lnTo>
                  <a:lnTo>
                    <a:pt x="11259" y="90"/>
                  </a:lnTo>
                  <a:lnTo>
                    <a:pt x="10871" y="179"/>
                  </a:lnTo>
                  <a:lnTo>
                    <a:pt x="10514" y="328"/>
                  </a:lnTo>
                  <a:lnTo>
                    <a:pt x="10157" y="507"/>
                  </a:lnTo>
                  <a:lnTo>
                    <a:pt x="9829" y="686"/>
                  </a:lnTo>
                  <a:lnTo>
                    <a:pt x="9531" y="924"/>
                  </a:lnTo>
                  <a:lnTo>
                    <a:pt x="9233" y="1192"/>
                  </a:lnTo>
                  <a:lnTo>
                    <a:pt x="8965" y="1460"/>
                  </a:lnTo>
                  <a:lnTo>
                    <a:pt x="8727" y="1788"/>
                  </a:lnTo>
                  <a:lnTo>
                    <a:pt x="8548" y="2115"/>
                  </a:lnTo>
                  <a:lnTo>
                    <a:pt x="8370" y="2473"/>
                  </a:lnTo>
                  <a:lnTo>
                    <a:pt x="8221" y="2830"/>
                  </a:lnTo>
                  <a:lnTo>
                    <a:pt x="8131" y="3217"/>
                  </a:lnTo>
                  <a:lnTo>
                    <a:pt x="8072" y="3604"/>
                  </a:lnTo>
                  <a:lnTo>
                    <a:pt x="8042" y="4021"/>
                  </a:lnTo>
                  <a:lnTo>
                    <a:pt x="8072" y="4438"/>
                  </a:lnTo>
                  <a:lnTo>
                    <a:pt x="8131" y="4825"/>
                  </a:lnTo>
                  <a:lnTo>
                    <a:pt x="8221" y="5213"/>
                  </a:lnTo>
                  <a:lnTo>
                    <a:pt x="8370" y="5600"/>
                  </a:lnTo>
                  <a:lnTo>
                    <a:pt x="8548" y="5957"/>
                  </a:lnTo>
                  <a:lnTo>
                    <a:pt x="8727" y="6285"/>
                  </a:lnTo>
                  <a:lnTo>
                    <a:pt x="8965" y="6583"/>
                  </a:lnTo>
                  <a:lnTo>
                    <a:pt x="9233" y="6880"/>
                  </a:lnTo>
                  <a:lnTo>
                    <a:pt x="9531" y="7119"/>
                  </a:lnTo>
                  <a:lnTo>
                    <a:pt x="9829" y="7357"/>
                  </a:lnTo>
                  <a:lnTo>
                    <a:pt x="10157" y="7565"/>
                  </a:lnTo>
                  <a:lnTo>
                    <a:pt x="10514" y="7744"/>
                  </a:lnTo>
                  <a:lnTo>
                    <a:pt x="10871" y="7863"/>
                  </a:lnTo>
                  <a:lnTo>
                    <a:pt x="11259" y="7982"/>
                  </a:lnTo>
                  <a:lnTo>
                    <a:pt x="11676" y="8042"/>
                  </a:lnTo>
                  <a:lnTo>
                    <a:pt x="13403" y="8042"/>
                  </a:lnTo>
                  <a:lnTo>
                    <a:pt x="13403" y="16321"/>
                  </a:lnTo>
                  <a:lnTo>
                    <a:pt x="12718" y="16411"/>
                  </a:lnTo>
                  <a:lnTo>
                    <a:pt x="12033" y="16530"/>
                  </a:lnTo>
                  <a:lnTo>
                    <a:pt x="11348" y="16679"/>
                  </a:lnTo>
                  <a:lnTo>
                    <a:pt x="10693" y="16858"/>
                  </a:lnTo>
                  <a:lnTo>
                    <a:pt x="10037" y="17036"/>
                  </a:lnTo>
                  <a:lnTo>
                    <a:pt x="9382" y="17275"/>
                  </a:lnTo>
                  <a:lnTo>
                    <a:pt x="8757" y="17543"/>
                  </a:lnTo>
                  <a:lnTo>
                    <a:pt x="8161" y="17840"/>
                  </a:lnTo>
                  <a:lnTo>
                    <a:pt x="7566" y="18138"/>
                  </a:lnTo>
                  <a:lnTo>
                    <a:pt x="6970" y="18496"/>
                  </a:lnTo>
                  <a:lnTo>
                    <a:pt x="6404" y="18853"/>
                  </a:lnTo>
                  <a:lnTo>
                    <a:pt x="5868" y="19240"/>
                  </a:lnTo>
                  <a:lnTo>
                    <a:pt x="5362" y="19657"/>
                  </a:lnTo>
                  <a:lnTo>
                    <a:pt x="4855" y="20104"/>
                  </a:lnTo>
                  <a:lnTo>
                    <a:pt x="4349" y="20580"/>
                  </a:lnTo>
                  <a:lnTo>
                    <a:pt x="3902" y="21057"/>
                  </a:lnTo>
                  <a:lnTo>
                    <a:pt x="3456" y="21563"/>
                  </a:lnTo>
                  <a:lnTo>
                    <a:pt x="3039" y="22070"/>
                  </a:lnTo>
                  <a:lnTo>
                    <a:pt x="2651" y="22606"/>
                  </a:lnTo>
                  <a:lnTo>
                    <a:pt x="2264" y="23171"/>
                  </a:lnTo>
                  <a:lnTo>
                    <a:pt x="1937" y="23767"/>
                  </a:lnTo>
                  <a:lnTo>
                    <a:pt x="1609" y="24333"/>
                  </a:lnTo>
                  <a:lnTo>
                    <a:pt x="1311" y="24958"/>
                  </a:lnTo>
                  <a:lnTo>
                    <a:pt x="1043" y="25584"/>
                  </a:lnTo>
                  <a:lnTo>
                    <a:pt x="805" y="26209"/>
                  </a:lnTo>
                  <a:lnTo>
                    <a:pt x="596" y="26865"/>
                  </a:lnTo>
                  <a:lnTo>
                    <a:pt x="418" y="27520"/>
                  </a:lnTo>
                  <a:lnTo>
                    <a:pt x="269" y="28205"/>
                  </a:lnTo>
                  <a:lnTo>
                    <a:pt x="150" y="28890"/>
                  </a:lnTo>
                  <a:lnTo>
                    <a:pt x="90" y="29605"/>
                  </a:lnTo>
                  <a:lnTo>
                    <a:pt x="31" y="30290"/>
                  </a:lnTo>
                  <a:lnTo>
                    <a:pt x="1" y="31004"/>
                  </a:lnTo>
                  <a:lnTo>
                    <a:pt x="31" y="31779"/>
                  </a:lnTo>
                  <a:lnTo>
                    <a:pt x="90" y="32523"/>
                  </a:lnTo>
                  <a:lnTo>
                    <a:pt x="180" y="33268"/>
                  </a:lnTo>
                  <a:lnTo>
                    <a:pt x="299" y="33983"/>
                  </a:lnTo>
                  <a:lnTo>
                    <a:pt x="477" y="34697"/>
                  </a:lnTo>
                  <a:lnTo>
                    <a:pt x="686" y="35382"/>
                  </a:lnTo>
                  <a:lnTo>
                    <a:pt x="894" y="36067"/>
                  </a:lnTo>
                  <a:lnTo>
                    <a:pt x="1162" y="36752"/>
                  </a:lnTo>
                  <a:lnTo>
                    <a:pt x="1460" y="37408"/>
                  </a:lnTo>
                  <a:lnTo>
                    <a:pt x="1788" y="38033"/>
                  </a:lnTo>
                  <a:lnTo>
                    <a:pt x="2145" y="38658"/>
                  </a:lnTo>
                  <a:lnTo>
                    <a:pt x="2532" y="39254"/>
                  </a:lnTo>
                  <a:lnTo>
                    <a:pt x="2949" y="39820"/>
                  </a:lnTo>
                  <a:lnTo>
                    <a:pt x="3396" y="40386"/>
                  </a:lnTo>
                  <a:lnTo>
                    <a:pt x="3843" y="40922"/>
                  </a:lnTo>
                  <a:lnTo>
                    <a:pt x="4349" y="41428"/>
                  </a:lnTo>
                  <a:lnTo>
                    <a:pt x="4855" y="41934"/>
                  </a:lnTo>
                  <a:lnTo>
                    <a:pt x="5391" y="42381"/>
                  </a:lnTo>
                  <a:lnTo>
                    <a:pt x="5928" y="42828"/>
                  </a:lnTo>
                  <a:lnTo>
                    <a:pt x="6523" y="43245"/>
                  </a:lnTo>
                  <a:lnTo>
                    <a:pt x="7119" y="43632"/>
                  </a:lnTo>
                  <a:lnTo>
                    <a:pt x="7744" y="43960"/>
                  </a:lnTo>
                  <a:lnTo>
                    <a:pt x="8370" y="44287"/>
                  </a:lnTo>
                  <a:lnTo>
                    <a:pt x="9025" y="44585"/>
                  </a:lnTo>
                  <a:lnTo>
                    <a:pt x="9680" y="44853"/>
                  </a:lnTo>
                  <a:lnTo>
                    <a:pt x="10365" y="45091"/>
                  </a:lnTo>
                  <a:lnTo>
                    <a:pt x="11080" y="45300"/>
                  </a:lnTo>
                  <a:lnTo>
                    <a:pt x="11795" y="45449"/>
                  </a:lnTo>
                  <a:lnTo>
                    <a:pt x="12509" y="45598"/>
                  </a:lnTo>
                  <a:lnTo>
                    <a:pt x="13254" y="45687"/>
                  </a:lnTo>
                  <a:lnTo>
                    <a:pt x="13999" y="45747"/>
                  </a:lnTo>
                  <a:lnTo>
                    <a:pt x="15517" y="45747"/>
                  </a:lnTo>
                  <a:lnTo>
                    <a:pt x="16262" y="45687"/>
                  </a:lnTo>
                  <a:lnTo>
                    <a:pt x="17007" y="45598"/>
                  </a:lnTo>
                  <a:lnTo>
                    <a:pt x="17721" y="45449"/>
                  </a:lnTo>
                  <a:lnTo>
                    <a:pt x="18436" y="45300"/>
                  </a:lnTo>
                  <a:lnTo>
                    <a:pt x="19121" y="45091"/>
                  </a:lnTo>
                  <a:lnTo>
                    <a:pt x="19806" y="44853"/>
                  </a:lnTo>
                  <a:lnTo>
                    <a:pt x="20491" y="44585"/>
                  </a:lnTo>
                  <a:lnTo>
                    <a:pt x="21146" y="44287"/>
                  </a:lnTo>
                  <a:lnTo>
                    <a:pt x="21772" y="43960"/>
                  </a:lnTo>
                  <a:lnTo>
                    <a:pt x="22397" y="43602"/>
                  </a:lnTo>
                  <a:lnTo>
                    <a:pt x="22993" y="43245"/>
                  </a:lnTo>
                  <a:lnTo>
                    <a:pt x="23559" y="42828"/>
                  </a:lnTo>
                  <a:lnTo>
                    <a:pt x="24125" y="42381"/>
                  </a:lnTo>
                  <a:lnTo>
                    <a:pt x="24661" y="41934"/>
                  </a:lnTo>
                  <a:lnTo>
                    <a:pt x="25167" y="41428"/>
                  </a:lnTo>
                  <a:lnTo>
                    <a:pt x="25673" y="40922"/>
                  </a:lnTo>
                  <a:lnTo>
                    <a:pt x="26120" y="40386"/>
                  </a:lnTo>
                  <a:lnTo>
                    <a:pt x="26567" y="39820"/>
                  </a:lnTo>
                  <a:lnTo>
                    <a:pt x="26984" y="39254"/>
                  </a:lnTo>
                  <a:lnTo>
                    <a:pt x="27371" y="38658"/>
                  </a:lnTo>
                  <a:lnTo>
                    <a:pt x="27728" y="38033"/>
                  </a:lnTo>
                  <a:lnTo>
                    <a:pt x="28026" y="37408"/>
                  </a:lnTo>
                  <a:lnTo>
                    <a:pt x="28324" y="36752"/>
                  </a:lnTo>
                  <a:lnTo>
                    <a:pt x="28592" y="36067"/>
                  </a:lnTo>
                  <a:lnTo>
                    <a:pt x="28830" y="35382"/>
                  </a:lnTo>
                  <a:lnTo>
                    <a:pt x="29039" y="34697"/>
                  </a:lnTo>
                  <a:lnTo>
                    <a:pt x="29188" y="33983"/>
                  </a:lnTo>
                  <a:lnTo>
                    <a:pt x="29337" y="33268"/>
                  </a:lnTo>
                  <a:lnTo>
                    <a:pt x="29426" y="32523"/>
                  </a:lnTo>
                  <a:lnTo>
                    <a:pt x="29485" y="31779"/>
                  </a:lnTo>
                  <a:lnTo>
                    <a:pt x="29485" y="31004"/>
                  </a:lnTo>
                  <a:lnTo>
                    <a:pt x="29485" y="30290"/>
                  </a:lnTo>
                  <a:lnTo>
                    <a:pt x="29426" y="29605"/>
                  </a:lnTo>
                  <a:lnTo>
                    <a:pt x="29337" y="28890"/>
                  </a:lnTo>
                  <a:lnTo>
                    <a:pt x="29217" y="28205"/>
                  </a:lnTo>
                  <a:lnTo>
                    <a:pt x="29068" y="27520"/>
                  </a:lnTo>
                  <a:lnTo>
                    <a:pt x="28890" y="26865"/>
                  </a:lnTo>
                  <a:lnTo>
                    <a:pt x="28681" y="26209"/>
                  </a:lnTo>
                  <a:lnTo>
                    <a:pt x="28473" y="25584"/>
                  </a:lnTo>
                  <a:lnTo>
                    <a:pt x="28205" y="24958"/>
                  </a:lnTo>
                  <a:lnTo>
                    <a:pt x="27907" y="24363"/>
                  </a:lnTo>
                  <a:lnTo>
                    <a:pt x="27579" y="23767"/>
                  </a:lnTo>
                  <a:lnTo>
                    <a:pt x="27222" y="23171"/>
                  </a:lnTo>
                  <a:lnTo>
                    <a:pt x="26865" y="22606"/>
                  </a:lnTo>
                  <a:lnTo>
                    <a:pt x="26477" y="22070"/>
                  </a:lnTo>
                  <a:lnTo>
                    <a:pt x="26060" y="21563"/>
                  </a:lnTo>
                  <a:lnTo>
                    <a:pt x="25614" y="21057"/>
                  </a:lnTo>
                  <a:lnTo>
                    <a:pt x="25137" y="20580"/>
                  </a:lnTo>
                  <a:lnTo>
                    <a:pt x="24661" y="20104"/>
                  </a:lnTo>
                  <a:lnTo>
                    <a:pt x="24154" y="19657"/>
                  </a:lnTo>
                  <a:lnTo>
                    <a:pt x="23648" y="19270"/>
                  </a:lnTo>
                  <a:lnTo>
                    <a:pt x="23082" y="18853"/>
                  </a:lnTo>
                  <a:lnTo>
                    <a:pt x="22546" y="18496"/>
                  </a:lnTo>
                  <a:lnTo>
                    <a:pt x="21950" y="18138"/>
                  </a:lnTo>
                  <a:lnTo>
                    <a:pt x="21355" y="17840"/>
                  </a:lnTo>
                  <a:lnTo>
                    <a:pt x="20759" y="17543"/>
                  </a:lnTo>
                  <a:lnTo>
                    <a:pt x="20134" y="17275"/>
                  </a:lnTo>
                  <a:lnTo>
                    <a:pt x="19479" y="17036"/>
                  </a:lnTo>
                  <a:lnTo>
                    <a:pt x="18823" y="16858"/>
                  </a:lnTo>
                  <a:lnTo>
                    <a:pt x="18168" y="16679"/>
                  </a:lnTo>
                  <a:lnTo>
                    <a:pt x="17483" y="16530"/>
                  </a:lnTo>
                  <a:lnTo>
                    <a:pt x="16798" y="16411"/>
                  </a:lnTo>
                  <a:lnTo>
                    <a:pt x="16083" y="16321"/>
                  </a:lnTo>
                  <a:lnTo>
                    <a:pt x="16083" y="13581"/>
                  </a:lnTo>
                  <a:lnTo>
                    <a:pt x="17424" y="13581"/>
                  </a:lnTo>
                  <a:lnTo>
                    <a:pt x="18436" y="13611"/>
                  </a:lnTo>
                  <a:lnTo>
                    <a:pt x="19419" y="13701"/>
                  </a:lnTo>
                  <a:lnTo>
                    <a:pt x="20402" y="13820"/>
                  </a:lnTo>
                  <a:lnTo>
                    <a:pt x="21385" y="13969"/>
                  </a:lnTo>
                  <a:lnTo>
                    <a:pt x="22308" y="14177"/>
                  </a:lnTo>
                  <a:lnTo>
                    <a:pt x="23261" y="14445"/>
                  </a:lnTo>
                  <a:lnTo>
                    <a:pt x="24154" y="14713"/>
                  </a:lnTo>
                  <a:lnTo>
                    <a:pt x="25048" y="15071"/>
                  </a:lnTo>
                  <a:lnTo>
                    <a:pt x="25941" y="15428"/>
                  </a:lnTo>
                  <a:lnTo>
                    <a:pt x="26775" y="15845"/>
                  </a:lnTo>
                  <a:lnTo>
                    <a:pt x="27609" y="16292"/>
                  </a:lnTo>
                  <a:lnTo>
                    <a:pt x="28413" y="16798"/>
                  </a:lnTo>
                  <a:lnTo>
                    <a:pt x="29188" y="17334"/>
                  </a:lnTo>
                  <a:lnTo>
                    <a:pt x="29932" y="17870"/>
                  </a:lnTo>
                  <a:lnTo>
                    <a:pt x="30677" y="18466"/>
                  </a:lnTo>
                  <a:lnTo>
                    <a:pt x="31362" y="19091"/>
                  </a:lnTo>
                  <a:lnTo>
                    <a:pt x="32017" y="19746"/>
                  </a:lnTo>
                  <a:lnTo>
                    <a:pt x="32672" y="20431"/>
                  </a:lnTo>
                  <a:lnTo>
                    <a:pt x="33268" y="21146"/>
                  </a:lnTo>
                  <a:lnTo>
                    <a:pt x="33834" y="21891"/>
                  </a:lnTo>
                  <a:lnTo>
                    <a:pt x="34370" y="22665"/>
                  </a:lnTo>
                  <a:lnTo>
                    <a:pt x="34876" y="23440"/>
                  </a:lnTo>
                  <a:lnTo>
                    <a:pt x="35353" y="24273"/>
                  </a:lnTo>
                  <a:lnTo>
                    <a:pt x="35770" y="25107"/>
                  </a:lnTo>
                  <a:lnTo>
                    <a:pt x="36157" y="25971"/>
                  </a:lnTo>
                  <a:lnTo>
                    <a:pt x="36514" y="26835"/>
                  </a:lnTo>
                  <a:lnTo>
                    <a:pt x="36812" y="27728"/>
                  </a:lnTo>
                  <a:lnTo>
                    <a:pt x="37080" y="28651"/>
                  </a:lnTo>
                  <a:lnTo>
                    <a:pt x="37288" y="29605"/>
                  </a:lnTo>
                  <a:lnTo>
                    <a:pt x="37467" y="30558"/>
                  </a:lnTo>
                  <a:lnTo>
                    <a:pt x="37586" y="31511"/>
                  </a:lnTo>
                  <a:lnTo>
                    <a:pt x="37676" y="32493"/>
                  </a:lnTo>
                  <a:lnTo>
                    <a:pt x="37110" y="32642"/>
                  </a:lnTo>
                  <a:lnTo>
                    <a:pt x="36574" y="32821"/>
                  </a:lnTo>
                  <a:lnTo>
                    <a:pt x="36067" y="33059"/>
                  </a:lnTo>
                  <a:lnTo>
                    <a:pt x="35561" y="33327"/>
                  </a:lnTo>
                  <a:lnTo>
                    <a:pt x="35085" y="33655"/>
                  </a:lnTo>
                  <a:lnTo>
                    <a:pt x="34668" y="34012"/>
                  </a:lnTo>
                  <a:lnTo>
                    <a:pt x="34251" y="34399"/>
                  </a:lnTo>
                  <a:lnTo>
                    <a:pt x="33863" y="34816"/>
                  </a:lnTo>
                  <a:lnTo>
                    <a:pt x="33536" y="35263"/>
                  </a:lnTo>
                  <a:lnTo>
                    <a:pt x="33238" y="35740"/>
                  </a:lnTo>
                  <a:lnTo>
                    <a:pt x="32970" y="36246"/>
                  </a:lnTo>
                  <a:lnTo>
                    <a:pt x="32761" y="36752"/>
                  </a:lnTo>
                  <a:lnTo>
                    <a:pt x="32583" y="37318"/>
                  </a:lnTo>
                  <a:lnTo>
                    <a:pt x="32464" y="37884"/>
                  </a:lnTo>
                  <a:lnTo>
                    <a:pt x="32374" y="38450"/>
                  </a:lnTo>
                  <a:lnTo>
                    <a:pt x="32345" y="39046"/>
                  </a:lnTo>
                  <a:lnTo>
                    <a:pt x="32404" y="39731"/>
                  </a:lnTo>
                  <a:lnTo>
                    <a:pt x="32493" y="40416"/>
                  </a:lnTo>
                  <a:lnTo>
                    <a:pt x="32642" y="41041"/>
                  </a:lnTo>
                  <a:lnTo>
                    <a:pt x="32881" y="41666"/>
                  </a:lnTo>
                  <a:lnTo>
                    <a:pt x="33178" y="42232"/>
                  </a:lnTo>
                  <a:lnTo>
                    <a:pt x="33506" y="42798"/>
                  </a:lnTo>
                  <a:lnTo>
                    <a:pt x="33893" y="43304"/>
                  </a:lnTo>
                  <a:lnTo>
                    <a:pt x="34310" y="43781"/>
                  </a:lnTo>
                  <a:lnTo>
                    <a:pt x="34787" y="44228"/>
                  </a:lnTo>
                  <a:lnTo>
                    <a:pt x="35323" y="44615"/>
                  </a:lnTo>
                  <a:lnTo>
                    <a:pt x="35859" y="44943"/>
                  </a:lnTo>
                  <a:lnTo>
                    <a:pt x="36455" y="45240"/>
                  </a:lnTo>
                  <a:lnTo>
                    <a:pt x="37080" y="45449"/>
                  </a:lnTo>
                  <a:lnTo>
                    <a:pt x="37705" y="45628"/>
                  </a:lnTo>
                  <a:lnTo>
                    <a:pt x="38361" y="45717"/>
                  </a:lnTo>
                  <a:lnTo>
                    <a:pt x="39046" y="45747"/>
                  </a:lnTo>
                  <a:lnTo>
                    <a:pt x="39731" y="45717"/>
                  </a:lnTo>
                  <a:lnTo>
                    <a:pt x="40416" y="45628"/>
                  </a:lnTo>
                  <a:lnTo>
                    <a:pt x="41041" y="45449"/>
                  </a:lnTo>
                  <a:lnTo>
                    <a:pt x="41666" y="45240"/>
                  </a:lnTo>
                  <a:lnTo>
                    <a:pt x="42262" y="44943"/>
                  </a:lnTo>
                  <a:lnTo>
                    <a:pt x="42798" y="44615"/>
                  </a:lnTo>
                  <a:lnTo>
                    <a:pt x="43304" y="44228"/>
                  </a:lnTo>
                  <a:lnTo>
                    <a:pt x="43781" y="43781"/>
                  </a:lnTo>
                  <a:lnTo>
                    <a:pt x="44228" y="43304"/>
                  </a:lnTo>
                  <a:lnTo>
                    <a:pt x="44615" y="42798"/>
                  </a:lnTo>
                  <a:lnTo>
                    <a:pt x="44942" y="42232"/>
                  </a:lnTo>
                  <a:lnTo>
                    <a:pt x="45240" y="41666"/>
                  </a:lnTo>
                  <a:lnTo>
                    <a:pt x="45449" y="41041"/>
                  </a:lnTo>
                  <a:lnTo>
                    <a:pt x="45627" y="40416"/>
                  </a:lnTo>
                  <a:lnTo>
                    <a:pt x="45717" y="39731"/>
                  </a:lnTo>
                  <a:lnTo>
                    <a:pt x="45747" y="39046"/>
                  </a:lnTo>
                  <a:lnTo>
                    <a:pt x="45717" y="38450"/>
                  </a:lnTo>
                  <a:lnTo>
                    <a:pt x="45657" y="37854"/>
                  </a:lnTo>
                  <a:lnTo>
                    <a:pt x="45508" y="37288"/>
                  </a:lnTo>
                  <a:lnTo>
                    <a:pt x="45359" y="36752"/>
                  </a:lnTo>
                  <a:lnTo>
                    <a:pt x="45121" y="36216"/>
                  </a:lnTo>
                  <a:lnTo>
                    <a:pt x="44853" y="35710"/>
                  </a:lnTo>
                  <a:lnTo>
                    <a:pt x="44555" y="35233"/>
                  </a:lnTo>
                  <a:lnTo>
                    <a:pt x="44198" y="34787"/>
                  </a:lnTo>
                  <a:lnTo>
                    <a:pt x="43841" y="34370"/>
                  </a:lnTo>
                  <a:lnTo>
                    <a:pt x="43424" y="33983"/>
                  </a:lnTo>
                  <a:lnTo>
                    <a:pt x="42977" y="33625"/>
                  </a:lnTo>
                  <a:lnTo>
                    <a:pt x="42500" y="33298"/>
                  </a:lnTo>
                  <a:lnTo>
                    <a:pt x="41994" y="33029"/>
                  </a:lnTo>
                  <a:lnTo>
                    <a:pt x="41488" y="32791"/>
                  </a:lnTo>
                  <a:lnTo>
                    <a:pt x="40922" y="32613"/>
                  </a:lnTo>
                  <a:lnTo>
                    <a:pt x="40356" y="32493"/>
                  </a:lnTo>
                  <a:lnTo>
                    <a:pt x="40267" y="31362"/>
                  </a:lnTo>
                  <a:lnTo>
                    <a:pt x="40148" y="30260"/>
                  </a:lnTo>
                  <a:lnTo>
                    <a:pt x="39939" y="29158"/>
                  </a:lnTo>
                  <a:lnTo>
                    <a:pt x="39701" y="28086"/>
                  </a:lnTo>
                  <a:lnTo>
                    <a:pt x="39403" y="27043"/>
                  </a:lnTo>
                  <a:lnTo>
                    <a:pt x="39046" y="26001"/>
                  </a:lnTo>
                  <a:lnTo>
                    <a:pt x="38658" y="25018"/>
                  </a:lnTo>
                  <a:lnTo>
                    <a:pt x="38212" y="24035"/>
                  </a:lnTo>
                  <a:lnTo>
                    <a:pt x="37735" y="23052"/>
                  </a:lnTo>
                  <a:lnTo>
                    <a:pt x="37199" y="22129"/>
                  </a:lnTo>
                  <a:lnTo>
                    <a:pt x="36633" y="21236"/>
                  </a:lnTo>
                  <a:lnTo>
                    <a:pt x="36038" y="20342"/>
                  </a:lnTo>
                  <a:lnTo>
                    <a:pt x="35382" y="19508"/>
                  </a:lnTo>
                  <a:lnTo>
                    <a:pt x="34697" y="18704"/>
                  </a:lnTo>
                  <a:lnTo>
                    <a:pt x="33983" y="17930"/>
                  </a:lnTo>
                  <a:lnTo>
                    <a:pt x="33208" y="17185"/>
                  </a:lnTo>
                  <a:lnTo>
                    <a:pt x="32434" y="16470"/>
                  </a:lnTo>
                  <a:lnTo>
                    <a:pt x="31600" y="15785"/>
                  </a:lnTo>
                  <a:lnTo>
                    <a:pt x="30736" y="15160"/>
                  </a:lnTo>
                  <a:lnTo>
                    <a:pt x="29843" y="14564"/>
                  </a:lnTo>
                  <a:lnTo>
                    <a:pt x="28949" y="13998"/>
                  </a:lnTo>
                  <a:lnTo>
                    <a:pt x="27996" y="13492"/>
                  </a:lnTo>
                  <a:lnTo>
                    <a:pt x="27043" y="13016"/>
                  </a:lnTo>
                  <a:lnTo>
                    <a:pt x="26060" y="12569"/>
                  </a:lnTo>
                  <a:lnTo>
                    <a:pt x="25048" y="12211"/>
                  </a:lnTo>
                  <a:lnTo>
                    <a:pt x="24005" y="11854"/>
                  </a:lnTo>
                  <a:lnTo>
                    <a:pt x="22963" y="11586"/>
                  </a:lnTo>
                  <a:lnTo>
                    <a:pt x="21891" y="11348"/>
                  </a:lnTo>
                  <a:lnTo>
                    <a:pt x="20789" y="11169"/>
                  </a:lnTo>
                  <a:lnTo>
                    <a:pt x="19687" y="11020"/>
                  </a:lnTo>
                  <a:lnTo>
                    <a:pt x="18555" y="10931"/>
                  </a:lnTo>
                  <a:lnTo>
                    <a:pt x="17424" y="10901"/>
                  </a:lnTo>
                  <a:lnTo>
                    <a:pt x="16083" y="10901"/>
                  </a:lnTo>
                  <a:lnTo>
                    <a:pt x="16083" y="8042"/>
                  </a:lnTo>
                  <a:lnTo>
                    <a:pt x="20104" y="8042"/>
                  </a:lnTo>
                  <a:lnTo>
                    <a:pt x="20372" y="8012"/>
                  </a:lnTo>
                  <a:lnTo>
                    <a:pt x="20640" y="7953"/>
                  </a:lnTo>
                  <a:lnTo>
                    <a:pt x="20878" y="7833"/>
                  </a:lnTo>
                  <a:lnTo>
                    <a:pt x="21057" y="7655"/>
                  </a:lnTo>
                  <a:lnTo>
                    <a:pt x="21236" y="7446"/>
                  </a:lnTo>
                  <a:lnTo>
                    <a:pt x="21355" y="7238"/>
                  </a:lnTo>
                  <a:lnTo>
                    <a:pt x="21414" y="6970"/>
                  </a:lnTo>
                  <a:lnTo>
                    <a:pt x="21444" y="6702"/>
                  </a:lnTo>
                  <a:lnTo>
                    <a:pt x="21414" y="6017"/>
                  </a:lnTo>
                  <a:lnTo>
                    <a:pt x="21325" y="5362"/>
                  </a:lnTo>
                  <a:lnTo>
                    <a:pt x="21146" y="4706"/>
                  </a:lnTo>
                  <a:lnTo>
                    <a:pt x="20938" y="4111"/>
                  </a:lnTo>
                  <a:lnTo>
                    <a:pt x="20640" y="3515"/>
                  </a:lnTo>
                  <a:lnTo>
                    <a:pt x="20312" y="2979"/>
                  </a:lnTo>
                  <a:lnTo>
                    <a:pt x="19925" y="2443"/>
                  </a:lnTo>
                  <a:lnTo>
                    <a:pt x="19479" y="1966"/>
                  </a:lnTo>
                  <a:lnTo>
                    <a:pt x="19002" y="1549"/>
                  </a:lnTo>
                  <a:lnTo>
                    <a:pt x="18496" y="1162"/>
                  </a:lnTo>
                  <a:lnTo>
                    <a:pt x="17960" y="805"/>
                  </a:lnTo>
                  <a:lnTo>
                    <a:pt x="17364" y="537"/>
                  </a:lnTo>
                  <a:lnTo>
                    <a:pt x="16739" y="298"/>
                  </a:lnTo>
                  <a:lnTo>
                    <a:pt x="16113" y="150"/>
                  </a:lnTo>
                  <a:lnTo>
                    <a:pt x="15428" y="30"/>
                  </a:lnTo>
                  <a:lnTo>
                    <a:pt x="14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4454025" y="270125"/>
              <a:ext cx="1143675" cy="1143675"/>
            </a:xfrm>
            <a:custGeom>
              <a:avLst/>
              <a:gdLst/>
              <a:ahLst/>
              <a:cxnLst/>
              <a:rect l="l" t="t" r="r" b="b"/>
              <a:pathLst>
                <a:path w="45747" h="45747" fill="none" extrusionOk="0">
                  <a:moveTo>
                    <a:pt x="40356" y="32493"/>
                  </a:moveTo>
                  <a:lnTo>
                    <a:pt x="40356" y="32493"/>
                  </a:lnTo>
                  <a:lnTo>
                    <a:pt x="40267" y="31362"/>
                  </a:lnTo>
                  <a:lnTo>
                    <a:pt x="40148" y="30260"/>
                  </a:lnTo>
                  <a:lnTo>
                    <a:pt x="39939" y="29158"/>
                  </a:lnTo>
                  <a:lnTo>
                    <a:pt x="39701" y="28086"/>
                  </a:lnTo>
                  <a:lnTo>
                    <a:pt x="39403" y="27043"/>
                  </a:lnTo>
                  <a:lnTo>
                    <a:pt x="39046" y="26001"/>
                  </a:lnTo>
                  <a:lnTo>
                    <a:pt x="38658" y="25018"/>
                  </a:lnTo>
                  <a:lnTo>
                    <a:pt x="38212" y="24035"/>
                  </a:lnTo>
                  <a:lnTo>
                    <a:pt x="37735" y="23052"/>
                  </a:lnTo>
                  <a:lnTo>
                    <a:pt x="37199" y="22129"/>
                  </a:lnTo>
                  <a:lnTo>
                    <a:pt x="36633" y="21236"/>
                  </a:lnTo>
                  <a:lnTo>
                    <a:pt x="36038" y="20342"/>
                  </a:lnTo>
                  <a:lnTo>
                    <a:pt x="35382" y="19508"/>
                  </a:lnTo>
                  <a:lnTo>
                    <a:pt x="34697" y="18704"/>
                  </a:lnTo>
                  <a:lnTo>
                    <a:pt x="33983" y="17930"/>
                  </a:lnTo>
                  <a:lnTo>
                    <a:pt x="33208" y="17185"/>
                  </a:lnTo>
                  <a:lnTo>
                    <a:pt x="32434" y="16470"/>
                  </a:lnTo>
                  <a:lnTo>
                    <a:pt x="31600" y="15785"/>
                  </a:lnTo>
                  <a:lnTo>
                    <a:pt x="30736" y="15160"/>
                  </a:lnTo>
                  <a:lnTo>
                    <a:pt x="29843" y="14564"/>
                  </a:lnTo>
                  <a:lnTo>
                    <a:pt x="28949" y="13998"/>
                  </a:lnTo>
                  <a:lnTo>
                    <a:pt x="27996" y="13492"/>
                  </a:lnTo>
                  <a:lnTo>
                    <a:pt x="27043" y="13016"/>
                  </a:lnTo>
                  <a:lnTo>
                    <a:pt x="26060" y="12569"/>
                  </a:lnTo>
                  <a:lnTo>
                    <a:pt x="25048" y="12211"/>
                  </a:lnTo>
                  <a:lnTo>
                    <a:pt x="24005" y="11854"/>
                  </a:lnTo>
                  <a:lnTo>
                    <a:pt x="22963" y="11586"/>
                  </a:lnTo>
                  <a:lnTo>
                    <a:pt x="21891" y="11348"/>
                  </a:lnTo>
                  <a:lnTo>
                    <a:pt x="20789" y="11169"/>
                  </a:lnTo>
                  <a:lnTo>
                    <a:pt x="19687" y="11020"/>
                  </a:lnTo>
                  <a:lnTo>
                    <a:pt x="18555" y="10931"/>
                  </a:lnTo>
                  <a:lnTo>
                    <a:pt x="17424" y="10901"/>
                  </a:lnTo>
                  <a:lnTo>
                    <a:pt x="16083" y="10901"/>
                  </a:lnTo>
                  <a:lnTo>
                    <a:pt x="16083" y="8042"/>
                  </a:lnTo>
                  <a:lnTo>
                    <a:pt x="20104" y="8042"/>
                  </a:lnTo>
                  <a:lnTo>
                    <a:pt x="20104" y="8042"/>
                  </a:lnTo>
                  <a:lnTo>
                    <a:pt x="20372" y="8012"/>
                  </a:lnTo>
                  <a:lnTo>
                    <a:pt x="20640" y="7953"/>
                  </a:lnTo>
                  <a:lnTo>
                    <a:pt x="20878" y="7833"/>
                  </a:lnTo>
                  <a:lnTo>
                    <a:pt x="21057" y="7655"/>
                  </a:lnTo>
                  <a:lnTo>
                    <a:pt x="21236" y="7446"/>
                  </a:lnTo>
                  <a:lnTo>
                    <a:pt x="21355" y="7238"/>
                  </a:lnTo>
                  <a:lnTo>
                    <a:pt x="21414" y="6970"/>
                  </a:lnTo>
                  <a:lnTo>
                    <a:pt x="21444" y="6702"/>
                  </a:lnTo>
                  <a:lnTo>
                    <a:pt x="21444" y="6702"/>
                  </a:lnTo>
                  <a:lnTo>
                    <a:pt x="21414" y="6017"/>
                  </a:lnTo>
                  <a:lnTo>
                    <a:pt x="21325" y="5362"/>
                  </a:lnTo>
                  <a:lnTo>
                    <a:pt x="21146" y="4706"/>
                  </a:lnTo>
                  <a:lnTo>
                    <a:pt x="20938" y="4111"/>
                  </a:lnTo>
                  <a:lnTo>
                    <a:pt x="20640" y="3515"/>
                  </a:lnTo>
                  <a:lnTo>
                    <a:pt x="20312" y="2979"/>
                  </a:lnTo>
                  <a:lnTo>
                    <a:pt x="19925" y="2443"/>
                  </a:lnTo>
                  <a:lnTo>
                    <a:pt x="19479" y="1966"/>
                  </a:lnTo>
                  <a:lnTo>
                    <a:pt x="19002" y="1549"/>
                  </a:lnTo>
                  <a:lnTo>
                    <a:pt x="18496" y="1162"/>
                  </a:lnTo>
                  <a:lnTo>
                    <a:pt x="17960" y="805"/>
                  </a:lnTo>
                  <a:lnTo>
                    <a:pt x="17364" y="537"/>
                  </a:lnTo>
                  <a:lnTo>
                    <a:pt x="16739" y="298"/>
                  </a:lnTo>
                  <a:lnTo>
                    <a:pt x="16113" y="150"/>
                  </a:lnTo>
                  <a:lnTo>
                    <a:pt x="15428" y="30"/>
                  </a:lnTo>
                  <a:lnTo>
                    <a:pt x="14743" y="1"/>
                  </a:lnTo>
                  <a:lnTo>
                    <a:pt x="12063" y="1"/>
                  </a:lnTo>
                  <a:lnTo>
                    <a:pt x="12063" y="1"/>
                  </a:lnTo>
                  <a:lnTo>
                    <a:pt x="11676" y="30"/>
                  </a:lnTo>
                  <a:lnTo>
                    <a:pt x="11259" y="90"/>
                  </a:lnTo>
                  <a:lnTo>
                    <a:pt x="10871" y="179"/>
                  </a:lnTo>
                  <a:lnTo>
                    <a:pt x="10514" y="328"/>
                  </a:lnTo>
                  <a:lnTo>
                    <a:pt x="10157" y="507"/>
                  </a:lnTo>
                  <a:lnTo>
                    <a:pt x="9829" y="686"/>
                  </a:lnTo>
                  <a:lnTo>
                    <a:pt x="9531" y="924"/>
                  </a:lnTo>
                  <a:lnTo>
                    <a:pt x="9233" y="1192"/>
                  </a:lnTo>
                  <a:lnTo>
                    <a:pt x="8965" y="1460"/>
                  </a:lnTo>
                  <a:lnTo>
                    <a:pt x="8727" y="1788"/>
                  </a:lnTo>
                  <a:lnTo>
                    <a:pt x="8548" y="2115"/>
                  </a:lnTo>
                  <a:lnTo>
                    <a:pt x="8370" y="2473"/>
                  </a:lnTo>
                  <a:lnTo>
                    <a:pt x="8221" y="2830"/>
                  </a:lnTo>
                  <a:lnTo>
                    <a:pt x="8131" y="3217"/>
                  </a:lnTo>
                  <a:lnTo>
                    <a:pt x="8072" y="3604"/>
                  </a:lnTo>
                  <a:lnTo>
                    <a:pt x="8042" y="4021"/>
                  </a:lnTo>
                  <a:lnTo>
                    <a:pt x="8042" y="4021"/>
                  </a:lnTo>
                  <a:lnTo>
                    <a:pt x="8072" y="4438"/>
                  </a:lnTo>
                  <a:lnTo>
                    <a:pt x="8131" y="4825"/>
                  </a:lnTo>
                  <a:lnTo>
                    <a:pt x="8221" y="5213"/>
                  </a:lnTo>
                  <a:lnTo>
                    <a:pt x="8370" y="5600"/>
                  </a:lnTo>
                  <a:lnTo>
                    <a:pt x="8548" y="5957"/>
                  </a:lnTo>
                  <a:lnTo>
                    <a:pt x="8727" y="6285"/>
                  </a:lnTo>
                  <a:lnTo>
                    <a:pt x="8965" y="6583"/>
                  </a:lnTo>
                  <a:lnTo>
                    <a:pt x="9233" y="6880"/>
                  </a:lnTo>
                  <a:lnTo>
                    <a:pt x="9531" y="7119"/>
                  </a:lnTo>
                  <a:lnTo>
                    <a:pt x="9829" y="7357"/>
                  </a:lnTo>
                  <a:lnTo>
                    <a:pt x="10157" y="7565"/>
                  </a:lnTo>
                  <a:lnTo>
                    <a:pt x="10514" y="7744"/>
                  </a:lnTo>
                  <a:lnTo>
                    <a:pt x="10871" y="7863"/>
                  </a:lnTo>
                  <a:lnTo>
                    <a:pt x="11259" y="7982"/>
                  </a:lnTo>
                  <a:lnTo>
                    <a:pt x="11676" y="8042"/>
                  </a:lnTo>
                  <a:lnTo>
                    <a:pt x="12063" y="8042"/>
                  </a:lnTo>
                  <a:lnTo>
                    <a:pt x="13403" y="8042"/>
                  </a:lnTo>
                  <a:lnTo>
                    <a:pt x="13403" y="16321"/>
                  </a:lnTo>
                  <a:lnTo>
                    <a:pt x="13403" y="16321"/>
                  </a:lnTo>
                  <a:lnTo>
                    <a:pt x="12718" y="16411"/>
                  </a:lnTo>
                  <a:lnTo>
                    <a:pt x="12033" y="16530"/>
                  </a:lnTo>
                  <a:lnTo>
                    <a:pt x="11348" y="16679"/>
                  </a:lnTo>
                  <a:lnTo>
                    <a:pt x="10693" y="16858"/>
                  </a:lnTo>
                  <a:lnTo>
                    <a:pt x="10037" y="17036"/>
                  </a:lnTo>
                  <a:lnTo>
                    <a:pt x="9382" y="17275"/>
                  </a:lnTo>
                  <a:lnTo>
                    <a:pt x="8757" y="17543"/>
                  </a:lnTo>
                  <a:lnTo>
                    <a:pt x="8161" y="17840"/>
                  </a:lnTo>
                  <a:lnTo>
                    <a:pt x="7566" y="18138"/>
                  </a:lnTo>
                  <a:lnTo>
                    <a:pt x="6970" y="18496"/>
                  </a:lnTo>
                  <a:lnTo>
                    <a:pt x="6404" y="18853"/>
                  </a:lnTo>
                  <a:lnTo>
                    <a:pt x="5868" y="19240"/>
                  </a:lnTo>
                  <a:lnTo>
                    <a:pt x="5362" y="19657"/>
                  </a:lnTo>
                  <a:lnTo>
                    <a:pt x="4855" y="20104"/>
                  </a:lnTo>
                  <a:lnTo>
                    <a:pt x="4349" y="20580"/>
                  </a:lnTo>
                  <a:lnTo>
                    <a:pt x="3902" y="21057"/>
                  </a:lnTo>
                  <a:lnTo>
                    <a:pt x="3456" y="21563"/>
                  </a:lnTo>
                  <a:lnTo>
                    <a:pt x="3039" y="22070"/>
                  </a:lnTo>
                  <a:lnTo>
                    <a:pt x="2651" y="22606"/>
                  </a:lnTo>
                  <a:lnTo>
                    <a:pt x="2264" y="23171"/>
                  </a:lnTo>
                  <a:lnTo>
                    <a:pt x="1937" y="23767"/>
                  </a:lnTo>
                  <a:lnTo>
                    <a:pt x="1609" y="24333"/>
                  </a:lnTo>
                  <a:lnTo>
                    <a:pt x="1311" y="24958"/>
                  </a:lnTo>
                  <a:lnTo>
                    <a:pt x="1043" y="25584"/>
                  </a:lnTo>
                  <a:lnTo>
                    <a:pt x="805" y="26209"/>
                  </a:lnTo>
                  <a:lnTo>
                    <a:pt x="596" y="26865"/>
                  </a:lnTo>
                  <a:lnTo>
                    <a:pt x="418" y="27520"/>
                  </a:lnTo>
                  <a:lnTo>
                    <a:pt x="269" y="28205"/>
                  </a:lnTo>
                  <a:lnTo>
                    <a:pt x="150" y="28890"/>
                  </a:lnTo>
                  <a:lnTo>
                    <a:pt x="90" y="29605"/>
                  </a:lnTo>
                  <a:lnTo>
                    <a:pt x="31" y="30290"/>
                  </a:lnTo>
                  <a:lnTo>
                    <a:pt x="1" y="31004"/>
                  </a:lnTo>
                  <a:lnTo>
                    <a:pt x="1" y="31004"/>
                  </a:lnTo>
                  <a:lnTo>
                    <a:pt x="31" y="31779"/>
                  </a:lnTo>
                  <a:lnTo>
                    <a:pt x="90" y="32523"/>
                  </a:lnTo>
                  <a:lnTo>
                    <a:pt x="180" y="33268"/>
                  </a:lnTo>
                  <a:lnTo>
                    <a:pt x="299" y="33983"/>
                  </a:lnTo>
                  <a:lnTo>
                    <a:pt x="477" y="34697"/>
                  </a:lnTo>
                  <a:lnTo>
                    <a:pt x="686" y="35382"/>
                  </a:lnTo>
                  <a:lnTo>
                    <a:pt x="894" y="36067"/>
                  </a:lnTo>
                  <a:lnTo>
                    <a:pt x="1162" y="36752"/>
                  </a:lnTo>
                  <a:lnTo>
                    <a:pt x="1460" y="37408"/>
                  </a:lnTo>
                  <a:lnTo>
                    <a:pt x="1788" y="38033"/>
                  </a:lnTo>
                  <a:lnTo>
                    <a:pt x="2145" y="38658"/>
                  </a:lnTo>
                  <a:lnTo>
                    <a:pt x="2532" y="39254"/>
                  </a:lnTo>
                  <a:lnTo>
                    <a:pt x="2949" y="39820"/>
                  </a:lnTo>
                  <a:lnTo>
                    <a:pt x="3396" y="40386"/>
                  </a:lnTo>
                  <a:lnTo>
                    <a:pt x="3843" y="40922"/>
                  </a:lnTo>
                  <a:lnTo>
                    <a:pt x="4349" y="41428"/>
                  </a:lnTo>
                  <a:lnTo>
                    <a:pt x="4855" y="41934"/>
                  </a:lnTo>
                  <a:lnTo>
                    <a:pt x="5391" y="42381"/>
                  </a:lnTo>
                  <a:lnTo>
                    <a:pt x="5928" y="42828"/>
                  </a:lnTo>
                  <a:lnTo>
                    <a:pt x="6523" y="43245"/>
                  </a:lnTo>
                  <a:lnTo>
                    <a:pt x="7119" y="43632"/>
                  </a:lnTo>
                  <a:lnTo>
                    <a:pt x="7744" y="43960"/>
                  </a:lnTo>
                  <a:lnTo>
                    <a:pt x="8370" y="44287"/>
                  </a:lnTo>
                  <a:lnTo>
                    <a:pt x="9025" y="44585"/>
                  </a:lnTo>
                  <a:lnTo>
                    <a:pt x="9680" y="44853"/>
                  </a:lnTo>
                  <a:lnTo>
                    <a:pt x="10365" y="45091"/>
                  </a:lnTo>
                  <a:lnTo>
                    <a:pt x="11080" y="45300"/>
                  </a:lnTo>
                  <a:lnTo>
                    <a:pt x="11795" y="45449"/>
                  </a:lnTo>
                  <a:lnTo>
                    <a:pt x="12509" y="45598"/>
                  </a:lnTo>
                  <a:lnTo>
                    <a:pt x="13254" y="45687"/>
                  </a:lnTo>
                  <a:lnTo>
                    <a:pt x="13999" y="45747"/>
                  </a:lnTo>
                  <a:lnTo>
                    <a:pt x="14743" y="45747"/>
                  </a:lnTo>
                  <a:lnTo>
                    <a:pt x="14743" y="45747"/>
                  </a:lnTo>
                  <a:lnTo>
                    <a:pt x="15517" y="45747"/>
                  </a:lnTo>
                  <a:lnTo>
                    <a:pt x="16262" y="45687"/>
                  </a:lnTo>
                  <a:lnTo>
                    <a:pt x="17007" y="45598"/>
                  </a:lnTo>
                  <a:lnTo>
                    <a:pt x="17721" y="45449"/>
                  </a:lnTo>
                  <a:lnTo>
                    <a:pt x="18436" y="45300"/>
                  </a:lnTo>
                  <a:lnTo>
                    <a:pt x="19121" y="45091"/>
                  </a:lnTo>
                  <a:lnTo>
                    <a:pt x="19806" y="44853"/>
                  </a:lnTo>
                  <a:lnTo>
                    <a:pt x="20491" y="44585"/>
                  </a:lnTo>
                  <a:lnTo>
                    <a:pt x="21146" y="44287"/>
                  </a:lnTo>
                  <a:lnTo>
                    <a:pt x="21772" y="43960"/>
                  </a:lnTo>
                  <a:lnTo>
                    <a:pt x="22397" y="43602"/>
                  </a:lnTo>
                  <a:lnTo>
                    <a:pt x="22993" y="43245"/>
                  </a:lnTo>
                  <a:lnTo>
                    <a:pt x="23559" y="42828"/>
                  </a:lnTo>
                  <a:lnTo>
                    <a:pt x="24125" y="42381"/>
                  </a:lnTo>
                  <a:lnTo>
                    <a:pt x="24661" y="41934"/>
                  </a:lnTo>
                  <a:lnTo>
                    <a:pt x="25167" y="41428"/>
                  </a:lnTo>
                  <a:lnTo>
                    <a:pt x="25673" y="40922"/>
                  </a:lnTo>
                  <a:lnTo>
                    <a:pt x="26120" y="40386"/>
                  </a:lnTo>
                  <a:lnTo>
                    <a:pt x="26567" y="39820"/>
                  </a:lnTo>
                  <a:lnTo>
                    <a:pt x="26984" y="39254"/>
                  </a:lnTo>
                  <a:lnTo>
                    <a:pt x="27371" y="38658"/>
                  </a:lnTo>
                  <a:lnTo>
                    <a:pt x="27728" y="38033"/>
                  </a:lnTo>
                  <a:lnTo>
                    <a:pt x="28026" y="37408"/>
                  </a:lnTo>
                  <a:lnTo>
                    <a:pt x="28324" y="36752"/>
                  </a:lnTo>
                  <a:lnTo>
                    <a:pt x="28592" y="36067"/>
                  </a:lnTo>
                  <a:lnTo>
                    <a:pt x="28830" y="35382"/>
                  </a:lnTo>
                  <a:lnTo>
                    <a:pt x="29039" y="34697"/>
                  </a:lnTo>
                  <a:lnTo>
                    <a:pt x="29188" y="33983"/>
                  </a:lnTo>
                  <a:lnTo>
                    <a:pt x="29337" y="33268"/>
                  </a:lnTo>
                  <a:lnTo>
                    <a:pt x="29426" y="32523"/>
                  </a:lnTo>
                  <a:lnTo>
                    <a:pt x="29485" y="31779"/>
                  </a:lnTo>
                  <a:lnTo>
                    <a:pt x="29485" y="31004"/>
                  </a:lnTo>
                  <a:lnTo>
                    <a:pt x="29485" y="31004"/>
                  </a:lnTo>
                  <a:lnTo>
                    <a:pt x="29485" y="30290"/>
                  </a:lnTo>
                  <a:lnTo>
                    <a:pt x="29426" y="29605"/>
                  </a:lnTo>
                  <a:lnTo>
                    <a:pt x="29337" y="28890"/>
                  </a:lnTo>
                  <a:lnTo>
                    <a:pt x="29217" y="28205"/>
                  </a:lnTo>
                  <a:lnTo>
                    <a:pt x="29068" y="27520"/>
                  </a:lnTo>
                  <a:lnTo>
                    <a:pt x="28890" y="26865"/>
                  </a:lnTo>
                  <a:lnTo>
                    <a:pt x="28681" y="26209"/>
                  </a:lnTo>
                  <a:lnTo>
                    <a:pt x="28473" y="25584"/>
                  </a:lnTo>
                  <a:lnTo>
                    <a:pt x="28205" y="24958"/>
                  </a:lnTo>
                  <a:lnTo>
                    <a:pt x="27907" y="24363"/>
                  </a:lnTo>
                  <a:lnTo>
                    <a:pt x="27579" y="23767"/>
                  </a:lnTo>
                  <a:lnTo>
                    <a:pt x="27222" y="23171"/>
                  </a:lnTo>
                  <a:lnTo>
                    <a:pt x="26865" y="22606"/>
                  </a:lnTo>
                  <a:lnTo>
                    <a:pt x="26477" y="22070"/>
                  </a:lnTo>
                  <a:lnTo>
                    <a:pt x="26060" y="21563"/>
                  </a:lnTo>
                  <a:lnTo>
                    <a:pt x="25614" y="21057"/>
                  </a:lnTo>
                  <a:lnTo>
                    <a:pt x="25137" y="20580"/>
                  </a:lnTo>
                  <a:lnTo>
                    <a:pt x="24661" y="20104"/>
                  </a:lnTo>
                  <a:lnTo>
                    <a:pt x="24154" y="19657"/>
                  </a:lnTo>
                  <a:lnTo>
                    <a:pt x="23648" y="19270"/>
                  </a:lnTo>
                  <a:lnTo>
                    <a:pt x="23082" y="18853"/>
                  </a:lnTo>
                  <a:lnTo>
                    <a:pt x="22546" y="18496"/>
                  </a:lnTo>
                  <a:lnTo>
                    <a:pt x="21950" y="18138"/>
                  </a:lnTo>
                  <a:lnTo>
                    <a:pt x="21355" y="17840"/>
                  </a:lnTo>
                  <a:lnTo>
                    <a:pt x="20759" y="17543"/>
                  </a:lnTo>
                  <a:lnTo>
                    <a:pt x="20134" y="17275"/>
                  </a:lnTo>
                  <a:lnTo>
                    <a:pt x="19479" y="17036"/>
                  </a:lnTo>
                  <a:lnTo>
                    <a:pt x="18823" y="16858"/>
                  </a:lnTo>
                  <a:lnTo>
                    <a:pt x="18168" y="16679"/>
                  </a:lnTo>
                  <a:lnTo>
                    <a:pt x="17483" y="16530"/>
                  </a:lnTo>
                  <a:lnTo>
                    <a:pt x="16798" y="16411"/>
                  </a:lnTo>
                  <a:lnTo>
                    <a:pt x="16083" y="16321"/>
                  </a:lnTo>
                  <a:lnTo>
                    <a:pt x="16083" y="13581"/>
                  </a:lnTo>
                  <a:lnTo>
                    <a:pt x="17424" y="13581"/>
                  </a:lnTo>
                  <a:lnTo>
                    <a:pt x="17424" y="13581"/>
                  </a:lnTo>
                  <a:lnTo>
                    <a:pt x="18436" y="13611"/>
                  </a:lnTo>
                  <a:lnTo>
                    <a:pt x="19419" y="13701"/>
                  </a:lnTo>
                  <a:lnTo>
                    <a:pt x="20402" y="13820"/>
                  </a:lnTo>
                  <a:lnTo>
                    <a:pt x="21385" y="13969"/>
                  </a:lnTo>
                  <a:lnTo>
                    <a:pt x="22308" y="14177"/>
                  </a:lnTo>
                  <a:lnTo>
                    <a:pt x="23261" y="14445"/>
                  </a:lnTo>
                  <a:lnTo>
                    <a:pt x="24154" y="14713"/>
                  </a:lnTo>
                  <a:lnTo>
                    <a:pt x="25048" y="15071"/>
                  </a:lnTo>
                  <a:lnTo>
                    <a:pt x="25941" y="15428"/>
                  </a:lnTo>
                  <a:lnTo>
                    <a:pt x="26775" y="15845"/>
                  </a:lnTo>
                  <a:lnTo>
                    <a:pt x="27609" y="16292"/>
                  </a:lnTo>
                  <a:lnTo>
                    <a:pt x="28413" y="16798"/>
                  </a:lnTo>
                  <a:lnTo>
                    <a:pt x="29188" y="17334"/>
                  </a:lnTo>
                  <a:lnTo>
                    <a:pt x="29932" y="17870"/>
                  </a:lnTo>
                  <a:lnTo>
                    <a:pt x="30677" y="18466"/>
                  </a:lnTo>
                  <a:lnTo>
                    <a:pt x="31362" y="19091"/>
                  </a:lnTo>
                  <a:lnTo>
                    <a:pt x="32017" y="19746"/>
                  </a:lnTo>
                  <a:lnTo>
                    <a:pt x="32672" y="20431"/>
                  </a:lnTo>
                  <a:lnTo>
                    <a:pt x="33268" y="21146"/>
                  </a:lnTo>
                  <a:lnTo>
                    <a:pt x="33834" y="21891"/>
                  </a:lnTo>
                  <a:lnTo>
                    <a:pt x="34370" y="22665"/>
                  </a:lnTo>
                  <a:lnTo>
                    <a:pt x="34876" y="23440"/>
                  </a:lnTo>
                  <a:lnTo>
                    <a:pt x="35353" y="24273"/>
                  </a:lnTo>
                  <a:lnTo>
                    <a:pt x="35770" y="25107"/>
                  </a:lnTo>
                  <a:lnTo>
                    <a:pt x="36157" y="25971"/>
                  </a:lnTo>
                  <a:lnTo>
                    <a:pt x="36514" y="26835"/>
                  </a:lnTo>
                  <a:lnTo>
                    <a:pt x="36812" y="27728"/>
                  </a:lnTo>
                  <a:lnTo>
                    <a:pt x="37080" y="28651"/>
                  </a:lnTo>
                  <a:lnTo>
                    <a:pt x="37288" y="29605"/>
                  </a:lnTo>
                  <a:lnTo>
                    <a:pt x="37467" y="30558"/>
                  </a:lnTo>
                  <a:lnTo>
                    <a:pt x="37586" y="31511"/>
                  </a:lnTo>
                  <a:lnTo>
                    <a:pt x="37676" y="32493"/>
                  </a:lnTo>
                  <a:lnTo>
                    <a:pt x="37676" y="32493"/>
                  </a:lnTo>
                  <a:lnTo>
                    <a:pt x="37110" y="32642"/>
                  </a:lnTo>
                  <a:lnTo>
                    <a:pt x="36574" y="32821"/>
                  </a:lnTo>
                  <a:lnTo>
                    <a:pt x="36067" y="33059"/>
                  </a:lnTo>
                  <a:lnTo>
                    <a:pt x="35561" y="33327"/>
                  </a:lnTo>
                  <a:lnTo>
                    <a:pt x="35085" y="33655"/>
                  </a:lnTo>
                  <a:lnTo>
                    <a:pt x="34668" y="34012"/>
                  </a:lnTo>
                  <a:lnTo>
                    <a:pt x="34251" y="34399"/>
                  </a:lnTo>
                  <a:lnTo>
                    <a:pt x="33863" y="34816"/>
                  </a:lnTo>
                  <a:lnTo>
                    <a:pt x="33536" y="35263"/>
                  </a:lnTo>
                  <a:lnTo>
                    <a:pt x="33238" y="35740"/>
                  </a:lnTo>
                  <a:lnTo>
                    <a:pt x="32970" y="36246"/>
                  </a:lnTo>
                  <a:lnTo>
                    <a:pt x="32761" y="36752"/>
                  </a:lnTo>
                  <a:lnTo>
                    <a:pt x="32583" y="37318"/>
                  </a:lnTo>
                  <a:lnTo>
                    <a:pt x="32464" y="37884"/>
                  </a:lnTo>
                  <a:lnTo>
                    <a:pt x="32374" y="38450"/>
                  </a:lnTo>
                  <a:lnTo>
                    <a:pt x="32345" y="39046"/>
                  </a:lnTo>
                  <a:lnTo>
                    <a:pt x="32345" y="39046"/>
                  </a:lnTo>
                  <a:lnTo>
                    <a:pt x="32404" y="39731"/>
                  </a:lnTo>
                  <a:lnTo>
                    <a:pt x="32493" y="40416"/>
                  </a:lnTo>
                  <a:lnTo>
                    <a:pt x="32642" y="41041"/>
                  </a:lnTo>
                  <a:lnTo>
                    <a:pt x="32881" y="41666"/>
                  </a:lnTo>
                  <a:lnTo>
                    <a:pt x="33178" y="42232"/>
                  </a:lnTo>
                  <a:lnTo>
                    <a:pt x="33506" y="42798"/>
                  </a:lnTo>
                  <a:lnTo>
                    <a:pt x="33893" y="43304"/>
                  </a:lnTo>
                  <a:lnTo>
                    <a:pt x="34310" y="43781"/>
                  </a:lnTo>
                  <a:lnTo>
                    <a:pt x="34787" y="44228"/>
                  </a:lnTo>
                  <a:lnTo>
                    <a:pt x="35323" y="44615"/>
                  </a:lnTo>
                  <a:lnTo>
                    <a:pt x="35859" y="44943"/>
                  </a:lnTo>
                  <a:lnTo>
                    <a:pt x="36455" y="45240"/>
                  </a:lnTo>
                  <a:lnTo>
                    <a:pt x="37080" y="45449"/>
                  </a:lnTo>
                  <a:lnTo>
                    <a:pt x="37705" y="45628"/>
                  </a:lnTo>
                  <a:lnTo>
                    <a:pt x="38361" y="45717"/>
                  </a:lnTo>
                  <a:lnTo>
                    <a:pt x="39046" y="45747"/>
                  </a:lnTo>
                  <a:lnTo>
                    <a:pt x="39046" y="45747"/>
                  </a:lnTo>
                  <a:lnTo>
                    <a:pt x="39731" y="45717"/>
                  </a:lnTo>
                  <a:lnTo>
                    <a:pt x="40416" y="45628"/>
                  </a:lnTo>
                  <a:lnTo>
                    <a:pt x="41041" y="45449"/>
                  </a:lnTo>
                  <a:lnTo>
                    <a:pt x="41666" y="45240"/>
                  </a:lnTo>
                  <a:lnTo>
                    <a:pt x="42262" y="44943"/>
                  </a:lnTo>
                  <a:lnTo>
                    <a:pt x="42798" y="44615"/>
                  </a:lnTo>
                  <a:lnTo>
                    <a:pt x="43304" y="44228"/>
                  </a:lnTo>
                  <a:lnTo>
                    <a:pt x="43781" y="43781"/>
                  </a:lnTo>
                  <a:lnTo>
                    <a:pt x="44228" y="43304"/>
                  </a:lnTo>
                  <a:lnTo>
                    <a:pt x="44615" y="42798"/>
                  </a:lnTo>
                  <a:lnTo>
                    <a:pt x="44942" y="42232"/>
                  </a:lnTo>
                  <a:lnTo>
                    <a:pt x="45240" y="41666"/>
                  </a:lnTo>
                  <a:lnTo>
                    <a:pt x="45449" y="41041"/>
                  </a:lnTo>
                  <a:lnTo>
                    <a:pt x="45627" y="40416"/>
                  </a:lnTo>
                  <a:lnTo>
                    <a:pt x="45717" y="39731"/>
                  </a:lnTo>
                  <a:lnTo>
                    <a:pt x="45747" y="39046"/>
                  </a:lnTo>
                  <a:lnTo>
                    <a:pt x="45747" y="39046"/>
                  </a:lnTo>
                  <a:lnTo>
                    <a:pt x="45717" y="38450"/>
                  </a:lnTo>
                  <a:lnTo>
                    <a:pt x="45657" y="37854"/>
                  </a:lnTo>
                  <a:lnTo>
                    <a:pt x="45508" y="37288"/>
                  </a:lnTo>
                  <a:lnTo>
                    <a:pt x="45359" y="36752"/>
                  </a:lnTo>
                  <a:lnTo>
                    <a:pt x="45121" y="36216"/>
                  </a:lnTo>
                  <a:lnTo>
                    <a:pt x="44853" y="35710"/>
                  </a:lnTo>
                  <a:lnTo>
                    <a:pt x="44555" y="35233"/>
                  </a:lnTo>
                  <a:lnTo>
                    <a:pt x="44198" y="34787"/>
                  </a:lnTo>
                  <a:lnTo>
                    <a:pt x="43841" y="34370"/>
                  </a:lnTo>
                  <a:lnTo>
                    <a:pt x="43424" y="33983"/>
                  </a:lnTo>
                  <a:lnTo>
                    <a:pt x="42977" y="33625"/>
                  </a:lnTo>
                  <a:lnTo>
                    <a:pt x="42500" y="33298"/>
                  </a:lnTo>
                  <a:lnTo>
                    <a:pt x="41994" y="33029"/>
                  </a:lnTo>
                  <a:lnTo>
                    <a:pt x="41488" y="32791"/>
                  </a:lnTo>
                  <a:lnTo>
                    <a:pt x="40922" y="32613"/>
                  </a:lnTo>
                  <a:lnTo>
                    <a:pt x="40356" y="32493"/>
                  </a:lnTo>
                  <a:lnTo>
                    <a:pt x="40356" y="3249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4523275" y="745900"/>
              <a:ext cx="599400" cy="599400"/>
            </a:xfrm>
            <a:custGeom>
              <a:avLst/>
              <a:gdLst/>
              <a:ahLst/>
              <a:cxnLst/>
              <a:rect l="l" t="t" r="r" b="b"/>
              <a:pathLst>
                <a:path w="23976" h="23976" fill="none" extrusionOk="0">
                  <a:moveTo>
                    <a:pt x="19508" y="2562"/>
                  </a:moveTo>
                  <a:lnTo>
                    <a:pt x="13730" y="8340"/>
                  </a:lnTo>
                  <a:lnTo>
                    <a:pt x="13730" y="8340"/>
                  </a:lnTo>
                  <a:lnTo>
                    <a:pt x="14028" y="8519"/>
                  </a:lnTo>
                  <a:lnTo>
                    <a:pt x="14296" y="8697"/>
                  </a:lnTo>
                  <a:lnTo>
                    <a:pt x="14564" y="8906"/>
                  </a:lnTo>
                  <a:lnTo>
                    <a:pt x="14832" y="9144"/>
                  </a:lnTo>
                  <a:lnTo>
                    <a:pt x="15041" y="9382"/>
                  </a:lnTo>
                  <a:lnTo>
                    <a:pt x="15249" y="9650"/>
                  </a:lnTo>
                  <a:lnTo>
                    <a:pt x="15458" y="9948"/>
                  </a:lnTo>
                  <a:lnTo>
                    <a:pt x="15607" y="10246"/>
                  </a:lnTo>
                  <a:lnTo>
                    <a:pt x="21414" y="4468"/>
                  </a:lnTo>
                  <a:lnTo>
                    <a:pt x="21414" y="4468"/>
                  </a:lnTo>
                  <a:lnTo>
                    <a:pt x="21891" y="5123"/>
                  </a:lnTo>
                  <a:lnTo>
                    <a:pt x="22367" y="5838"/>
                  </a:lnTo>
                  <a:lnTo>
                    <a:pt x="22754" y="6553"/>
                  </a:lnTo>
                  <a:lnTo>
                    <a:pt x="23112" y="7327"/>
                  </a:lnTo>
                  <a:lnTo>
                    <a:pt x="23410" y="8131"/>
                  </a:lnTo>
                  <a:lnTo>
                    <a:pt x="23648" y="8935"/>
                  </a:lnTo>
                  <a:lnTo>
                    <a:pt x="23856" y="9769"/>
                  </a:lnTo>
                  <a:lnTo>
                    <a:pt x="23975" y="10633"/>
                  </a:lnTo>
                  <a:lnTo>
                    <a:pt x="15785" y="10633"/>
                  </a:lnTo>
                  <a:lnTo>
                    <a:pt x="15785" y="10633"/>
                  </a:lnTo>
                  <a:lnTo>
                    <a:pt x="15875" y="10961"/>
                  </a:lnTo>
                  <a:lnTo>
                    <a:pt x="15934" y="11318"/>
                  </a:lnTo>
                  <a:lnTo>
                    <a:pt x="15994" y="11646"/>
                  </a:lnTo>
                  <a:lnTo>
                    <a:pt x="15994" y="11973"/>
                  </a:lnTo>
                  <a:lnTo>
                    <a:pt x="15994" y="12331"/>
                  </a:lnTo>
                  <a:lnTo>
                    <a:pt x="15934" y="12658"/>
                  </a:lnTo>
                  <a:lnTo>
                    <a:pt x="15875" y="12986"/>
                  </a:lnTo>
                  <a:lnTo>
                    <a:pt x="15785" y="13313"/>
                  </a:lnTo>
                  <a:lnTo>
                    <a:pt x="23975" y="13313"/>
                  </a:lnTo>
                  <a:lnTo>
                    <a:pt x="23975" y="13313"/>
                  </a:lnTo>
                  <a:lnTo>
                    <a:pt x="23856" y="14177"/>
                  </a:lnTo>
                  <a:lnTo>
                    <a:pt x="23648" y="15011"/>
                  </a:lnTo>
                  <a:lnTo>
                    <a:pt x="23410" y="15845"/>
                  </a:lnTo>
                  <a:lnTo>
                    <a:pt x="23112" y="16649"/>
                  </a:lnTo>
                  <a:lnTo>
                    <a:pt x="22754" y="17394"/>
                  </a:lnTo>
                  <a:lnTo>
                    <a:pt x="22367" y="18138"/>
                  </a:lnTo>
                  <a:lnTo>
                    <a:pt x="21891" y="18823"/>
                  </a:lnTo>
                  <a:lnTo>
                    <a:pt x="21414" y="19508"/>
                  </a:lnTo>
                  <a:lnTo>
                    <a:pt x="15607" y="13701"/>
                  </a:lnTo>
                  <a:lnTo>
                    <a:pt x="15607" y="13701"/>
                  </a:lnTo>
                  <a:lnTo>
                    <a:pt x="15458" y="14028"/>
                  </a:lnTo>
                  <a:lnTo>
                    <a:pt x="15249" y="14296"/>
                  </a:lnTo>
                  <a:lnTo>
                    <a:pt x="15041" y="14564"/>
                  </a:lnTo>
                  <a:lnTo>
                    <a:pt x="14832" y="14832"/>
                  </a:lnTo>
                  <a:lnTo>
                    <a:pt x="14564" y="15041"/>
                  </a:lnTo>
                  <a:lnTo>
                    <a:pt x="14296" y="15249"/>
                  </a:lnTo>
                  <a:lnTo>
                    <a:pt x="14028" y="15458"/>
                  </a:lnTo>
                  <a:lnTo>
                    <a:pt x="13730" y="15607"/>
                  </a:lnTo>
                  <a:lnTo>
                    <a:pt x="19508" y="21414"/>
                  </a:lnTo>
                  <a:lnTo>
                    <a:pt x="19508" y="21414"/>
                  </a:lnTo>
                  <a:lnTo>
                    <a:pt x="18853" y="21891"/>
                  </a:lnTo>
                  <a:lnTo>
                    <a:pt x="18138" y="22338"/>
                  </a:lnTo>
                  <a:lnTo>
                    <a:pt x="17394" y="22755"/>
                  </a:lnTo>
                  <a:lnTo>
                    <a:pt x="16649" y="23112"/>
                  </a:lnTo>
                  <a:lnTo>
                    <a:pt x="15845" y="23410"/>
                  </a:lnTo>
                  <a:lnTo>
                    <a:pt x="15041" y="23648"/>
                  </a:lnTo>
                  <a:lnTo>
                    <a:pt x="14177" y="23827"/>
                  </a:lnTo>
                  <a:lnTo>
                    <a:pt x="13313" y="23976"/>
                  </a:lnTo>
                  <a:lnTo>
                    <a:pt x="13313" y="15785"/>
                  </a:lnTo>
                  <a:lnTo>
                    <a:pt x="13313" y="15785"/>
                  </a:lnTo>
                  <a:lnTo>
                    <a:pt x="12986" y="15875"/>
                  </a:lnTo>
                  <a:lnTo>
                    <a:pt x="12658" y="15934"/>
                  </a:lnTo>
                  <a:lnTo>
                    <a:pt x="12330" y="15994"/>
                  </a:lnTo>
                  <a:lnTo>
                    <a:pt x="11973" y="15994"/>
                  </a:lnTo>
                  <a:lnTo>
                    <a:pt x="11646" y="15994"/>
                  </a:lnTo>
                  <a:lnTo>
                    <a:pt x="11318" y="15934"/>
                  </a:lnTo>
                  <a:lnTo>
                    <a:pt x="10961" y="15875"/>
                  </a:lnTo>
                  <a:lnTo>
                    <a:pt x="10633" y="15785"/>
                  </a:lnTo>
                  <a:lnTo>
                    <a:pt x="10633" y="23976"/>
                  </a:lnTo>
                  <a:lnTo>
                    <a:pt x="10633" y="23976"/>
                  </a:lnTo>
                  <a:lnTo>
                    <a:pt x="9769" y="23827"/>
                  </a:lnTo>
                  <a:lnTo>
                    <a:pt x="8935" y="23648"/>
                  </a:lnTo>
                  <a:lnTo>
                    <a:pt x="8131" y="23410"/>
                  </a:lnTo>
                  <a:lnTo>
                    <a:pt x="7327" y="23112"/>
                  </a:lnTo>
                  <a:lnTo>
                    <a:pt x="6553" y="22755"/>
                  </a:lnTo>
                  <a:lnTo>
                    <a:pt x="5838" y="22338"/>
                  </a:lnTo>
                  <a:lnTo>
                    <a:pt x="5123" y="21891"/>
                  </a:lnTo>
                  <a:lnTo>
                    <a:pt x="4468" y="21414"/>
                  </a:lnTo>
                  <a:lnTo>
                    <a:pt x="10246" y="15607"/>
                  </a:lnTo>
                  <a:lnTo>
                    <a:pt x="10246" y="15607"/>
                  </a:lnTo>
                  <a:lnTo>
                    <a:pt x="9948" y="15458"/>
                  </a:lnTo>
                  <a:lnTo>
                    <a:pt x="9650" y="15249"/>
                  </a:lnTo>
                  <a:lnTo>
                    <a:pt x="9382" y="15041"/>
                  </a:lnTo>
                  <a:lnTo>
                    <a:pt x="9144" y="14832"/>
                  </a:lnTo>
                  <a:lnTo>
                    <a:pt x="8906" y="14564"/>
                  </a:lnTo>
                  <a:lnTo>
                    <a:pt x="8697" y="14296"/>
                  </a:lnTo>
                  <a:lnTo>
                    <a:pt x="8518" y="14028"/>
                  </a:lnTo>
                  <a:lnTo>
                    <a:pt x="8369" y="13701"/>
                  </a:lnTo>
                  <a:lnTo>
                    <a:pt x="2562" y="19508"/>
                  </a:lnTo>
                  <a:lnTo>
                    <a:pt x="2562" y="19508"/>
                  </a:lnTo>
                  <a:lnTo>
                    <a:pt x="2056" y="18823"/>
                  </a:lnTo>
                  <a:lnTo>
                    <a:pt x="1609" y="18138"/>
                  </a:lnTo>
                  <a:lnTo>
                    <a:pt x="1222" y="17394"/>
                  </a:lnTo>
                  <a:lnTo>
                    <a:pt x="864" y="16649"/>
                  </a:lnTo>
                  <a:lnTo>
                    <a:pt x="566" y="15845"/>
                  </a:lnTo>
                  <a:lnTo>
                    <a:pt x="298" y="15011"/>
                  </a:lnTo>
                  <a:lnTo>
                    <a:pt x="120" y="14177"/>
                  </a:lnTo>
                  <a:lnTo>
                    <a:pt x="1" y="13313"/>
                  </a:lnTo>
                  <a:lnTo>
                    <a:pt x="8191" y="13313"/>
                  </a:lnTo>
                  <a:lnTo>
                    <a:pt x="8191" y="13313"/>
                  </a:lnTo>
                  <a:lnTo>
                    <a:pt x="8101" y="12986"/>
                  </a:lnTo>
                  <a:lnTo>
                    <a:pt x="8012" y="12658"/>
                  </a:lnTo>
                  <a:lnTo>
                    <a:pt x="7982" y="12331"/>
                  </a:lnTo>
                  <a:lnTo>
                    <a:pt x="7952" y="11973"/>
                  </a:lnTo>
                  <a:lnTo>
                    <a:pt x="7982" y="11646"/>
                  </a:lnTo>
                  <a:lnTo>
                    <a:pt x="8012" y="11288"/>
                  </a:lnTo>
                  <a:lnTo>
                    <a:pt x="8101" y="10961"/>
                  </a:lnTo>
                  <a:lnTo>
                    <a:pt x="8191" y="10633"/>
                  </a:lnTo>
                  <a:lnTo>
                    <a:pt x="1" y="10633"/>
                  </a:lnTo>
                  <a:lnTo>
                    <a:pt x="1" y="10633"/>
                  </a:lnTo>
                  <a:lnTo>
                    <a:pt x="120" y="9769"/>
                  </a:lnTo>
                  <a:lnTo>
                    <a:pt x="298" y="8935"/>
                  </a:lnTo>
                  <a:lnTo>
                    <a:pt x="566" y="8131"/>
                  </a:lnTo>
                  <a:lnTo>
                    <a:pt x="864" y="7327"/>
                  </a:lnTo>
                  <a:lnTo>
                    <a:pt x="1222" y="6553"/>
                  </a:lnTo>
                  <a:lnTo>
                    <a:pt x="1609" y="5838"/>
                  </a:lnTo>
                  <a:lnTo>
                    <a:pt x="2056" y="5123"/>
                  </a:lnTo>
                  <a:lnTo>
                    <a:pt x="2562" y="4468"/>
                  </a:lnTo>
                  <a:lnTo>
                    <a:pt x="8369" y="10246"/>
                  </a:lnTo>
                  <a:lnTo>
                    <a:pt x="8369" y="10246"/>
                  </a:lnTo>
                  <a:lnTo>
                    <a:pt x="8518" y="9948"/>
                  </a:lnTo>
                  <a:lnTo>
                    <a:pt x="8697" y="9650"/>
                  </a:lnTo>
                  <a:lnTo>
                    <a:pt x="8906" y="9382"/>
                  </a:lnTo>
                  <a:lnTo>
                    <a:pt x="9144" y="9144"/>
                  </a:lnTo>
                  <a:lnTo>
                    <a:pt x="9382" y="8906"/>
                  </a:lnTo>
                  <a:lnTo>
                    <a:pt x="9650" y="8697"/>
                  </a:lnTo>
                  <a:lnTo>
                    <a:pt x="9948" y="8519"/>
                  </a:lnTo>
                  <a:lnTo>
                    <a:pt x="10246" y="8340"/>
                  </a:lnTo>
                  <a:lnTo>
                    <a:pt x="4468" y="2562"/>
                  </a:lnTo>
                  <a:lnTo>
                    <a:pt x="4468" y="2562"/>
                  </a:lnTo>
                  <a:lnTo>
                    <a:pt x="5123" y="2056"/>
                  </a:lnTo>
                  <a:lnTo>
                    <a:pt x="5838" y="1609"/>
                  </a:lnTo>
                  <a:lnTo>
                    <a:pt x="6553" y="1222"/>
                  </a:lnTo>
                  <a:lnTo>
                    <a:pt x="7327" y="864"/>
                  </a:lnTo>
                  <a:lnTo>
                    <a:pt x="8131" y="567"/>
                  </a:lnTo>
                  <a:lnTo>
                    <a:pt x="8935" y="299"/>
                  </a:lnTo>
                  <a:lnTo>
                    <a:pt x="9769" y="120"/>
                  </a:lnTo>
                  <a:lnTo>
                    <a:pt x="10633" y="1"/>
                  </a:lnTo>
                  <a:lnTo>
                    <a:pt x="10633" y="8191"/>
                  </a:lnTo>
                  <a:lnTo>
                    <a:pt x="10633" y="8191"/>
                  </a:lnTo>
                  <a:lnTo>
                    <a:pt x="10961" y="8102"/>
                  </a:lnTo>
                  <a:lnTo>
                    <a:pt x="11318" y="8012"/>
                  </a:lnTo>
                  <a:lnTo>
                    <a:pt x="11646" y="7982"/>
                  </a:lnTo>
                  <a:lnTo>
                    <a:pt x="11973" y="7953"/>
                  </a:lnTo>
                  <a:lnTo>
                    <a:pt x="12330" y="7982"/>
                  </a:lnTo>
                  <a:lnTo>
                    <a:pt x="12658" y="8012"/>
                  </a:lnTo>
                  <a:lnTo>
                    <a:pt x="12986" y="8102"/>
                  </a:lnTo>
                  <a:lnTo>
                    <a:pt x="13313" y="8191"/>
                  </a:lnTo>
                  <a:lnTo>
                    <a:pt x="13313" y="1"/>
                  </a:lnTo>
                  <a:lnTo>
                    <a:pt x="13313" y="1"/>
                  </a:lnTo>
                  <a:lnTo>
                    <a:pt x="14177" y="120"/>
                  </a:lnTo>
                  <a:lnTo>
                    <a:pt x="15041" y="299"/>
                  </a:lnTo>
                  <a:lnTo>
                    <a:pt x="15845" y="567"/>
                  </a:lnTo>
                  <a:lnTo>
                    <a:pt x="16649" y="864"/>
                  </a:lnTo>
                  <a:lnTo>
                    <a:pt x="17394" y="1222"/>
                  </a:lnTo>
                  <a:lnTo>
                    <a:pt x="18138" y="1609"/>
                  </a:lnTo>
                  <a:lnTo>
                    <a:pt x="18853" y="2056"/>
                  </a:lnTo>
                  <a:lnTo>
                    <a:pt x="19508" y="2562"/>
                  </a:lnTo>
                  <a:lnTo>
                    <a:pt x="19508" y="256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5396650" y="1212750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1" y="2681"/>
                  </a:moveTo>
                  <a:lnTo>
                    <a:pt x="1341" y="2681"/>
                  </a:lnTo>
                  <a:lnTo>
                    <a:pt x="1073" y="2651"/>
                  </a:lnTo>
                  <a:lnTo>
                    <a:pt x="834" y="2591"/>
                  </a:lnTo>
                  <a:lnTo>
                    <a:pt x="596" y="2472"/>
                  </a:lnTo>
                  <a:lnTo>
                    <a:pt x="417" y="2294"/>
                  </a:lnTo>
                  <a:lnTo>
                    <a:pt x="239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34"/>
                  </a:lnTo>
                  <a:lnTo>
                    <a:pt x="239" y="596"/>
                  </a:lnTo>
                  <a:lnTo>
                    <a:pt x="417" y="388"/>
                  </a:lnTo>
                  <a:lnTo>
                    <a:pt x="596" y="239"/>
                  </a:lnTo>
                  <a:lnTo>
                    <a:pt x="834" y="119"/>
                  </a:lnTo>
                  <a:lnTo>
                    <a:pt x="1073" y="30"/>
                  </a:lnTo>
                  <a:lnTo>
                    <a:pt x="1341" y="0"/>
                  </a:lnTo>
                  <a:lnTo>
                    <a:pt x="1341" y="0"/>
                  </a:lnTo>
                  <a:lnTo>
                    <a:pt x="1609" y="30"/>
                  </a:lnTo>
                  <a:lnTo>
                    <a:pt x="1877" y="119"/>
                  </a:lnTo>
                  <a:lnTo>
                    <a:pt x="2115" y="239"/>
                  </a:lnTo>
                  <a:lnTo>
                    <a:pt x="2294" y="388"/>
                  </a:lnTo>
                  <a:lnTo>
                    <a:pt x="2472" y="596"/>
                  </a:lnTo>
                  <a:lnTo>
                    <a:pt x="2591" y="83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91" y="1877"/>
                  </a:lnTo>
                  <a:lnTo>
                    <a:pt x="2472" y="2085"/>
                  </a:lnTo>
                  <a:lnTo>
                    <a:pt x="2294" y="2294"/>
                  </a:lnTo>
                  <a:lnTo>
                    <a:pt x="2115" y="2472"/>
                  </a:lnTo>
                  <a:lnTo>
                    <a:pt x="1877" y="2591"/>
                  </a:lnTo>
                  <a:lnTo>
                    <a:pt x="1609" y="2651"/>
                  </a:lnTo>
                  <a:lnTo>
                    <a:pt x="1341" y="2681"/>
                  </a:lnTo>
                  <a:lnTo>
                    <a:pt x="1341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5430150" y="1279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29"/>
          <p:cNvGrpSpPr/>
          <p:nvPr/>
        </p:nvGrpSpPr>
        <p:grpSpPr>
          <a:xfrm>
            <a:off x="5552168" y="3183422"/>
            <a:ext cx="365739" cy="333526"/>
            <a:chOff x="1752775" y="3105425"/>
            <a:chExt cx="1143650" cy="1043900"/>
          </a:xfrm>
        </p:grpSpPr>
        <p:sp>
          <p:nvSpPr>
            <p:cNvPr id="255" name="Google Shape;255;p29"/>
            <p:cNvSpPr/>
            <p:nvPr/>
          </p:nvSpPr>
          <p:spPr>
            <a:xfrm>
              <a:off x="1752775" y="3842550"/>
              <a:ext cx="1143650" cy="139250"/>
            </a:xfrm>
            <a:custGeom>
              <a:avLst/>
              <a:gdLst/>
              <a:ahLst/>
              <a:cxnLst/>
              <a:rect l="l" t="t" r="r" b="b"/>
              <a:pathLst>
                <a:path w="45746" h="5570" extrusionOk="0">
                  <a:moveTo>
                    <a:pt x="1311" y="0"/>
                  </a:moveTo>
                  <a:lnTo>
                    <a:pt x="1043" y="30"/>
                  </a:lnTo>
                  <a:lnTo>
                    <a:pt x="804" y="119"/>
                  </a:lnTo>
                  <a:lnTo>
                    <a:pt x="566" y="268"/>
                  </a:lnTo>
                  <a:lnTo>
                    <a:pt x="387" y="417"/>
                  </a:lnTo>
                  <a:lnTo>
                    <a:pt x="209" y="626"/>
                  </a:lnTo>
                  <a:lnTo>
                    <a:pt x="90" y="864"/>
                  </a:lnTo>
                  <a:lnTo>
                    <a:pt x="30" y="1102"/>
                  </a:lnTo>
                  <a:lnTo>
                    <a:pt x="0" y="1370"/>
                  </a:lnTo>
                  <a:lnTo>
                    <a:pt x="30" y="1638"/>
                  </a:lnTo>
                  <a:lnTo>
                    <a:pt x="119" y="1906"/>
                  </a:lnTo>
                  <a:lnTo>
                    <a:pt x="238" y="2115"/>
                  </a:lnTo>
                  <a:lnTo>
                    <a:pt x="417" y="2323"/>
                  </a:lnTo>
                  <a:lnTo>
                    <a:pt x="626" y="2472"/>
                  </a:lnTo>
                  <a:lnTo>
                    <a:pt x="834" y="2591"/>
                  </a:lnTo>
                  <a:lnTo>
                    <a:pt x="1102" y="2681"/>
                  </a:lnTo>
                  <a:lnTo>
                    <a:pt x="1400" y="2681"/>
                  </a:lnTo>
                  <a:lnTo>
                    <a:pt x="1608" y="2711"/>
                  </a:lnTo>
                  <a:lnTo>
                    <a:pt x="1817" y="2740"/>
                  </a:lnTo>
                  <a:lnTo>
                    <a:pt x="2055" y="2800"/>
                  </a:lnTo>
                  <a:lnTo>
                    <a:pt x="2264" y="2889"/>
                  </a:lnTo>
                  <a:lnTo>
                    <a:pt x="2502" y="2979"/>
                  </a:lnTo>
                  <a:lnTo>
                    <a:pt x="2710" y="3127"/>
                  </a:lnTo>
                  <a:lnTo>
                    <a:pt x="2889" y="3306"/>
                  </a:lnTo>
                  <a:lnTo>
                    <a:pt x="3068" y="3515"/>
                  </a:lnTo>
                  <a:lnTo>
                    <a:pt x="3246" y="3783"/>
                  </a:lnTo>
                  <a:lnTo>
                    <a:pt x="3425" y="3991"/>
                  </a:lnTo>
                  <a:lnTo>
                    <a:pt x="3634" y="4229"/>
                  </a:lnTo>
                  <a:lnTo>
                    <a:pt x="3842" y="4408"/>
                  </a:lnTo>
                  <a:lnTo>
                    <a:pt x="4051" y="4587"/>
                  </a:lnTo>
                  <a:lnTo>
                    <a:pt x="4289" y="4766"/>
                  </a:lnTo>
                  <a:lnTo>
                    <a:pt x="4765" y="5063"/>
                  </a:lnTo>
                  <a:lnTo>
                    <a:pt x="5272" y="5272"/>
                  </a:lnTo>
                  <a:lnTo>
                    <a:pt x="5778" y="5421"/>
                  </a:lnTo>
                  <a:lnTo>
                    <a:pt x="6314" y="5540"/>
                  </a:lnTo>
                  <a:lnTo>
                    <a:pt x="6850" y="5570"/>
                  </a:lnTo>
                  <a:lnTo>
                    <a:pt x="7386" y="5540"/>
                  </a:lnTo>
                  <a:lnTo>
                    <a:pt x="7922" y="5421"/>
                  </a:lnTo>
                  <a:lnTo>
                    <a:pt x="8458" y="5272"/>
                  </a:lnTo>
                  <a:lnTo>
                    <a:pt x="8965" y="5063"/>
                  </a:lnTo>
                  <a:lnTo>
                    <a:pt x="9441" y="4766"/>
                  </a:lnTo>
                  <a:lnTo>
                    <a:pt x="9650" y="4587"/>
                  </a:lnTo>
                  <a:lnTo>
                    <a:pt x="9888" y="4408"/>
                  </a:lnTo>
                  <a:lnTo>
                    <a:pt x="10096" y="4229"/>
                  </a:lnTo>
                  <a:lnTo>
                    <a:pt x="10275" y="3991"/>
                  </a:lnTo>
                  <a:lnTo>
                    <a:pt x="10484" y="3783"/>
                  </a:lnTo>
                  <a:lnTo>
                    <a:pt x="10662" y="3515"/>
                  </a:lnTo>
                  <a:lnTo>
                    <a:pt x="10811" y="3336"/>
                  </a:lnTo>
                  <a:lnTo>
                    <a:pt x="10960" y="3157"/>
                  </a:lnTo>
                  <a:lnTo>
                    <a:pt x="11139" y="3008"/>
                  </a:lnTo>
                  <a:lnTo>
                    <a:pt x="11347" y="2889"/>
                  </a:lnTo>
                  <a:lnTo>
                    <a:pt x="11556" y="2800"/>
                  </a:lnTo>
                  <a:lnTo>
                    <a:pt x="11764" y="2740"/>
                  </a:lnTo>
                  <a:lnTo>
                    <a:pt x="12002" y="2711"/>
                  </a:lnTo>
                  <a:lnTo>
                    <a:pt x="12211" y="2681"/>
                  </a:lnTo>
                  <a:lnTo>
                    <a:pt x="12449" y="2711"/>
                  </a:lnTo>
                  <a:lnTo>
                    <a:pt x="12658" y="2740"/>
                  </a:lnTo>
                  <a:lnTo>
                    <a:pt x="12866" y="2800"/>
                  </a:lnTo>
                  <a:lnTo>
                    <a:pt x="13075" y="2889"/>
                  </a:lnTo>
                  <a:lnTo>
                    <a:pt x="13283" y="3008"/>
                  </a:lnTo>
                  <a:lnTo>
                    <a:pt x="13462" y="3157"/>
                  </a:lnTo>
                  <a:lnTo>
                    <a:pt x="13641" y="3336"/>
                  </a:lnTo>
                  <a:lnTo>
                    <a:pt x="13789" y="3515"/>
                  </a:lnTo>
                  <a:lnTo>
                    <a:pt x="13968" y="3783"/>
                  </a:lnTo>
                  <a:lnTo>
                    <a:pt x="14147" y="3991"/>
                  </a:lnTo>
                  <a:lnTo>
                    <a:pt x="14355" y="4229"/>
                  </a:lnTo>
                  <a:lnTo>
                    <a:pt x="14564" y="4408"/>
                  </a:lnTo>
                  <a:lnTo>
                    <a:pt x="14772" y="4587"/>
                  </a:lnTo>
                  <a:lnTo>
                    <a:pt x="15010" y="4766"/>
                  </a:lnTo>
                  <a:lnTo>
                    <a:pt x="15487" y="5063"/>
                  </a:lnTo>
                  <a:lnTo>
                    <a:pt x="15993" y="5272"/>
                  </a:lnTo>
                  <a:lnTo>
                    <a:pt x="16500" y="5421"/>
                  </a:lnTo>
                  <a:lnTo>
                    <a:pt x="17036" y="5540"/>
                  </a:lnTo>
                  <a:lnTo>
                    <a:pt x="17572" y="5570"/>
                  </a:lnTo>
                  <a:lnTo>
                    <a:pt x="18108" y="5540"/>
                  </a:lnTo>
                  <a:lnTo>
                    <a:pt x="18644" y="5421"/>
                  </a:lnTo>
                  <a:lnTo>
                    <a:pt x="19180" y="5272"/>
                  </a:lnTo>
                  <a:lnTo>
                    <a:pt x="19686" y="5063"/>
                  </a:lnTo>
                  <a:lnTo>
                    <a:pt x="20163" y="4766"/>
                  </a:lnTo>
                  <a:lnTo>
                    <a:pt x="20371" y="4587"/>
                  </a:lnTo>
                  <a:lnTo>
                    <a:pt x="20610" y="4408"/>
                  </a:lnTo>
                  <a:lnTo>
                    <a:pt x="20818" y="4229"/>
                  </a:lnTo>
                  <a:lnTo>
                    <a:pt x="20997" y="3991"/>
                  </a:lnTo>
                  <a:lnTo>
                    <a:pt x="21205" y="3783"/>
                  </a:lnTo>
                  <a:lnTo>
                    <a:pt x="21384" y="3515"/>
                  </a:lnTo>
                  <a:lnTo>
                    <a:pt x="21533" y="3336"/>
                  </a:lnTo>
                  <a:lnTo>
                    <a:pt x="21682" y="3157"/>
                  </a:lnTo>
                  <a:lnTo>
                    <a:pt x="21860" y="3008"/>
                  </a:lnTo>
                  <a:lnTo>
                    <a:pt x="22069" y="2889"/>
                  </a:lnTo>
                  <a:lnTo>
                    <a:pt x="22277" y="2800"/>
                  </a:lnTo>
                  <a:lnTo>
                    <a:pt x="22486" y="2740"/>
                  </a:lnTo>
                  <a:lnTo>
                    <a:pt x="22724" y="2711"/>
                  </a:lnTo>
                  <a:lnTo>
                    <a:pt x="22933" y="2681"/>
                  </a:lnTo>
                  <a:lnTo>
                    <a:pt x="23171" y="2711"/>
                  </a:lnTo>
                  <a:lnTo>
                    <a:pt x="23379" y="2740"/>
                  </a:lnTo>
                  <a:lnTo>
                    <a:pt x="23588" y="2800"/>
                  </a:lnTo>
                  <a:lnTo>
                    <a:pt x="23796" y="2889"/>
                  </a:lnTo>
                  <a:lnTo>
                    <a:pt x="24005" y="3008"/>
                  </a:lnTo>
                  <a:lnTo>
                    <a:pt x="24183" y="3157"/>
                  </a:lnTo>
                  <a:lnTo>
                    <a:pt x="24362" y="3336"/>
                  </a:lnTo>
                  <a:lnTo>
                    <a:pt x="24511" y="3515"/>
                  </a:lnTo>
                  <a:lnTo>
                    <a:pt x="24690" y="3783"/>
                  </a:lnTo>
                  <a:lnTo>
                    <a:pt x="24868" y="3991"/>
                  </a:lnTo>
                  <a:lnTo>
                    <a:pt x="25077" y="4229"/>
                  </a:lnTo>
                  <a:lnTo>
                    <a:pt x="25285" y="4408"/>
                  </a:lnTo>
                  <a:lnTo>
                    <a:pt x="25494" y="4587"/>
                  </a:lnTo>
                  <a:lnTo>
                    <a:pt x="25732" y="4766"/>
                  </a:lnTo>
                  <a:lnTo>
                    <a:pt x="26209" y="5063"/>
                  </a:lnTo>
                  <a:lnTo>
                    <a:pt x="26715" y="5272"/>
                  </a:lnTo>
                  <a:lnTo>
                    <a:pt x="27221" y="5421"/>
                  </a:lnTo>
                  <a:lnTo>
                    <a:pt x="27757" y="5540"/>
                  </a:lnTo>
                  <a:lnTo>
                    <a:pt x="28293" y="5570"/>
                  </a:lnTo>
                  <a:lnTo>
                    <a:pt x="28830" y="5540"/>
                  </a:lnTo>
                  <a:lnTo>
                    <a:pt x="29366" y="5421"/>
                  </a:lnTo>
                  <a:lnTo>
                    <a:pt x="29902" y="5272"/>
                  </a:lnTo>
                  <a:lnTo>
                    <a:pt x="30408" y="5063"/>
                  </a:lnTo>
                  <a:lnTo>
                    <a:pt x="30885" y="4766"/>
                  </a:lnTo>
                  <a:lnTo>
                    <a:pt x="31093" y="4587"/>
                  </a:lnTo>
                  <a:lnTo>
                    <a:pt x="31331" y="4408"/>
                  </a:lnTo>
                  <a:lnTo>
                    <a:pt x="31540" y="4229"/>
                  </a:lnTo>
                  <a:lnTo>
                    <a:pt x="31718" y="3991"/>
                  </a:lnTo>
                  <a:lnTo>
                    <a:pt x="31927" y="3783"/>
                  </a:lnTo>
                  <a:lnTo>
                    <a:pt x="32106" y="3515"/>
                  </a:lnTo>
                  <a:lnTo>
                    <a:pt x="32255" y="3336"/>
                  </a:lnTo>
                  <a:lnTo>
                    <a:pt x="32403" y="3157"/>
                  </a:lnTo>
                  <a:lnTo>
                    <a:pt x="32582" y="3008"/>
                  </a:lnTo>
                  <a:lnTo>
                    <a:pt x="32791" y="2889"/>
                  </a:lnTo>
                  <a:lnTo>
                    <a:pt x="32999" y="2800"/>
                  </a:lnTo>
                  <a:lnTo>
                    <a:pt x="33208" y="2740"/>
                  </a:lnTo>
                  <a:lnTo>
                    <a:pt x="33446" y="2711"/>
                  </a:lnTo>
                  <a:lnTo>
                    <a:pt x="33654" y="2681"/>
                  </a:lnTo>
                  <a:lnTo>
                    <a:pt x="33893" y="2711"/>
                  </a:lnTo>
                  <a:lnTo>
                    <a:pt x="34101" y="2740"/>
                  </a:lnTo>
                  <a:lnTo>
                    <a:pt x="34310" y="2800"/>
                  </a:lnTo>
                  <a:lnTo>
                    <a:pt x="34518" y="2889"/>
                  </a:lnTo>
                  <a:lnTo>
                    <a:pt x="34726" y="3008"/>
                  </a:lnTo>
                  <a:lnTo>
                    <a:pt x="34905" y="3157"/>
                  </a:lnTo>
                  <a:lnTo>
                    <a:pt x="35084" y="3336"/>
                  </a:lnTo>
                  <a:lnTo>
                    <a:pt x="35233" y="3515"/>
                  </a:lnTo>
                  <a:lnTo>
                    <a:pt x="35411" y="3783"/>
                  </a:lnTo>
                  <a:lnTo>
                    <a:pt x="35590" y="3991"/>
                  </a:lnTo>
                  <a:lnTo>
                    <a:pt x="35799" y="4229"/>
                  </a:lnTo>
                  <a:lnTo>
                    <a:pt x="36007" y="4408"/>
                  </a:lnTo>
                  <a:lnTo>
                    <a:pt x="36216" y="4587"/>
                  </a:lnTo>
                  <a:lnTo>
                    <a:pt x="36454" y="4766"/>
                  </a:lnTo>
                  <a:lnTo>
                    <a:pt x="36930" y="5063"/>
                  </a:lnTo>
                  <a:lnTo>
                    <a:pt x="37437" y="5272"/>
                  </a:lnTo>
                  <a:lnTo>
                    <a:pt x="37943" y="5421"/>
                  </a:lnTo>
                  <a:lnTo>
                    <a:pt x="38479" y="5540"/>
                  </a:lnTo>
                  <a:lnTo>
                    <a:pt x="39015" y="5570"/>
                  </a:lnTo>
                  <a:lnTo>
                    <a:pt x="39551" y="5540"/>
                  </a:lnTo>
                  <a:lnTo>
                    <a:pt x="40087" y="5421"/>
                  </a:lnTo>
                  <a:lnTo>
                    <a:pt x="40623" y="5272"/>
                  </a:lnTo>
                  <a:lnTo>
                    <a:pt x="41130" y="5063"/>
                  </a:lnTo>
                  <a:lnTo>
                    <a:pt x="41606" y="4766"/>
                  </a:lnTo>
                  <a:lnTo>
                    <a:pt x="41815" y="4587"/>
                  </a:lnTo>
                  <a:lnTo>
                    <a:pt x="42053" y="4408"/>
                  </a:lnTo>
                  <a:lnTo>
                    <a:pt x="42261" y="4229"/>
                  </a:lnTo>
                  <a:lnTo>
                    <a:pt x="42440" y="3991"/>
                  </a:lnTo>
                  <a:lnTo>
                    <a:pt x="42649" y="3783"/>
                  </a:lnTo>
                  <a:lnTo>
                    <a:pt x="42827" y="3515"/>
                  </a:lnTo>
                  <a:lnTo>
                    <a:pt x="42946" y="3336"/>
                  </a:lnTo>
                  <a:lnTo>
                    <a:pt x="43125" y="3187"/>
                  </a:lnTo>
                  <a:lnTo>
                    <a:pt x="43304" y="3038"/>
                  </a:lnTo>
                  <a:lnTo>
                    <a:pt x="43512" y="2919"/>
                  </a:lnTo>
                  <a:lnTo>
                    <a:pt x="43721" y="2830"/>
                  </a:lnTo>
                  <a:lnTo>
                    <a:pt x="43959" y="2770"/>
                  </a:lnTo>
                  <a:lnTo>
                    <a:pt x="44197" y="2711"/>
                  </a:lnTo>
                  <a:lnTo>
                    <a:pt x="44436" y="2681"/>
                  </a:lnTo>
                  <a:lnTo>
                    <a:pt x="44704" y="2651"/>
                  </a:lnTo>
                  <a:lnTo>
                    <a:pt x="44942" y="2562"/>
                  </a:lnTo>
                  <a:lnTo>
                    <a:pt x="45180" y="2442"/>
                  </a:lnTo>
                  <a:lnTo>
                    <a:pt x="45359" y="2294"/>
                  </a:lnTo>
                  <a:lnTo>
                    <a:pt x="45537" y="2085"/>
                  </a:lnTo>
                  <a:lnTo>
                    <a:pt x="45657" y="1847"/>
                  </a:lnTo>
                  <a:lnTo>
                    <a:pt x="45716" y="1609"/>
                  </a:lnTo>
                  <a:lnTo>
                    <a:pt x="45746" y="1311"/>
                  </a:lnTo>
                  <a:lnTo>
                    <a:pt x="45716" y="1043"/>
                  </a:lnTo>
                  <a:lnTo>
                    <a:pt x="45627" y="804"/>
                  </a:lnTo>
                  <a:lnTo>
                    <a:pt x="45508" y="566"/>
                  </a:lnTo>
                  <a:lnTo>
                    <a:pt x="45329" y="387"/>
                  </a:lnTo>
                  <a:lnTo>
                    <a:pt x="45121" y="239"/>
                  </a:lnTo>
                  <a:lnTo>
                    <a:pt x="44912" y="119"/>
                  </a:lnTo>
                  <a:lnTo>
                    <a:pt x="44644" y="30"/>
                  </a:lnTo>
                  <a:lnTo>
                    <a:pt x="44376" y="0"/>
                  </a:lnTo>
                  <a:lnTo>
                    <a:pt x="43810" y="60"/>
                  </a:lnTo>
                  <a:lnTo>
                    <a:pt x="43244" y="179"/>
                  </a:lnTo>
                  <a:lnTo>
                    <a:pt x="42738" y="358"/>
                  </a:lnTo>
                  <a:lnTo>
                    <a:pt x="42232" y="566"/>
                  </a:lnTo>
                  <a:lnTo>
                    <a:pt x="41755" y="864"/>
                  </a:lnTo>
                  <a:lnTo>
                    <a:pt x="41308" y="1221"/>
                  </a:lnTo>
                  <a:lnTo>
                    <a:pt x="40921" y="1609"/>
                  </a:lnTo>
                  <a:lnTo>
                    <a:pt x="40743" y="1817"/>
                  </a:lnTo>
                  <a:lnTo>
                    <a:pt x="40594" y="2055"/>
                  </a:lnTo>
                  <a:lnTo>
                    <a:pt x="40445" y="2234"/>
                  </a:lnTo>
                  <a:lnTo>
                    <a:pt x="40266" y="2413"/>
                  </a:lnTo>
                  <a:lnTo>
                    <a:pt x="40087" y="2562"/>
                  </a:lnTo>
                  <a:lnTo>
                    <a:pt x="39879" y="2681"/>
                  </a:lnTo>
                  <a:lnTo>
                    <a:pt x="39670" y="2770"/>
                  </a:lnTo>
                  <a:lnTo>
                    <a:pt x="39462" y="2830"/>
                  </a:lnTo>
                  <a:lnTo>
                    <a:pt x="39253" y="2859"/>
                  </a:lnTo>
                  <a:lnTo>
                    <a:pt x="39015" y="2889"/>
                  </a:lnTo>
                  <a:lnTo>
                    <a:pt x="38807" y="2859"/>
                  </a:lnTo>
                  <a:lnTo>
                    <a:pt x="38568" y="2830"/>
                  </a:lnTo>
                  <a:lnTo>
                    <a:pt x="38360" y="2770"/>
                  </a:lnTo>
                  <a:lnTo>
                    <a:pt x="38151" y="2681"/>
                  </a:lnTo>
                  <a:lnTo>
                    <a:pt x="37973" y="2562"/>
                  </a:lnTo>
                  <a:lnTo>
                    <a:pt x="37764" y="2413"/>
                  </a:lnTo>
                  <a:lnTo>
                    <a:pt x="37615" y="2234"/>
                  </a:lnTo>
                  <a:lnTo>
                    <a:pt x="37466" y="2055"/>
                  </a:lnTo>
                  <a:lnTo>
                    <a:pt x="37288" y="1787"/>
                  </a:lnTo>
                  <a:lnTo>
                    <a:pt x="37109" y="1579"/>
                  </a:lnTo>
                  <a:lnTo>
                    <a:pt x="36901" y="1341"/>
                  </a:lnTo>
                  <a:lnTo>
                    <a:pt x="36692" y="1162"/>
                  </a:lnTo>
                  <a:lnTo>
                    <a:pt x="36484" y="983"/>
                  </a:lnTo>
                  <a:lnTo>
                    <a:pt x="36245" y="804"/>
                  </a:lnTo>
                  <a:lnTo>
                    <a:pt x="35769" y="507"/>
                  </a:lnTo>
                  <a:lnTo>
                    <a:pt x="35263" y="298"/>
                  </a:lnTo>
                  <a:lnTo>
                    <a:pt x="34726" y="149"/>
                  </a:lnTo>
                  <a:lnTo>
                    <a:pt x="34190" y="30"/>
                  </a:lnTo>
                  <a:lnTo>
                    <a:pt x="33654" y="0"/>
                  </a:lnTo>
                  <a:lnTo>
                    <a:pt x="33118" y="30"/>
                  </a:lnTo>
                  <a:lnTo>
                    <a:pt x="32582" y="149"/>
                  </a:lnTo>
                  <a:lnTo>
                    <a:pt x="32076" y="298"/>
                  </a:lnTo>
                  <a:lnTo>
                    <a:pt x="31570" y="507"/>
                  </a:lnTo>
                  <a:lnTo>
                    <a:pt x="31093" y="804"/>
                  </a:lnTo>
                  <a:lnTo>
                    <a:pt x="30855" y="983"/>
                  </a:lnTo>
                  <a:lnTo>
                    <a:pt x="30646" y="1162"/>
                  </a:lnTo>
                  <a:lnTo>
                    <a:pt x="30438" y="1341"/>
                  </a:lnTo>
                  <a:lnTo>
                    <a:pt x="30229" y="1579"/>
                  </a:lnTo>
                  <a:lnTo>
                    <a:pt x="30051" y="1787"/>
                  </a:lnTo>
                  <a:lnTo>
                    <a:pt x="29872" y="2055"/>
                  </a:lnTo>
                  <a:lnTo>
                    <a:pt x="29723" y="2234"/>
                  </a:lnTo>
                  <a:lnTo>
                    <a:pt x="29544" y="2413"/>
                  </a:lnTo>
                  <a:lnTo>
                    <a:pt x="29366" y="2562"/>
                  </a:lnTo>
                  <a:lnTo>
                    <a:pt x="29157" y="2681"/>
                  </a:lnTo>
                  <a:lnTo>
                    <a:pt x="28949" y="2770"/>
                  </a:lnTo>
                  <a:lnTo>
                    <a:pt x="28740" y="2830"/>
                  </a:lnTo>
                  <a:lnTo>
                    <a:pt x="28532" y="2859"/>
                  </a:lnTo>
                  <a:lnTo>
                    <a:pt x="28293" y="2889"/>
                  </a:lnTo>
                  <a:lnTo>
                    <a:pt x="28085" y="2859"/>
                  </a:lnTo>
                  <a:lnTo>
                    <a:pt x="27847" y="2830"/>
                  </a:lnTo>
                  <a:lnTo>
                    <a:pt x="27638" y="2770"/>
                  </a:lnTo>
                  <a:lnTo>
                    <a:pt x="27430" y="2681"/>
                  </a:lnTo>
                  <a:lnTo>
                    <a:pt x="27251" y="2562"/>
                  </a:lnTo>
                  <a:lnTo>
                    <a:pt x="27043" y="2413"/>
                  </a:lnTo>
                  <a:lnTo>
                    <a:pt x="26894" y="2234"/>
                  </a:lnTo>
                  <a:lnTo>
                    <a:pt x="26745" y="2055"/>
                  </a:lnTo>
                  <a:lnTo>
                    <a:pt x="26566" y="1787"/>
                  </a:lnTo>
                  <a:lnTo>
                    <a:pt x="26387" y="1579"/>
                  </a:lnTo>
                  <a:lnTo>
                    <a:pt x="26179" y="1341"/>
                  </a:lnTo>
                  <a:lnTo>
                    <a:pt x="25970" y="1162"/>
                  </a:lnTo>
                  <a:lnTo>
                    <a:pt x="25762" y="983"/>
                  </a:lnTo>
                  <a:lnTo>
                    <a:pt x="25524" y="804"/>
                  </a:lnTo>
                  <a:lnTo>
                    <a:pt x="25047" y="507"/>
                  </a:lnTo>
                  <a:lnTo>
                    <a:pt x="24541" y="298"/>
                  </a:lnTo>
                  <a:lnTo>
                    <a:pt x="24005" y="149"/>
                  </a:lnTo>
                  <a:lnTo>
                    <a:pt x="23469" y="30"/>
                  </a:lnTo>
                  <a:lnTo>
                    <a:pt x="22933" y="0"/>
                  </a:lnTo>
                  <a:lnTo>
                    <a:pt x="22397" y="30"/>
                  </a:lnTo>
                  <a:lnTo>
                    <a:pt x="21860" y="149"/>
                  </a:lnTo>
                  <a:lnTo>
                    <a:pt x="21354" y="298"/>
                  </a:lnTo>
                  <a:lnTo>
                    <a:pt x="20848" y="507"/>
                  </a:lnTo>
                  <a:lnTo>
                    <a:pt x="20371" y="804"/>
                  </a:lnTo>
                  <a:lnTo>
                    <a:pt x="20133" y="983"/>
                  </a:lnTo>
                  <a:lnTo>
                    <a:pt x="19925" y="1162"/>
                  </a:lnTo>
                  <a:lnTo>
                    <a:pt x="19716" y="1341"/>
                  </a:lnTo>
                  <a:lnTo>
                    <a:pt x="19508" y="1579"/>
                  </a:lnTo>
                  <a:lnTo>
                    <a:pt x="19329" y="1787"/>
                  </a:lnTo>
                  <a:lnTo>
                    <a:pt x="19150" y="2055"/>
                  </a:lnTo>
                  <a:lnTo>
                    <a:pt x="19001" y="2234"/>
                  </a:lnTo>
                  <a:lnTo>
                    <a:pt x="18823" y="2413"/>
                  </a:lnTo>
                  <a:lnTo>
                    <a:pt x="18644" y="2562"/>
                  </a:lnTo>
                  <a:lnTo>
                    <a:pt x="18435" y="2681"/>
                  </a:lnTo>
                  <a:lnTo>
                    <a:pt x="18227" y="2770"/>
                  </a:lnTo>
                  <a:lnTo>
                    <a:pt x="18019" y="2830"/>
                  </a:lnTo>
                  <a:lnTo>
                    <a:pt x="17810" y="2859"/>
                  </a:lnTo>
                  <a:lnTo>
                    <a:pt x="17572" y="2889"/>
                  </a:lnTo>
                  <a:lnTo>
                    <a:pt x="17363" y="2859"/>
                  </a:lnTo>
                  <a:lnTo>
                    <a:pt x="17125" y="2830"/>
                  </a:lnTo>
                  <a:lnTo>
                    <a:pt x="16917" y="2770"/>
                  </a:lnTo>
                  <a:lnTo>
                    <a:pt x="16708" y="2681"/>
                  </a:lnTo>
                  <a:lnTo>
                    <a:pt x="16529" y="2562"/>
                  </a:lnTo>
                  <a:lnTo>
                    <a:pt x="16321" y="2413"/>
                  </a:lnTo>
                  <a:lnTo>
                    <a:pt x="16172" y="2234"/>
                  </a:lnTo>
                  <a:lnTo>
                    <a:pt x="16023" y="2055"/>
                  </a:lnTo>
                  <a:lnTo>
                    <a:pt x="15844" y="1787"/>
                  </a:lnTo>
                  <a:lnTo>
                    <a:pt x="15666" y="1579"/>
                  </a:lnTo>
                  <a:lnTo>
                    <a:pt x="15457" y="1341"/>
                  </a:lnTo>
                  <a:lnTo>
                    <a:pt x="15249" y="1162"/>
                  </a:lnTo>
                  <a:lnTo>
                    <a:pt x="15040" y="983"/>
                  </a:lnTo>
                  <a:lnTo>
                    <a:pt x="14802" y="804"/>
                  </a:lnTo>
                  <a:lnTo>
                    <a:pt x="14326" y="507"/>
                  </a:lnTo>
                  <a:lnTo>
                    <a:pt x="13819" y="298"/>
                  </a:lnTo>
                  <a:lnTo>
                    <a:pt x="13283" y="149"/>
                  </a:lnTo>
                  <a:lnTo>
                    <a:pt x="12747" y="30"/>
                  </a:lnTo>
                  <a:lnTo>
                    <a:pt x="12211" y="0"/>
                  </a:lnTo>
                  <a:lnTo>
                    <a:pt x="11675" y="30"/>
                  </a:lnTo>
                  <a:lnTo>
                    <a:pt x="11139" y="149"/>
                  </a:lnTo>
                  <a:lnTo>
                    <a:pt x="10632" y="298"/>
                  </a:lnTo>
                  <a:lnTo>
                    <a:pt x="10126" y="507"/>
                  </a:lnTo>
                  <a:lnTo>
                    <a:pt x="9650" y="804"/>
                  </a:lnTo>
                  <a:lnTo>
                    <a:pt x="9411" y="983"/>
                  </a:lnTo>
                  <a:lnTo>
                    <a:pt x="9203" y="1162"/>
                  </a:lnTo>
                  <a:lnTo>
                    <a:pt x="8994" y="1341"/>
                  </a:lnTo>
                  <a:lnTo>
                    <a:pt x="8786" y="1579"/>
                  </a:lnTo>
                  <a:lnTo>
                    <a:pt x="8607" y="1787"/>
                  </a:lnTo>
                  <a:lnTo>
                    <a:pt x="8429" y="2055"/>
                  </a:lnTo>
                  <a:lnTo>
                    <a:pt x="8280" y="2234"/>
                  </a:lnTo>
                  <a:lnTo>
                    <a:pt x="8101" y="2413"/>
                  </a:lnTo>
                  <a:lnTo>
                    <a:pt x="7922" y="2562"/>
                  </a:lnTo>
                  <a:lnTo>
                    <a:pt x="7714" y="2681"/>
                  </a:lnTo>
                  <a:lnTo>
                    <a:pt x="7505" y="2770"/>
                  </a:lnTo>
                  <a:lnTo>
                    <a:pt x="7297" y="2830"/>
                  </a:lnTo>
                  <a:lnTo>
                    <a:pt x="7088" y="2859"/>
                  </a:lnTo>
                  <a:lnTo>
                    <a:pt x="6850" y="2889"/>
                  </a:lnTo>
                  <a:lnTo>
                    <a:pt x="6642" y="2859"/>
                  </a:lnTo>
                  <a:lnTo>
                    <a:pt x="6403" y="2830"/>
                  </a:lnTo>
                  <a:lnTo>
                    <a:pt x="6195" y="2770"/>
                  </a:lnTo>
                  <a:lnTo>
                    <a:pt x="5986" y="2681"/>
                  </a:lnTo>
                  <a:lnTo>
                    <a:pt x="5808" y="2562"/>
                  </a:lnTo>
                  <a:lnTo>
                    <a:pt x="5599" y="2413"/>
                  </a:lnTo>
                  <a:lnTo>
                    <a:pt x="5450" y="2234"/>
                  </a:lnTo>
                  <a:lnTo>
                    <a:pt x="5301" y="2055"/>
                  </a:lnTo>
                  <a:lnTo>
                    <a:pt x="5123" y="1817"/>
                  </a:lnTo>
                  <a:lnTo>
                    <a:pt x="4944" y="1579"/>
                  </a:lnTo>
                  <a:lnTo>
                    <a:pt x="4736" y="1370"/>
                  </a:lnTo>
                  <a:lnTo>
                    <a:pt x="4527" y="1192"/>
                  </a:lnTo>
                  <a:lnTo>
                    <a:pt x="4319" y="983"/>
                  </a:lnTo>
                  <a:lnTo>
                    <a:pt x="4080" y="834"/>
                  </a:lnTo>
                  <a:lnTo>
                    <a:pt x="3574" y="536"/>
                  </a:lnTo>
                  <a:lnTo>
                    <a:pt x="3038" y="298"/>
                  </a:lnTo>
                  <a:lnTo>
                    <a:pt x="2770" y="209"/>
                  </a:lnTo>
                  <a:lnTo>
                    <a:pt x="2502" y="119"/>
                  </a:lnTo>
                  <a:lnTo>
                    <a:pt x="2204" y="90"/>
                  </a:lnTo>
                  <a:lnTo>
                    <a:pt x="1906" y="30"/>
                  </a:lnTo>
                  <a:lnTo>
                    <a:pt x="16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1752775" y="3842550"/>
              <a:ext cx="1143650" cy="139250"/>
            </a:xfrm>
            <a:custGeom>
              <a:avLst/>
              <a:gdLst/>
              <a:ahLst/>
              <a:cxnLst/>
              <a:rect l="l" t="t" r="r" b="b"/>
              <a:pathLst>
                <a:path w="45746" h="5570" fill="none" extrusionOk="0">
                  <a:moveTo>
                    <a:pt x="1370" y="2681"/>
                  </a:moveTo>
                  <a:lnTo>
                    <a:pt x="1370" y="2681"/>
                  </a:lnTo>
                  <a:lnTo>
                    <a:pt x="1400" y="2681"/>
                  </a:lnTo>
                  <a:lnTo>
                    <a:pt x="1400" y="2681"/>
                  </a:lnTo>
                  <a:lnTo>
                    <a:pt x="1608" y="2711"/>
                  </a:lnTo>
                  <a:lnTo>
                    <a:pt x="1817" y="2740"/>
                  </a:lnTo>
                  <a:lnTo>
                    <a:pt x="2055" y="2800"/>
                  </a:lnTo>
                  <a:lnTo>
                    <a:pt x="2264" y="2889"/>
                  </a:lnTo>
                  <a:lnTo>
                    <a:pt x="2502" y="2979"/>
                  </a:lnTo>
                  <a:lnTo>
                    <a:pt x="2710" y="3127"/>
                  </a:lnTo>
                  <a:lnTo>
                    <a:pt x="2889" y="3306"/>
                  </a:lnTo>
                  <a:lnTo>
                    <a:pt x="3068" y="3515"/>
                  </a:lnTo>
                  <a:lnTo>
                    <a:pt x="3068" y="3515"/>
                  </a:lnTo>
                  <a:lnTo>
                    <a:pt x="3246" y="3783"/>
                  </a:lnTo>
                  <a:lnTo>
                    <a:pt x="3425" y="3991"/>
                  </a:lnTo>
                  <a:lnTo>
                    <a:pt x="3634" y="4229"/>
                  </a:lnTo>
                  <a:lnTo>
                    <a:pt x="3842" y="4408"/>
                  </a:lnTo>
                  <a:lnTo>
                    <a:pt x="4051" y="4587"/>
                  </a:lnTo>
                  <a:lnTo>
                    <a:pt x="4289" y="4766"/>
                  </a:lnTo>
                  <a:lnTo>
                    <a:pt x="4765" y="5063"/>
                  </a:lnTo>
                  <a:lnTo>
                    <a:pt x="5272" y="5272"/>
                  </a:lnTo>
                  <a:lnTo>
                    <a:pt x="5778" y="5421"/>
                  </a:lnTo>
                  <a:lnTo>
                    <a:pt x="6314" y="5540"/>
                  </a:lnTo>
                  <a:lnTo>
                    <a:pt x="6850" y="5570"/>
                  </a:lnTo>
                  <a:lnTo>
                    <a:pt x="7386" y="5540"/>
                  </a:lnTo>
                  <a:lnTo>
                    <a:pt x="7922" y="5421"/>
                  </a:lnTo>
                  <a:lnTo>
                    <a:pt x="8458" y="5272"/>
                  </a:lnTo>
                  <a:lnTo>
                    <a:pt x="8965" y="5063"/>
                  </a:lnTo>
                  <a:lnTo>
                    <a:pt x="9441" y="4766"/>
                  </a:lnTo>
                  <a:lnTo>
                    <a:pt x="9650" y="4587"/>
                  </a:lnTo>
                  <a:lnTo>
                    <a:pt x="9888" y="4408"/>
                  </a:lnTo>
                  <a:lnTo>
                    <a:pt x="10096" y="4229"/>
                  </a:lnTo>
                  <a:lnTo>
                    <a:pt x="10275" y="3991"/>
                  </a:lnTo>
                  <a:lnTo>
                    <a:pt x="10484" y="3783"/>
                  </a:lnTo>
                  <a:lnTo>
                    <a:pt x="10662" y="3515"/>
                  </a:lnTo>
                  <a:lnTo>
                    <a:pt x="10662" y="3515"/>
                  </a:lnTo>
                  <a:lnTo>
                    <a:pt x="10811" y="3336"/>
                  </a:lnTo>
                  <a:lnTo>
                    <a:pt x="10960" y="3157"/>
                  </a:lnTo>
                  <a:lnTo>
                    <a:pt x="11139" y="3008"/>
                  </a:lnTo>
                  <a:lnTo>
                    <a:pt x="11347" y="2889"/>
                  </a:lnTo>
                  <a:lnTo>
                    <a:pt x="11556" y="2800"/>
                  </a:lnTo>
                  <a:lnTo>
                    <a:pt x="11764" y="2740"/>
                  </a:lnTo>
                  <a:lnTo>
                    <a:pt x="12002" y="2711"/>
                  </a:lnTo>
                  <a:lnTo>
                    <a:pt x="12211" y="2681"/>
                  </a:lnTo>
                  <a:lnTo>
                    <a:pt x="12449" y="2711"/>
                  </a:lnTo>
                  <a:lnTo>
                    <a:pt x="12658" y="2740"/>
                  </a:lnTo>
                  <a:lnTo>
                    <a:pt x="12866" y="2800"/>
                  </a:lnTo>
                  <a:lnTo>
                    <a:pt x="13075" y="2889"/>
                  </a:lnTo>
                  <a:lnTo>
                    <a:pt x="13283" y="3008"/>
                  </a:lnTo>
                  <a:lnTo>
                    <a:pt x="13462" y="3157"/>
                  </a:lnTo>
                  <a:lnTo>
                    <a:pt x="13641" y="3336"/>
                  </a:lnTo>
                  <a:lnTo>
                    <a:pt x="13789" y="3515"/>
                  </a:lnTo>
                  <a:lnTo>
                    <a:pt x="13789" y="3515"/>
                  </a:lnTo>
                  <a:lnTo>
                    <a:pt x="13968" y="3783"/>
                  </a:lnTo>
                  <a:lnTo>
                    <a:pt x="14147" y="3991"/>
                  </a:lnTo>
                  <a:lnTo>
                    <a:pt x="14355" y="4229"/>
                  </a:lnTo>
                  <a:lnTo>
                    <a:pt x="14564" y="4408"/>
                  </a:lnTo>
                  <a:lnTo>
                    <a:pt x="14772" y="4587"/>
                  </a:lnTo>
                  <a:lnTo>
                    <a:pt x="15010" y="4766"/>
                  </a:lnTo>
                  <a:lnTo>
                    <a:pt x="15487" y="5063"/>
                  </a:lnTo>
                  <a:lnTo>
                    <a:pt x="15993" y="5272"/>
                  </a:lnTo>
                  <a:lnTo>
                    <a:pt x="16500" y="5421"/>
                  </a:lnTo>
                  <a:lnTo>
                    <a:pt x="17036" y="5540"/>
                  </a:lnTo>
                  <a:lnTo>
                    <a:pt x="17572" y="5570"/>
                  </a:lnTo>
                  <a:lnTo>
                    <a:pt x="18108" y="5540"/>
                  </a:lnTo>
                  <a:lnTo>
                    <a:pt x="18644" y="5421"/>
                  </a:lnTo>
                  <a:lnTo>
                    <a:pt x="19180" y="5272"/>
                  </a:lnTo>
                  <a:lnTo>
                    <a:pt x="19686" y="5063"/>
                  </a:lnTo>
                  <a:lnTo>
                    <a:pt x="20163" y="4766"/>
                  </a:lnTo>
                  <a:lnTo>
                    <a:pt x="20371" y="4587"/>
                  </a:lnTo>
                  <a:lnTo>
                    <a:pt x="20610" y="4408"/>
                  </a:lnTo>
                  <a:lnTo>
                    <a:pt x="20818" y="4229"/>
                  </a:lnTo>
                  <a:lnTo>
                    <a:pt x="20997" y="3991"/>
                  </a:lnTo>
                  <a:lnTo>
                    <a:pt x="21205" y="3783"/>
                  </a:lnTo>
                  <a:lnTo>
                    <a:pt x="21384" y="3515"/>
                  </a:lnTo>
                  <a:lnTo>
                    <a:pt x="21384" y="3515"/>
                  </a:lnTo>
                  <a:lnTo>
                    <a:pt x="21533" y="3336"/>
                  </a:lnTo>
                  <a:lnTo>
                    <a:pt x="21682" y="3157"/>
                  </a:lnTo>
                  <a:lnTo>
                    <a:pt x="21860" y="3008"/>
                  </a:lnTo>
                  <a:lnTo>
                    <a:pt x="22069" y="2889"/>
                  </a:lnTo>
                  <a:lnTo>
                    <a:pt x="22277" y="2800"/>
                  </a:lnTo>
                  <a:lnTo>
                    <a:pt x="22486" y="2740"/>
                  </a:lnTo>
                  <a:lnTo>
                    <a:pt x="22724" y="2711"/>
                  </a:lnTo>
                  <a:lnTo>
                    <a:pt x="22933" y="2681"/>
                  </a:lnTo>
                  <a:lnTo>
                    <a:pt x="23171" y="2711"/>
                  </a:lnTo>
                  <a:lnTo>
                    <a:pt x="23379" y="2740"/>
                  </a:lnTo>
                  <a:lnTo>
                    <a:pt x="23588" y="2800"/>
                  </a:lnTo>
                  <a:lnTo>
                    <a:pt x="23796" y="2889"/>
                  </a:lnTo>
                  <a:lnTo>
                    <a:pt x="24005" y="3008"/>
                  </a:lnTo>
                  <a:lnTo>
                    <a:pt x="24183" y="3157"/>
                  </a:lnTo>
                  <a:lnTo>
                    <a:pt x="24362" y="3336"/>
                  </a:lnTo>
                  <a:lnTo>
                    <a:pt x="24511" y="3515"/>
                  </a:lnTo>
                  <a:lnTo>
                    <a:pt x="24511" y="3515"/>
                  </a:lnTo>
                  <a:lnTo>
                    <a:pt x="24690" y="3783"/>
                  </a:lnTo>
                  <a:lnTo>
                    <a:pt x="24868" y="3991"/>
                  </a:lnTo>
                  <a:lnTo>
                    <a:pt x="25077" y="4229"/>
                  </a:lnTo>
                  <a:lnTo>
                    <a:pt x="25285" y="4408"/>
                  </a:lnTo>
                  <a:lnTo>
                    <a:pt x="25494" y="4587"/>
                  </a:lnTo>
                  <a:lnTo>
                    <a:pt x="25732" y="4766"/>
                  </a:lnTo>
                  <a:lnTo>
                    <a:pt x="26209" y="5063"/>
                  </a:lnTo>
                  <a:lnTo>
                    <a:pt x="26715" y="5272"/>
                  </a:lnTo>
                  <a:lnTo>
                    <a:pt x="27221" y="5421"/>
                  </a:lnTo>
                  <a:lnTo>
                    <a:pt x="27757" y="5540"/>
                  </a:lnTo>
                  <a:lnTo>
                    <a:pt x="28293" y="5570"/>
                  </a:lnTo>
                  <a:lnTo>
                    <a:pt x="28830" y="5540"/>
                  </a:lnTo>
                  <a:lnTo>
                    <a:pt x="29366" y="5421"/>
                  </a:lnTo>
                  <a:lnTo>
                    <a:pt x="29902" y="5272"/>
                  </a:lnTo>
                  <a:lnTo>
                    <a:pt x="30408" y="5063"/>
                  </a:lnTo>
                  <a:lnTo>
                    <a:pt x="30885" y="4766"/>
                  </a:lnTo>
                  <a:lnTo>
                    <a:pt x="31093" y="4587"/>
                  </a:lnTo>
                  <a:lnTo>
                    <a:pt x="31331" y="4408"/>
                  </a:lnTo>
                  <a:lnTo>
                    <a:pt x="31540" y="4229"/>
                  </a:lnTo>
                  <a:lnTo>
                    <a:pt x="31718" y="3991"/>
                  </a:lnTo>
                  <a:lnTo>
                    <a:pt x="31927" y="3783"/>
                  </a:lnTo>
                  <a:lnTo>
                    <a:pt x="32106" y="3515"/>
                  </a:lnTo>
                  <a:lnTo>
                    <a:pt x="32106" y="3515"/>
                  </a:lnTo>
                  <a:lnTo>
                    <a:pt x="32255" y="3336"/>
                  </a:lnTo>
                  <a:lnTo>
                    <a:pt x="32403" y="3157"/>
                  </a:lnTo>
                  <a:lnTo>
                    <a:pt x="32582" y="3008"/>
                  </a:lnTo>
                  <a:lnTo>
                    <a:pt x="32791" y="2889"/>
                  </a:lnTo>
                  <a:lnTo>
                    <a:pt x="32999" y="2800"/>
                  </a:lnTo>
                  <a:lnTo>
                    <a:pt x="33208" y="2740"/>
                  </a:lnTo>
                  <a:lnTo>
                    <a:pt x="33446" y="2711"/>
                  </a:lnTo>
                  <a:lnTo>
                    <a:pt x="33654" y="2681"/>
                  </a:lnTo>
                  <a:lnTo>
                    <a:pt x="33893" y="2711"/>
                  </a:lnTo>
                  <a:lnTo>
                    <a:pt x="34101" y="2740"/>
                  </a:lnTo>
                  <a:lnTo>
                    <a:pt x="34310" y="2800"/>
                  </a:lnTo>
                  <a:lnTo>
                    <a:pt x="34518" y="2889"/>
                  </a:lnTo>
                  <a:lnTo>
                    <a:pt x="34726" y="3008"/>
                  </a:lnTo>
                  <a:lnTo>
                    <a:pt x="34905" y="3157"/>
                  </a:lnTo>
                  <a:lnTo>
                    <a:pt x="35084" y="3336"/>
                  </a:lnTo>
                  <a:lnTo>
                    <a:pt x="35233" y="3515"/>
                  </a:lnTo>
                  <a:lnTo>
                    <a:pt x="35233" y="3515"/>
                  </a:lnTo>
                  <a:lnTo>
                    <a:pt x="35411" y="3783"/>
                  </a:lnTo>
                  <a:lnTo>
                    <a:pt x="35590" y="3991"/>
                  </a:lnTo>
                  <a:lnTo>
                    <a:pt x="35799" y="4229"/>
                  </a:lnTo>
                  <a:lnTo>
                    <a:pt x="36007" y="4408"/>
                  </a:lnTo>
                  <a:lnTo>
                    <a:pt x="36216" y="4587"/>
                  </a:lnTo>
                  <a:lnTo>
                    <a:pt x="36454" y="4766"/>
                  </a:lnTo>
                  <a:lnTo>
                    <a:pt x="36930" y="5063"/>
                  </a:lnTo>
                  <a:lnTo>
                    <a:pt x="37437" y="5272"/>
                  </a:lnTo>
                  <a:lnTo>
                    <a:pt x="37943" y="5421"/>
                  </a:lnTo>
                  <a:lnTo>
                    <a:pt x="38479" y="5540"/>
                  </a:lnTo>
                  <a:lnTo>
                    <a:pt x="39015" y="5570"/>
                  </a:lnTo>
                  <a:lnTo>
                    <a:pt x="39551" y="5540"/>
                  </a:lnTo>
                  <a:lnTo>
                    <a:pt x="40087" y="5421"/>
                  </a:lnTo>
                  <a:lnTo>
                    <a:pt x="40623" y="5272"/>
                  </a:lnTo>
                  <a:lnTo>
                    <a:pt x="41130" y="5063"/>
                  </a:lnTo>
                  <a:lnTo>
                    <a:pt x="41606" y="4766"/>
                  </a:lnTo>
                  <a:lnTo>
                    <a:pt x="41815" y="4587"/>
                  </a:lnTo>
                  <a:lnTo>
                    <a:pt x="42053" y="4408"/>
                  </a:lnTo>
                  <a:lnTo>
                    <a:pt x="42261" y="4229"/>
                  </a:lnTo>
                  <a:lnTo>
                    <a:pt x="42440" y="3991"/>
                  </a:lnTo>
                  <a:lnTo>
                    <a:pt x="42649" y="3783"/>
                  </a:lnTo>
                  <a:lnTo>
                    <a:pt x="42827" y="3515"/>
                  </a:lnTo>
                  <a:lnTo>
                    <a:pt x="42827" y="3515"/>
                  </a:lnTo>
                  <a:lnTo>
                    <a:pt x="42946" y="3336"/>
                  </a:lnTo>
                  <a:lnTo>
                    <a:pt x="43125" y="3187"/>
                  </a:lnTo>
                  <a:lnTo>
                    <a:pt x="43304" y="3038"/>
                  </a:lnTo>
                  <a:lnTo>
                    <a:pt x="43512" y="2919"/>
                  </a:lnTo>
                  <a:lnTo>
                    <a:pt x="43721" y="2830"/>
                  </a:lnTo>
                  <a:lnTo>
                    <a:pt x="43959" y="2770"/>
                  </a:lnTo>
                  <a:lnTo>
                    <a:pt x="44197" y="2711"/>
                  </a:lnTo>
                  <a:lnTo>
                    <a:pt x="44436" y="2681"/>
                  </a:lnTo>
                  <a:lnTo>
                    <a:pt x="44436" y="2681"/>
                  </a:lnTo>
                  <a:lnTo>
                    <a:pt x="44704" y="2651"/>
                  </a:lnTo>
                  <a:lnTo>
                    <a:pt x="44942" y="2562"/>
                  </a:lnTo>
                  <a:lnTo>
                    <a:pt x="45180" y="2442"/>
                  </a:lnTo>
                  <a:lnTo>
                    <a:pt x="45359" y="2294"/>
                  </a:lnTo>
                  <a:lnTo>
                    <a:pt x="45537" y="2085"/>
                  </a:lnTo>
                  <a:lnTo>
                    <a:pt x="45657" y="1847"/>
                  </a:lnTo>
                  <a:lnTo>
                    <a:pt x="45716" y="1609"/>
                  </a:lnTo>
                  <a:lnTo>
                    <a:pt x="45746" y="1311"/>
                  </a:lnTo>
                  <a:lnTo>
                    <a:pt x="45746" y="1311"/>
                  </a:lnTo>
                  <a:lnTo>
                    <a:pt x="45716" y="1043"/>
                  </a:lnTo>
                  <a:lnTo>
                    <a:pt x="45627" y="804"/>
                  </a:lnTo>
                  <a:lnTo>
                    <a:pt x="45508" y="566"/>
                  </a:lnTo>
                  <a:lnTo>
                    <a:pt x="45329" y="387"/>
                  </a:lnTo>
                  <a:lnTo>
                    <a:pt x="45121" y="239"/>
                  </a:lnTo>
                  <a:lnTo>
                    <a:pt x="44912" y="119"/>
                  </a:lnTo>
                  <a:lnTo>
                    <a:pt x="44644" y="30"/>
                  </a:lnTo>
                  <a:lnTo>
                    <a:pt x="44376" y="0"/>
                  </a:lnTo>
                  <a:lnTo>
                    <a:pt x="44376" y="0"/>
                  </a:lnTo>
                  <a:lnTo>
                    <a:pt x="43810" y="60"/>
                  </a:lnTo>
                  <a:lnTo>
                    <a:pt x="43244" y="179"/>
                  </a:lnTo>
                  <a:lnTo>
                    <a:pt x="42738" y="358"/>
                  </a:lnTo>
                  <a:lnTo>
                    <a:pt x="42232" y="566"/>
                  </a:lnTo>
                  <a:lnTo>
                    <a:pt x="41755" y="864"/>
                  </a:lnTo>
                  <a:lnTo>
                    <a:pt x="41308" y="1221"/>
                  </a:lnTo>
                  <a:lnTo>
                    <a:pt x="40921" y="1609"/>
                  </a:lnTo>
                  <a:lnTo>
                    <a:pt x="40743" y="1817"/>
                  </a:lnTo>
                  <a:lnTo>
                    <a:pt x="40594" y="2055"/>
                  </a:lnTo>
                  <a:lnTo>
                    <a:pt x="40594" y="2055"/>
                  </a:lnTo>
                  <a:lnTo>
                    <a:pt x="40445" y="2234"/>
                  </a:lnTo>
                  <a:lnTo>
                    <a:pt x="40266" y="2413"/>
                  </a:lnTo>
                  <a:lnTo>
                    <a:pt x="40087" y="2562"/>
                  </a:lnTo>
                  <a:lnTo>
                    <a:pt x="39879" y="2681"/>
                  </a:lnTo>
                  <a:lnTo>
                    <a:pt x="39670" y="2770"/>
                  </a:lnTo>
                  <a:lnTo>
                    <a:pt x="39462" y="2830"/>
                  </a:lnTo>
                  <a:lnTo>
                    <a:pt x="39253" y="2859"/>
                  </a:lnTo>
                  <a:lnTo>
                    <a:pt x="39015" y="2889"/>
                  </a:lnTo>
                  <a:lnTo>
                    <a:pt x="38807" y="2859"/>
                  </a:lnTo>
                  <a:lnTo>
                    <a:pt x="38568" y="2830"/>
                  </a:lnTo>
                  <a:lnTo>
                    <a:pt x="38360" y="2770"/>
                  </a:lnTo>
                  <a:lnTo>
                    <a:pt x="38151" y="2681"/>
                  </a:lnTo>
                  <a:lnTo>
                    <a:pt x="37973" y="2562"/>
                  </a:lnTo>
                  <a:lnTo>
                    <a:pt x="37764" y="2413"/>
                  </a:lnTo>
                  <a:lnTo>
                    <a:pt x="37615" y="2234"/>
                  </a:lnTo>
                  <a:lnTo>
                    <a:pt x="37466" y="2055"/>
                  </a:lnTo>
                  <a:lnTo>
                    <a:pt x="37466" y="2055"/>
                  </a:lnTo>
                  <a:lnTo>
                    <a:pt x="37288" y="1787"/>
                  </a:lnTo>
                  <a:lnTo>
                    <a:pt x="37109" y="1579"/>
                  </a:lnTo>
                  <a:lnTo>
                    <a:pt x="36901" y="1341"/>
                  </a:lnTo>
                  <a:lnTo>
                    <a:pt x="36692" y="1162"/>
                  </a:lnTo>
                  <a:lnTo>
                    <a:pt x="36484" y="983"/>
                  </a:lnTo>
                  <a:lnTo>
                    <a:pt x="36245" y="804"/>
                  </a:lnTo>
                  <a:lnTo>
                    <a:pt x="35769" y="507"/>
                  </a:lnTo>
                  <a:lnTo>
                    <a:pt x="35263" y="298"/>
                  </a:lnTo>
                  <a:lnTo>
                    <a:pt x="34726" y="149"/>
                  </a:lnTo>
                  <a:lnTo>
                    <a:pt x="34190" y="30"/>
                  </a:lnTo>
                  <a:lnTo>
                    <a:pt x="33654" y="0"/>
                  </a:lnTo>
                  <a:lnTo>
                    <a:pt x="33118" y="30"/>
                  </a:lnTo>
                  <a:lnTo>
                    <a:pt x="32582" y="149"/>
                  </a:lnTo>
                  <a:lnTo>
                    <a:pt x="32076" y="298"/>
                  </a:lnTo>
                  <a:lnTo>
                    <a:pt x="31570" y="507"/>
                  </a:lnTo>
                  <a:lnTo>
                    <a:pt x="31093" y="804"/>
                  </a:lnTo>
                  <a:lnTo>
                    <a:pt x="30855" y="983"/>
                  </a:lnTo>
                  <a:lnTo>
                    <a:pt x="30646" y="1162"/>
                  </a:lnTo>
                  <a:lnTo>
                    <a:pt x="30438" y="1341"/>
                  </a:lnTo>
                  <a:lnTo>
                    <a:pt x="30229" y="1579"/>
                  </a:lnTo>
                  <a:lnTo>
                    <a:pt x="30051" y="1787"/>
                  </a:lnTo>
                  <a:lnTo>
                    <a:pt x="29872" y="2055"/>
                  </a:lnTo>
                  <a:lnTo>
                    <a:pt x="29872" y="2055"/>
                  </a:lnTo>
                  <a:lnTo>
                    <a:pt x="29723" y="2234"/>
                  </a:lnTo>
                  <a:lnTo>
                    <a:pt x="29544" y="2413"/>
                  </a:lnTo>
                  <a:lnTo>
                    <a:pt x="29366" y="2562"/>
                  </a:lnTo>
                  <a:lnTo>
                    <a:pt x="29157" y="2681"/>
                  </a:lnTo>
                  <a:lnTo>
                    <a:pt x="28949" y="2770"/>
                  </a:lnTo>
                  <a:lnTo>
                    <a:pt x="28740" y="2830"/>
                  </a:lnTo>
                  <a:lnTo>
                    <a:pt x="28532" y="2859"/>
                  </a:lnTo>
                  <a:lnTo>
                    <a:pt x="28293" y="2889"/>
                  </a:lnTo>
                  <a:lnTo>
                    <a:pt x="28085" y="2859"/>
                  </a:lnTo>
                  <a:lnTo>
                    <a:pt x="27847" y="2830"/>
                  </a:lnTo>
                  <a:lnTo>
                    <a:pt x="27638" y="2770"/>
                  </a:lnTo>
                  <a:lnTo>
                    <a:pt x="27430" y="2681"/>
                  </a:lnTo>
                  <a:lnTo>
                    <a:pt x="27251" y="2562"/>
                  </a:lnTo>
                  <a:lnTo>
                    <a:pt x="27043" y="2413"/>
                  </a:lnTo>
                  <a:lnTo>
                    <a:pt x="26894" y="2234"/>
                  </a:lnTo>
                  <a:lnTo>
                    <a:pt x="26745" y="2055"/>
                  </a:lnTo>
                  <a:lnTo>
                    <a:pt x="26745" y="2055"/>
                  </a:lnTo>
                  <a:lnTo>
                    <a:pt x="26566" y="1787"/>
                  </a:lnTo>
                  <a:lnTo>
                    <a:pt x="26387" y="1579"/>
                  </a:lnTo>
                  <a:lnTo>
                    <a:pt x="26179" y="1341"/>
                  </a:lnTo>
                  <a:lnTo>
                    <a:pt x="25970" y="1162"/>
                  </a:lnTo>
                  <a:lnTo>
                    <a:pt x="25762" y="983"/>
                  </a:lnTo>
                  <a:lnTo>
                    <a:pt x="25524" y="804"/>
                  </a:lnTo>
                  <a:lnTo>
                    <a:pt x="25047" y="507"/>
                  </a:lnTo>
                  <a:lnTo>
                    <a:pt x="24541" y="298"/>
                  </a:lnTo>
                  <a:lnTo>
                    <a:pt x="24005" y="149"/>
                  </a:lnTo>
                  <a:lnTo>
                    <a:pt x="23469" y="30"/>
                  </a:lnTo>
                  <a:lnTo>
                    <a:pt x="22933" y="0"/>
                  </a:lnTo>
                  <a:lnTo>
                    <a:pt x="22397" y="30"/>
                  </a:lnTo>
                  <a:lnTo>
                    <a:pt x="21860" y="149"/>
                  </a:lnTo>
                  <a:lnTo>
                    <a:pt x="21354" y="298"/>
                  </a:lnTo>
                  <a:lnTo>
                    <a:pt x="20848" y="507"/>
                  </a:lnTo>
                  <a:lnTo>
                    <a:pt x="20371" y="804"/>
                  </a:lnTo>
                  <a:lnTo>
                    <a:pt x="20133" y="983"/>
                  </a:lnTo>
                  <a:lnTo>
                    <a:pt x="19925" y="1162"/>
                  </a:lnTo>
                  <a:lnTo>
                    <a:pt x="19716" y="1341"/>
                  </a:lnTo>
                  <a:lnTo>
                    <a:pt x="19508" y="1579"/>
                  </a:lnTo>
                  <a:lnTo>
                    <a:pt x="19329" y="1787"/>
                  </a:lnTo>
                  <a:lnTo>
                    <a:pt x="19150" y="2055"/>
                  </a:lnTo>
                  <a:lnTo>
                    <a:pt x="19150" y="2055"/>
                  </a:lnTo>
                  <a:lnTo>
                    <a:pt x="19001" y="2234"/>
                  </a:lnTo>
                  <a:lnTo>
                    <a:pt x="18823" y="2413"/>
                  </a:lnTo>
                  <a:lnTo>
                    <a:pt x="18644" y="2562"/>
                  </a:lnTo>
                  <a:lnTo>
                    <a:pt x="18435" y="2681"/>
                  </a:lnTo>
                  <a:lnTo>
                    <a:pt x="18227" y="2770"/>
                  </a:lnTo>
                  <a:lnTo>
                    <a:pt x="18019" y="2830"/>
                  </a:lnTo>
                  <a:lnTo>
                    <a:pt x="17810" y="2859"/>
                  </a:lnTo>
                  <a:lnTo>
                    <a:pt x="17572" y="2889"/>
                  </a:lnTo>
                  <a:lnTo>
                    <a:pt x="17363" y="2859"/>
                  </a:lnTo>
                  <a:lnTo>
                    <a:pt x="17125" y="2830"/>
                  </a:lnTo>
                  <a:lnTo>
                    <a:pt x="16917" y="2770"/>
                  </a:lnTo>
                  <a:lnTo>
                    <a:pt x="16708" y="2681"/>
                  </a:lnTo>
                  <a:lnTo>
                    <a:pt x="16529" y="2562"/>
                  </a:lnTo>
                  <a:lnTo>
                    <a:pt x="16321" y="2413"/>
                  </a:lnTo>
                  <a:lnTo>
                    <a:pt x="16172" y="2234"/>
                  </a:lnTo>
                  <a:lnTo>
                    <a:pt x="16023" y="2055"/>
                  </a:lnTo>
                  <a:lnTo>
                    <a:pt x="16023" y="2055"/>
                  </a:lnTo>
                  <a:lnTo>
                    <a:pt x="15844" y="1787"/>
                  </a:lnTo>
                  <a:lnTo>
                    <a:pt x="15666" y="1579"/>
                  </a:lnTo>
                  <a:lnTo>
                    <a:pt x="15457" y="1341"/>
                  </a:lnTo>
                  <a:lnTo>
                    <a:pt x="15249" y="1162"/>
                  </a:lnTo>
                  <a:lnTo>
                    <a:pt x="15040" y="983"/>
                  </a:lnTo>
                  <a:lnTo>
                    <a:pt x="14802" y="804"/>
                  </a:lnTo>
                  <a:lnTo>
                    <a:pt x="14326" y="507"/>
                  </a:lnTo>
                  <a:lnTo>
                    <a:pt x="13819" y="298"/>
                  </a:lnTo>
                  <a:lnTo>
                    <a:pt x="13283" y="149"/>
                  </a:lnTo>
                  <a:lnTo>
                    <a:pt x="12747" y="30"/>
                  </a:lnTo>
                  <a:lnTo>
                    <a:pt x="12211" y="0"/>
                  </a:lnTo>
                  <a:lnTo>
                    <a:pt x="11675" y="30"/>
                  </a:lnTo>
                  <a:lnTo>
                    <a:pt x="11139" y="149"/>
                  </a:lnTo>
                  <a:lnTo>
                    <a:pt x="10632" y="298"/>
                  </a:lnTo>
                  <a:lnTo>
                    <a:pt x="10126" y="507"/>
                  </a:lnTo>
                  <a:lnTo>
                    <a:pt x="9650" y="804"/>
                  </a:lnTo>
                  <a:lnTo>
                    <a:pt x="9411" y="983"/>
                  </a:lnTo>
                  <a:lnTo>
                    <a:pt x="9203" y="1162"/>
                  </a:lnTo>
                  <a:lnTo>
                    <a:pt x="8994" y="1341"/>
                  </a:lnTo>
                  <a:lnTo>
                    <a:pt x="8786" y="1579"/>
                  </a:lnTo>
                  <a:lnTo>
                    <a:pt x="8607" y="1787"/>
                  </a:lnTo>
                  <a:lnTo>
                    <a:pt x="8429" y="2055"/>
                  </a:lnTo>
                  <a:lnTo>
                    <a:pt x="8429" y="2055"/>
                  </a:lnTo>
                  <a:lnTo>
                    <a:pt x="8280" y="2234"/>
                  </a:lnTo>
                  <a:lnTo>
                    <a:pt x="8101" y="2413"/>
                  </a:lnTo>
                  <a:lnTo>
                    <a:pt x="7922" y="2562"/>
                  </a:lnTo>
                  <a:lnTo>
                    <a:pt x="7714" y="2681"/>
                  </a:lnTo>
                  <a:lnTo>
                    <a:pt x="7505" y="2770"/>
                  </a:lnTo>
                  <a:lnTo>
                    <a:pt x="7297" y="2830"/>
                  </a:lnTo>
                  <a:lnTo>
                    <a:pt x="7088" y="2859"/>
                  </a:lnTo>
                  <a:lnTo>
                    <a:pt x="6850" y="2889"/>
                  </a:lnTo>
                  <a:lnTo>
                    <a:pt x="6642" y="2859"/>
                  </a:lnTo>
                  <a:lnTo>
                    <a:pt x="6403" y="2830"/>
                  </a:lnTo>
                  <a:lnTo>
                    <a:pt x="6195" y="2770"/>
                  </a:lnTo>
                  <a:lnTo>
                    <a:pt x="5986" y="2681"/>
                  </a:lnTo>
                  <a:lnTo>
                    <a:pt x="5808" y="2562"/>
                  </a:lnTo>
                  <a:lnTo>
                    <a:pt x="5599" y="2413"/>
                  </a:lnTo>
                  <a:lnTo>
                    <a:pt x="5450" y="2234"/>
                  </a:lnTo>
                  <a:lnTo>
                    <a:pt x="5301" y="2055"/>
                  </a:lnTo>
                  <a:lnTo>
                    <a:pt x="5301" y="2055"/>
                  </a:lnTo>
                  <a:lnTo>
                    <a:pt x="5123" y="1817"/>
                  </a:lnTo>
                  <a:lnTo>
                    <a:pt x="4944" y="1579"/>
                  </a:lnTo>
                  <a:lnTo>
                    <a:pt x="4736" y="1370"/>
                  </a:lnTo>
                  <a:lnTo>
                    <a:pt x="4527" y="1192"/>
                  </a:lnTo>
                  <a:lnTo>
                    <a:pt x="4319" y="983"/>
                  </a:lnTo>
                  <a:lnTo>
                    <a:pt x="4080" y="834"/>
                  </a:lnTo>
                  <a:lnTo>
                    <a:pt x="3574" y="536"/>
                  </a:lnTo>
                  <a:lnTo>
                    <a:pt x="3038" y="298"/>
                  </a:lnTo>
                  <a:lnTo>
                    <a:pt x="2770" y="209"/>
                  </a:lnTo>
                  <a:lnTo>
                    <a:pt x="2502" y="119"/>
                  </a:lnTo>
                  <a:lnTo>
                    <a:pt x="2204" y="90"/>
                  </a:lnTo>
                  <a:lnTo>
                    <a:pt x="1906" y="30"/>
                  </a:lnTo>
                  <a:lnTo>
                    <a:pt x="1608" y="0"/>
                  </a:lnTo>
                  <a:lnTo>
                    <a:pt x="1311" y="0"/>
                  </a:lnTo>
                  <a:lnTo>
                    <a:pt x="1311" y="0"/>
                  </a:lnTo>
                  <a:lnTo>
                    <a:pt x="1043" y="30"/>
                  </a:lnTo>
                  <a:lnTo>
                    <a:pt x="804" y="119"/>
                  </a:lnTo>
                  <a:lnTo>
                    <a:pt x="566" y="268"/>
                  </a:lnTo>
                  <a:lnTo>
                    <a:pt x="387" y="417"/>
                  </a:lnTo>
                  <a:lnTo>
                    <a:pt x="209" y="626"/>
                  </a:lnTo>
                  <a:lnTo>
                    <a:pt x="90" y="864"/>
                  </a:lnTo>
                  <a:lnTo>
                    <a:pt x="30" y="1102"/>
                  </a:lnTo>
                  <a:lnTo>
                    <a:pt x="0" y="1370"/>
                  </a:lnTo>
                  <a:lnTo>
                    <a:pt x="0" y="1370"/>
                  </a:lnTo>
                  <a:lnTo>
                    <a:pt x="30" y="1638"/>
                  </a:lnTo>
                  <a:lnTo>
                    <a:pt x="119" y="1906"/>
                  </a:lnTo>
                  <a:lnTo>
                    <a:pt x="238" y="2115"/>
                  </a:lnTo>
                  <a:lnTo>
                    <a:pt x="417" y="2323"/>
                  </a:lnTo>
                  <a:lnTo>
                    <a:pt x="626" y="2472"/>
                  </a:lnTo>
                  <a:lnTo>
                    <a:pt x="834" y="2591"/>
                  </a:lnTo>
                  <a:lnTo>
                    <a:pt x="1102" y="2681"/>
                  </a:lnTo>
                  <a:lnTo>
                    <a:pt x="1370" y="2681"/>
                  </a:lnTo>
                  <a:lnTo>
                    <a:pt x="137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1787025" y="3909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1752775" y="4010075"/>
              <a:ext cx="1143650" cy="139250"/>
            </a:xfrm>
            <a:custGeom>
              <a:avLst/>
              <a:gdLst/>
              <a:ahLst/>
              <a:cxnLst/>
              <a:rect l="l" t="t" r="r" b="b"/>
              <a:pathLst>
                <a:path w="45746" h="5570" extrusionOk="0">
                  <a:moveTo>
                    <a:pt x="1311" y="0"/>
                  </a:moveTo>
                  <a:lnTo>
                    <a:pt x="1043" y="30"/>
                  </a:lnTo>
                  <a:lnTo>
                    <a:pt x="804" y="120"/>
                  </a:lnTo>
                  <a:lnTo>
                    <a:pt x="566" y="268"/>
                  </a:lnTo>
                  <a:lnTo>
                    <a:pt x="387" y="417"/>
                  </a:lnTo>
                  <a:lnTo>
                    <a:pt x="209" y="626"/>
                  </a:lnTo>
                  <a:lnTo>
                    <a:pt x="90" y="864"/>
                  </a:lnTo>
                  <a:lnTo>
                    <a:pt x="30" y="1102"/>
                  </a:lnTo>
                  <a:lnTo>
                    <a:pt x="0" y="1370"/>
                  </a:lnTo>
                  <a:lnTo>
                    <a:pt x="30" y="1638"/>
                  </a:lnTo>
                  <a:lnTo>
                    <a:pt x="119" y="1906"/>
                  </a:lnTo>
                  <a:lnTo>
                    <a:pt x="238" y="2115"/>
                  </a:lnTo>
                  <a:lnTo>
                    <a:pt x="417" y="2323"/>
                  </a:lnTo>
                  <a:lnTo>
                    <a:pt x="626" y="2472"/>
                  </a:lnTo>
                  <a:lnTo>
                    <a:pt x="834" y="2591"/>
                  </a:lnTo>
                  <a:lnTo>
                    <a:pt x="1102" y="2681"/>
                  </a:lnTo>
                  <a:lnTo>
                    <a:pt x="1400" y="2681"/>
                  </a:lnTo>
                  <a:lnTo>
                    <a:pt x="1608" y="2711"/>
                  </a:lnTo>
                  <a:lnTo>
                    <a:pt x="1817" y="2740"/>
                  </a:lnTo>
                  <a:lnTo>
                    <a:pt x="2055" y="2800"/>
                  </a:lnTo>
                  <a:lnTo>
                    <a:pt x="2264" y="2889"/>
                  </a:lnTo>
                  <a:lnTo>
                    <a:pt x="2502" y="2979"/>
                  </a:lnTo>
                  <a:lnTo>
                    <a:pt x="2710" y="3128"/>
                  </a:lnTo>
                  <a:lnTo>
                    <a:pt x="2889" y="3306"/>
                  </a:lnTo>
                  <a:lnTo>
                    <a:pt x="3068" y="3515"/>
                  </a:lnTo>
                  <a:lnTo>
                    <a:pt x="3395" y="3991"/>
                  </a:lnTo>
                  <a:lnTo>
                    <a:pt x="3812" y="4378"/>
                  </a:lnTo>
                  <a:lnTo>
                    <a:pt x="4229" y="4736"/>
                  </a:lnTo>
                  <a:lnTo>
                    <a:pt x="4706" y="5034"/>
                  </a:lnTo>
                  <a:lnTo>
                    <a:pt x="5212" y="5242"/>
                  </a:lnTo>
                  <a:lnTo>
                    <a:pt x="5748" y="5421"/>
                  </a:lnTo>
                  <a:lnTo>
                    <a:pt x="6284" y="5510"/>
                  </a:lnTo>
                  <a:lnTo>
                    <a:pt x="6850" y="5570"/>
                  </a:lnTo>
                  <a:lnTo>
                    <a:pt x="7416" y="5510"/>
                  </a:lnTo>
                  <a:lnTo>
                    <a:pt x="7982" y="5421"/>
                  </a:lnTo>
                  <a:lnTo>
                    <a:pt x="8518" y="5242"/>
                  </a:lnTo>
                  <a:lnTo>
                    <a:pt x="9024" y="5034"/>
                  </a:lnTo>
                  <a:lnTo>
                    <a:pt x="9471" y="4736"/>
                  </a:lnTo>
                  <a:lnTo>
                    <a:pt x="9918" y="4378"/>
                  </a:lnTo>
                  <a:lnTo>
                    <a:pt x="10305" y="3991"/>
                  </a:lnTo>
                  <a:lnTo>
                    <a:pt x="10662" y="3515"/>
                  </a:lnTo>
                  <a:lnTo>
                    <a:pt x="10811" y="3336"/>
                  </a:lnTo>
                  <a:lnTo>
                    <a:pt x="10960" y="3157"/>
                  </a:lnTo>
                  <a:lnTo>
                    <a:pt x="11139" y="3008"/>
                  </a:lnTo>
                  <a:lnTo>
                    <a:pt x="11347" y="2889"/>
                  </a:lnTo>
                  <a:lnTo>
                    <a:pt x="11556" y="2800"/>
                  </a:lnTo>
                  <a:lnTo>
                    <a:pt x="11764" y="2740"/>
                  </a:lnTo>
                  <a:lnTo>
                    <a:pt x="12002" y="2711"/>
                  </a:lnTo>
                  <a:lnTo>
                    <a:pt x="12211" y="2681"/>
                  </a:lnTo>
                  <a:lnTo>
                    <a:pt x="12449" y="2711"/>
                  </a:lnTo>
                  <a:lnTo>
                    <a:pt x="12658" y="2740"/>
                  </a:lnTo>
                  <a:lnTo>
                    <a:pt x="12866" y="2800"/>
                  </a:lnTo>
                  <a:lnTo>
                    <a:pt x="13075" y="2889"/>
                  </a:lnTo>
                  <a:lnTo>
                    <a:pt x="13283" y="3008"/>
                  </a:lnTo>
                  <a:lnTo>
                    <a:pt x="13462" y="3157"/>
                  </a:lnTo>
                  <a:lnTo>
                    <a:pt x="13641" y="3336"/>
                  </a:lnTo>
                  <a:lnTo>
                    <a:pt x="13789" y="3515"/>
                  </a:lnTo>
                  <a:lnTo>
                    <a:pt x="13968" y="3783"/>
                  </a:lnTo>
                  <a:lnTo>
                    <a:pt x="14147" y="3991"/>
                  </a:lnTo>
                  <a:lnTo>
                    <a:pt x="14355" y="4230"/>
                  </a:lnTo>
                  <a:lnTo>
                    <a:pt x="14564" y="4408"/>
                  </a:lnTo>
                  <a:lnTo>
                    <a:pt x="14772" y="4587"/>
                  </a:lnTo>
                  <a:lnTo>
                    <a:pt x="15010" y="4766"/>
                  </a:lnTo>
                  <a:lnTo>
                    <a:pt x="15487" y="5063"/>
                  </a:lnTo>
                  <a:lnTo>
                    <a:pt x="15993" y="5272"/>
                  </a:lnTo>
                  <a:lnTo>
                    <a:pt x="16500" y="5421"/>
                  </a:lnTo>
                  <a:lnTo>
                    <a:pt x="17036" y="5540"/>
                  </a:lnTo>
                  <a:lnTo>
                    <a:pt x="17572" y="5570"/>
                  </a:lnTo>
                  <a:lnTo>
                    <a:pt x="18108" y="5540"/>
                  </a:lnTo>
                  <a:lnTo>
                    <a:pt x="18644" y="5421"/>
                  </a:lnTo>
                  <a:lnTo>
                    <a:pt x="19180" y="5272"/>
                  </a:lnTo>
                  <a:lnTo>
                    <a:pt x="19686" y="5063"/>
                  </a:lnTo>
                  <a:lnTo>
                    <a:pt x="20163" y="4766"/>
                  </a:lnTo>
                  <a:lnTo>
                    <a:pt x="20371" y="4587"/>
                  </a:lnTo>
                  <a:lnTo>
                    <a:pt x="20610" y="4408"/>
                  </a:lnTo>
                  <a:lnTo>
                    <a:pt x="20818" y="4230"/>
                  </a:lnTo>
                  <a:lnTo>
                    <a:pt x="20997" y="3991"/>
                  </a:lnTo>
                  <a:lnTo>
                    <a:pt x="21205" y="3783"/>
                  </a:lnTo>
                  <a:lnTo>
                    <a:pt x="21384" y="3515"/>
                  </a:lnTo>
                  <a:lnTo>
                    <a:pt x="21533" y="3336"/>
                  </a:lnTo>
                  <a:lnTo>
                    <a:pt x="21682" y="3157"/>
                  </a:lnTo>
                  <a:lnTo>
                    <a:pt x="21860" y="3008"/>
                  </a:lnTo>
                  <a:lnTo>
                    <a:pt x="22069" y="2889"/>
                  </a:lnTo>
                  <a:lnTo>
                    <a:pt x="22277" y="2800"/>
                  </a:lnTo>
                  <a:lnTo>
                    <a:pt x="22486" y="2740"/>
                  </a:lnTo>
                  <a:lnTo>
                    <a:pt x="22724" y="2711"/>
                  </a:lnTo>
                  <a:lnTo>
                    <a:pt x="22933" y="2681"/>
                  </a:lnTo>
                  <a:lnTo>
                    <a:pt x="23171" y="2711"/>
                  </a:lnTo>
                  <a:lnTo>
                    <a:pt x="23379" y="2740"/>
                  </a:lnTo>
                  <a:lnTo>
                    <a:pt x="23588" y="2800"/>
                  </a:lnTo>
                  <a:lnTo>
                    <a:pt x="23796" y="2889"/>
                  </a:lnTo>
                  <a:lnTo>
                    <a:pt x="24005" y="3008"/>
                  </a:lnTo>
                  <a:lnTo>
                    <a:pt x="24183" y="3157"/>
                  </a:lnTo>
                  <a:lnTo>
                    <a:pt x="24362" y="3336"/>
                  </a:lnTo>
                  <a:lnTo>
                    <a:pt x="24511" y="3515"/>
                  </a:lnTo>
                  <a:lnTo>
                    <a:pt x="24690" y="3783"/>
                  </a:lnTo>
                  <a:lnTo>
                    <a:pt x="24868" y="3991"/>
                  </a:lnTo>
                  <a:lnTo>
                    <a:pt x="25077" y="4230"/>
                  </a:lnTo>
                  <a:lnTo>
                    <a:pt x="25285" y="4408"/>
                  </a:lnTo>
                  <a:lnTo>
                    <a:pt x="25494" y="4587"/>
                  </a:lnTo>
                  <a:lnTo>
                    <a:pt x="25732" y="4766"/>
                  </a:lnTo>
                  <a:lnTo>
                    <a:pt x="26209" y="5063"/>
                  </a:lnTo>
                  <a:lnTo>
                    <a:pt x="26715" y="5272"/>
                  </a:lnTo>
                  <a:lnTo>
                    <a:pt x="27221" y="5421"/>
                  </a:lnTo>
                  <a:lnTo>
                    <a:pt x="27757" y="5540"/>
                  </a:lnTo>
                  <a:lnTo>
                    <a:pt x="28293" y="5570"/>
                  </a:lnTo>
                  <a:lnTo>
                    <a:pt x="28830" y="5540"/>
                  </a:lnTo>
                  <a:lnTo>
                    <a:pt x="29366" y="5421"/>
                  </a:lnTo>
                  <a:lnTo>
                    <a:pt x="29902" y="5272"/>
                  </a:lnTo>
                  <a:lnTo>
                    <a:pt x="30408" y="5063"/>
                  </a:lnTo>
                  <a:lnTo>
                    <a:pt x="30885" y="4766"/>
                  </a:lnTo>
                  <a:lnTo>
                    <a:pt x="31093" y="4587"/>
                  </a:lnTo>
                  <a:lnTo>
                    <a:pt x="31331" y="4408"/>
                  </a:lnTo>
                  <a:lnTo>
                    <a:pt x="31540" y="4230"/>
                  </a:lnTo>
                  <a:lnTo>
                    <a:pt x="31718" y="3991"/>
                  </a:lnTo>
                  <a:lnTo>
                    <a:pt x="31927" y="3783"/>
                  </a:lnTo>
                  <a:lnTo>
                    <a:pt x="32106" y="3515"/>
                  </a:lnTo>
                  <a:lnTo>
                    <a:pt x="32255" y="3336"/>
                  </a:lnTo>
                  <a:lnTo>
                    <a:pt x="32403" y="3157"/>
                  </a:lnTo>
                  <a:lnTo>
                    <a:pt x="32582" y="3008"/>
                  </a:lnTo>
                  <a:lnTo>
                    <a:pt x="32791" y="2889"/>
                  </a:lnTo>
                  <a:lnTo>
                    <a:pt x="32999" y="2800"/>
                  </a:lnTo>
                  <a:lnTo>
                    <a:pt x="33208" y="2740"/>
                  </a:lnTo>
                  <a:lnTo>
                    <a:pt x="33446" y="2711"/>
                  </a:lnTo>
                  <a:lnTo>
                    <a:pt x="33654" y="2681"/>
                  </a:lnTo>
                  <a:lnTo>
                    <a:pt x="33893" y="2711"/>
                  </a:lnTo>
                  <a:lnTo>
                    <a:pt x="34101" y="2740"/>
                  </a:lnTo>
                  <a:lnTo>
                    <a:pt x="34310" y="2800"/>
                  </a:lnTo>
                  <a:lnTo>
                    <a:pt x="34518" y="2889"/>
                  </a:lnTo>
                  <a:lnTo>
                    <a:pt x="34726" y="3008"/>
                  </a:lnTo>
                  <a:lnTo>
                    <a:pt x="34905" y="3157"/>
                  </a:lnTo>
                  <a:lnTo>
                    <a:pt x="35084" y="3336"/>
                  </a:lnTo>
                  <a:lnTo>
                    <a:pt x="35233" y="3515"/>
                  </a:lnTo>
                  <a:lnTo>
                    <a:pt x="35411" y="3783"/>
                  </a:lnTo>
                  <a:lnTo>
                    <a:pt x="35590" y="3991"/>
                  </a:lnTo>
                  <a:lnTo>
                    <a:pt x="35799" y="4230"/>
                  </a:lnTo>
                  <a:lnTo>
                    <a:pt x="36007" y="4408"/>
                  </a:lnTo>
                  <a:lnTo>
                    <a:pt x="36216" y="4587"/>
                  </a:lnTo>
                  <a:lnTo>
                    <a:pt x="36454" y="4766"/>
                  </a:lnTo>
                  <a:lnTo>
                    <a:pt x="36930" y="5063"/>
                  </a:lnTo>
                  <a:lnTo>
                    <a:pt x="37437" y="5272"/>
                  </a:lnTo>
                  <a:lnTo>
                    <a:pt x="37943" y="5421"/>
                  </a:lnTo>
                  <a:lnTo>
                    <a:pt x="38479" y="5540"/>
                  </a:lnTo>
                  <a:lnTo>
                    <a:pt x="39015" y="5570"/>
                  </a:lnTo>
                  <a:lnTo>
                    <a:pt x="39551" y="5540"/>
                  </a:lnTo>
                  <a:lnTo>
                    <a:pt x="40087" y="5421"/>
                  </a:lnTo>
                  <a:lnTo>
                    <a:pt x="40623" y="5272"/>
                  </a:lnTo>
                  <a:lnTo>
                    <a:pt x="41130" y="5063"/>
                  </a:lnTo>
                  <a:lnTo>
                    <a:pt x="41606" y="4766"/>
                  </a:lnTo>
                  <a:lnTo>
                    <a:pt x="41815" y="4587"/>
                  </a:lnTo>
                  <a:lnTo>
                    <a:pt x="42053" y="4408"/>
                  </a:lnTo>
                  <a:lnTo>
                    <a:pt x="42261" y="4230"/>
                  </a:lnTo>
                  <a:lnTo>
                    <a:pt x="42440" y="3991"/>
                  </a:lnTo>
                  <a:lnTo>
                    <a:pt x="42649" y="3783"/>
                  </a:lnTo>
                  <a:lnTo>
                    <a:pt x="42827" y="3515"/>
                  </a:lnTo>
                  <a:lnTo>
                    <a:pt x="42946" y="3336"/>
                  </a:lnTo>
                  <a:lnTo>
                    <a:pt x="43125" y="3187"/>
                  </a:lnTo>
                  <a:lnTo>
                    <a:pt x="43304" y="3038"/>
                  </a:lnTo>
                  <a:lnTo>
                    <a:pt x="43512" y="2919"/>
                  </a:lnTo>
                  <a:lnTo>
                    <a:pt x="43721" y="2830"/>
                  </a:lnTo>
                  <a:lnTo>
                    <a:pt x="43959" y="2770"/>
                  </a:lnTo>
                  <a:lnTo>
                    <a:pt x="44197" y="2711"/>
                  </a:lnTo>
                  <a:lnTo>
                    <a:pt x="44436" y="2681"/>
                  </a:lnTo>
                  <a:lnTo>
                    <a:pt x="44704" y="2651"/>
                  </a:lnTo>
                  <a:lnTo>
                    <a:pt x="44942" y="2562"/>
                  </a:lnTo>
                  <a:lnTo>
                    <a:pt x="45180" y="2443"/>
                  </a:lnTo>
                  <a:lnTo>
                    <a:pt x="45359" y="2294"/>
                  </a:lnTo>
                  <a:lnTo>
                    <a:pt x="45537" y="2085"/>
                  </a:lnTo>
                  <a:lnTo>
                    <a:pt x="45657" y="1847"/>
                  </a:lnTo>
                  <a:lnTo>
                    <a:pt x="45716" y="1609"/>
                  </a:lnTo>
                  <a:lnTo>
                    <a:pt x="45746" y="1311"/>
                  </a:lnTo>
                  <a:lnTo>
                    <a:pt x="45716" y="1043"/>
                  </a:lnTo>
                  <a:lnTo>
                    <a:pt x="45627" y="805"/>
                  </a:lnTo>
                  <a:lnTo>
                    <a:pt x="45508" y="566"/>
                  </a:lnTo>
                  <a:lnTo>
                    <a:pt x="45329" y="388"/>
                  </a:lnTo>
                  <a:lnTo>
                    <a:pt x="45121" y="239"/>
                  </a:lnTo>
                  <a:lnTo>
                    <a:pt x="44912" y="120"/>
                  </a:lnTo>
                  <a:lnTo>
                    <a:pt x="44644" y="30"/>
                  </a:lnTo>
                  <a:lnTo>
                    <a:pt x="44376" y="0"/>
                  </a:lnTo>
                  <a:lnTo>
                    <a:pt x="43810" y="60"/>
                  </a:lnTo>
                  <a:lnTo>
                    <a:pt x="43244" y="179"/>
                  </a:lnTo>
                  <a:lnTo>
                    <a:pt x="42738" y="358"/>
                  </a:lnTo>
                  <a:lnTo>
                    <a:pt x="42232" y="566"/>
                  </a:lnTo>
                  <a:lnTo>
                    <a:pt x="41755" y="864"/>
                  </a:lnTo>
                  <a:lnTo>
                    <a:pt x="41308" y="1221"/>
                  </a:lnTo>
                  <a:lnTo>
                    <a:pt x="40921" y="1609"/>
                  </a:lnTo>
                  <a:lnTo>
                    <a:pt x="40743" y="1817"/>
                  </a:lnTo>
                  <a:lnTo>
                    <a:pt x="40594" y="2055"/>
                  </a:lnTo>
                  <a:lnTo>
                    <a:pt x="40445" y="2234"/>
                  </a:lnTo>
                  <a:lnTo>
                    <a:pt x="40266" y="2413"/>
                  </a:lnTo>
                  <a:lnTo>
                    <a:pt x="40087" y="2562"/>
                  </a:lnTo>
                  <a:lnTo>
                    <a:pt x="39879" y="2681"/>
                  </a:lnTo>
                  <a:lnTo>
                    <a:pt x="39670" y="2770"/>
                  </a:lnTo>
                  <a:lnTo>
                    <a:pt x="39462" y="2830"/>
                  </a:lnTo>
                  <a:lnTo>
                    <a:pt x="39253" y="2860"/>
                  </a:lnTo>
                  <a:lnTo>
                    <a:pt x="39015" y="2889"/>
                  </a:lnTo>
                  <a:lnTo>
                    <a:pt x="38807" y="2860"/>
                  </a:lnTo>
                  <a:lnTo>
                    <a:pt x="38568" y="2830"/>
                  </a:lnTo>
                  <a:lnTo>
                    <a:pt x="38360" y="2770"/>
                  </a:lnTo>
                  <a:lnTo>
                    <a:pt x="38151" y="2681"/>
                  </a:lnTo>
                  <a:lnTo>
                    <a:pt x="37973" y="2562"/>
                  </a:lnTo>
                  <a:lnTo>
                    <a:pt x="37764" y="2413"/>
                  </a:lnTo>
                  <a:lnTo>
                    <a:pt x="37615" y="2234"/>
                  </a:lnTo>
                  <a:lnTo>
                    <a:pt x="37466" y="2055"/>
                  </a:lnTo>
                  <a:lnTo>
                    <a:pt x="37288" y="1787"/>
                  </a:lnTo>
                  <a:lnTo>
                    <a:pt x="37109" y="1579"/>
                  </a:lnTo>
                  <a:lnTo>
                    <a:pt x="36901" y="1341"/>
                  </a:lnTo>
                  <a:lnTo>
                    <a:pt x="36692" y="1162"/>
                  </a:lnTo>
                  <a:lnTo>
                    <a:pt x="36484" y="983"/>
                  </a:lnTo>
                  <a:lnTo>
                    <a:pt x="36245" y="805"/>
                  </a:lnTo>
                  <a:lnTo>
                    <a:pt x="35769" y="507"/>
                  </a:lnTo>
                  <a:lnTo>
                    <a:pt x="35263" y="298"/>
                  </a:lnTo>
                  <a:lnTo>
                    <a:pt x="34726" y="149"/>
                  </a:lnTo>
                  <a:lnTo>
                    <a:pt x="34190" y="30"/>
                  </a:lnTo>
                  <a:lnTo>
                    <a:pt x="33654" y="0"/>
                  </a:lnTo>
                  <a:lnTo>
                    <a:pt x="33118" y="30"/>
                  </a:lnTo>
                  <a:lnTo>
                    <a:pt x="32582" y="149"/>
                  </a:lnTo>
                  <a:lnTo>
                    <a:pt x="32076" y="298"/>
                  </a:lnTo>
                  <a:lnTo>
                    <a:pt x="31570" y="507"/>
                  </a:lnTo>
                  <a:lnTo>
                    <a:pt x="31093" y="805"/>
                  </a:lnTo>
                  <a:lnTo>
                    <a:pt x="30855" y="983"/>
                  </a:lnTo>
                  <a:lnTo>
                    <a:pt x="30646" y="1162"/>
                  </a:lnTo>
                  <a:lnTo>
                    <a:pt x="30438" y="1341"/>
                  </a:lnTo>
                  <a:lnTo>
                    <a:pt x="30229" y="1579"/>
                  </a:lnTo>
                  <a:lnTo>
                    <a:pt x="30051" y="1787"/>
                  </a:lnTo>
                  <a:lnTo>
                    <a:pt x="29872" y="2055"/>
                  </a:lnTo>
                  <a:lnTo>
                    <a:pt x="29723" y="2234"/>
                  </a:lnTo>
                  <a:lnTo>
                    <a:pt x="29544" y="2413"/>
                  </a:lnTo>
                  <a:lnTo>
                    <a:pt x="29366" y="2562"/>
                  </a:lnTo>
                  <a:lnTo>
                    <a:pt x="29157" y="2681"/>
                  </a:lnTo>
                  <a:lnTo>
                    <a:pt x="28949" y="2770"/>
                  </a:lnTo>
                  <a:lnTo>
                    <a:pt x="28740" y="2830"/>
                  </a:lnTo>
                  <a:lnTo>
                    <a:pt x="28532" y="2860"/>
                  </a:lnTo>
                  <a:lnTo>
                    <a:pt x="28293" y="2889"/>
                  </a:lnTo>
                  <a:lnTo>
                    <a:pt x="28085" y="2860"/>
                  </a:lnTo>
                  <a:lnTo>
                    <a:pt x="27847" y="2830"/>
                  </a:lnTo>
                  <a:lnTo>
                    <a:pt x="27638" y="2770"/>
                  </a:lnTo>
                  <a:lnTo>
                    <a:pt x="27430" y="2681"/>
                  </a:lnTo>
                  <a:lnTo>
                    <a:pt x="27251" y="2562"/>
                  </a:lnTo>
                  <a:lnTo>
                    <a:pt x="27043" y="2413"/>
                  </a:lnTo>
                  <a:lnTo>
                    <a:pt x="26894" y="2234"/>
                  </a:lnTo>
                  <a:lnTo>
                    <a:pt x="26745" y="2055"/>
                  </a:lnTo>
                  <a:lnTo>
                    <a:pt x="26566" y="1787"/>
                  </a:lnTo>
                  <a:lnTo>
                    <a:pt x="26387" y="1579"/>
                  </a:lnTo>
                  <a:lnTo>
                    <a:pt x="26179" y="1341"/>
                  </a:lnTo>
                  <a:lnTo>
                    <a:pt x="25970" y="1162"/>
                  </a:lnTo>
                  <a:lnTo>
                    <a:pt x="25762" y="983"/>
                  </a:lnTo>
                  <a:lnTo>
                    <a:pt x="25524" y="805"/>
                  </a:lnTo>
                  <a:lnTo>
                    <a:pt x="25047" y="507"/>
                  </a:lnTo>
                  <a:lnTo>
                    <a:pt x="24541" y="298"/>
                  </a:lnTo>
                  <a:lnTo>
                    <a:pt x="24005" y="149"/>
                  </a:lnTo>
                  <a:lnTo>
                    <a:pt x="23469" y="30"/>
                  </a:lnTo>
                  <a:lnTo>
                    <a:pt x="22933" y="0"/>
                  </a:lnTo>
                  <a:lnTo>
                    <a:pt x="22397" y="30"/>
                  </a:lnTo>
                  <a:lnTo>
                    <a:pt x="21860" y="149"/>
                  </a:lnTo>
                  <a:lnTo>
                    <a:pt x="21354" y="298"/>
                  </a:lnTo>
                  <a:lnTo>
                    <a:pt x="20848" y="507"/>
                  </a:lnTo>
                  <a:lnTo>
                    <a:pt x="20371" y="805"/>
                  </a:lnTo>
                  <a:lnTo>
                    <a:pt x="20133" y="983"/>
                  </a:lnTo>
                  <a:lnTo>
                    <a:pt x="19925" y="1162"/>
                  </a:lnTo>
                  <a:lnTo>
                    <a:pt x="19716" y="1341"/>
                  </a:lnTo>
                  <a:lnTo>
                    <a:pt x="19508" y="1579"/>
                  </a:lnTo>
                  <a:lnTo>
                    <a:pt x="19329" y="1787"/>
                  </a:lnTo>
                  <a:lnTo>
                    <a:pt x="19150" y="2055"/>
                  </a:lnTo>
                  <a:lnTo>
                    <a:pt x="19001" y="2234"/>
                  </a:lnTo>
                  <a:lnTo>
                    <a:pt x="18823" y="2413"/>
                  </a:lnTo>
                  <a:lnTo>
                    <a:pt x="18644" y="2562"/>
                  </a:lnTo>
                  <a:lnTo>
                    <a:pt x="18435" y="2681"/>
                  </a:lnTo>
                  <a:lnTo>
                    <a:pt x="18227" y="2770"/>
                  </a:lnTo>
                  <a:lnTo>
                    <a:pt x="18019" y="2830"/>
                  </a:lnTo>
                  <a:lnTo>
                    <a:pt x="17810" y="2860"/>
                  </a:lnTo>
                  <a:lnTo>
                    <a:pt x="17572" y="2889"/>
                  </a:lnTo>
                  <a:lnTo>
                    <a:pt x="17363" y="2860"/>
                  </a:lnTo>
                  <a:lnTo>
                    <a:pt x="17125" y="2830"/>
                  </a:lnTo>
                  <a:lnTo>
                    <a:pt x="16917" y="2770"/>
                  </a:lnTo>
                  <a:lnTo>
                    <a:pt x="16708" y="2681"/>
                  </a:lnTo>
                  <a:lnTo>
                    <a:pt x="16529" y="2562"/>
                  </a:lnTo>
                  <a:lnTo>
                    <a:pt x="16321" y="2413"/>
                  </a:lnTo>
                  <a:lnTo>
                    <a:pt x="16172" y="2234"/>
                  </a:lnTo>
                  <a:lnTo>
                    <a:pt x="16023" y="2055"/>
                  </a:lnTo>
                  <a:lnTo>
                    <a:pt x="15844" y="1787"/>
                  </a:lnTo>
                  <a:lnTo>
                    <a:pt x="15666" y="1579"/>
                  </a:lnTo>
                  <a:lnTo>
                    <a:pt x="15457" y="1341"/>
                  </a:lnTo>
                  <a:lnTo>
                    <a:pt x="15249" y="1162"/>
                  </a:lnTo>
                  <a:lnTo>
                    <a:pt x="15040" y="983"/>
                  </a:lnTo>
                  <a:lnTo>
                    <a:pt x="14802" y="805"/>
                  </a:lnTo>
                  <a:lnTo>
                    <a:pt x="14326" y="507"/>
                  </a:lnTo>
                  <a:lnTo>
                    <a:pt x="13819" y="298"/>
                  </a:lnTo>
                  <a:lnTo>
                    <a:pt x="13283" y="149"/>
                  </a:lnTo>
                  <a:lnTo>
                    <a:pt x="12747" y="30"/>
                  </a:lnTo>
                  <a:lnTo>
                    <a:pt x="12211" y="0"/>
                  </a:lnTo>
                  <a:lnTo>
                    <a:pt x="11675" y="30"/>
                  </a:lnTo>
                  <a:lnTo>
                    <a:pt x="11139" y="149"/>
                  </a:lnTo>
                  <a:lnTo>
                    <a:pt x="10632" y="298"/>
                  </a:lnTo>
                  <a:lnTo>
                    <a:pt x="10126" y="507"/>
                  </a:lnTo>
                  <a:lnTo>
                    <a:pt x="9650" y="805"/>
                  </a:lnTo>
                  <a:lnTo>
                    <a:pt x="9411" y="983"/>
                  </a:lnTo>
                  <a:lnTo>
                    <a:pt x="9203" y="1162"/>
                  </a:lnTo>
                  <a:lnTo>
                    <a:pt x="8994" y="1341"/>
                  </a:lnTo>
                  <a:lnTo>
                    <a:pt x="8786" y="1579"/>
                  </a:lnTo>
                  <a:lnTo>
                    <a:pt x="8607" y="1787"/>
                  </a:lnTo>
                  <a:lnTo>
                    <a:pt x="8429" y="2055"/>
                  </a:lnTo>
                  <a:lnTo>
                    <a:pt x="8280" y="2234"/>
                  </a:lnTo>
                  <a:lnTo>
                    <a:pt x="8101" y="2413"/>
                  </a:lnTo>
                  <a:lnTo>
                    <a:pt x="7922" y="2562"/>
                  </a:lnTo>
                  <a:lnTo>
                    <a:pt x="7714" y="2681"/>
                  </a:lnTo>
                  <a:lnTo>
                    <a:pt x="7505" y="2770"/>
                  </a:lnTo>
                  <a:lnTo>
                    <a:pt x="7297" y="2830"/>
                  </a:lnTo>
                  <a:lnTo>
                    <a:pt x="7088" y="2860"/>
                  </a:lnTo>
                  <a:lnTo>
                    <a:pt x="6850" y="2889"/>
                  </a:lnTo>
                  <a:lnTo>
                    <a:pt x="6642" y="2860"/>
                  </a:lnTo>
                  <a:lnTo>
                    <a:pt x="6403" y="2830"/>
                  </a:lnTo>
                  <a:lnTo>
                    <a:pt x="6195" y="2770"/>
                  </a:lnTo>
                  <a:lnTo>
                    <a:pt x="5986" y="2681"/>
                  </a:lnTo>
                  <a:lnTo>
                    <a:pt x="5808" y="2562"/>
                  </a:lnTo>
                  <a:lnTo>
                    <a:pt x="5599" y="2413"/>
                  </a:lnTo>
                  <a:lnTo>
                    <a:pt x="5450" y="2234"/>
                  </a:lnTo>
                  <a:lnTo>
                    <a:pt x="5301" y="2055"/>
                  </a:lnTo>
                  <a:lnTo>
                    <a:pt x="5123" y="1817"/>
                  </a:lnTo>
                  <a:lnTo>
                    <a:pt x="4944" y="1579"/>
                  </a:lnTo>
                  <a:lnTo>
                    <a:pt x="4736" y="1370"/>
                  </a:lnTo>
                  <a:lnTo>
                    <a:pt x="4527" y="1192"/>
                  </a:lnTo>
                  <a:lnTo>
                    <a:pt x="4319" y="983"/>
                  </a:lnTo>
                  <a:lnTo>
                    <a:pt x="4080" y="834"/>
                  </a:lnTo>
                  <a:lnTo>
                    <a:pt x="3574" y="536"/>
                  </a:lnTo>
                  <a:lnTo>
                    <a:pt x="3038" y="298"/>
                  </a:lnTo>
                  <a:lnTo>
                    <a:pt x="2502" y="120"/>
                  </a:lnTo>
                  <a:lnTo>
                    <a:pt x="2204" y="90"/>
                  </a:lnTo>
                  <a:lnTo>
                    <a:pt x="1906" y="30"/>
                  </a:lnTo>
                  <a:lnTo>
                    <a:pt x="16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1752775" y="4010075"/>
              <a:ext cx="1143650" cy="139250"/>
            </a:xfrm>
            <a:custGeom>
              <a:avLst/>
              <a:gdLst/>
              <a:ahLst/>
              <a:cxnLst/>
              <a:rect l="l" t="t" r="r" b="b"/>
              <a:pathLst>
                <a:path w="45746" h="5570" fill="none" extrusionOk="0">
                  <a:moveTo>
                    <a:pt x="44376" y="0"/>
                  </a:moveTo>
                  <a:lnTo>
                    <a:pt x="44376" y="0"/>
                  </a:lnTo>
                  <a:lnTo>
                    <a:pt x="43810" y="60"/>
                  </a:lnTo>
                  <a:lnTo>
                    <a:pt x="43244" y="179"/>
                  </a:lnTo>
                  <a:lnTo>
                    <a:pt x="42738" y="358"/>
                  </a:lnTo>
                  <a:lnTo>
                    <a:pt x="42232" y="566"/>
                  </a:lnTo>
                  <a:lnTo>
                    <a:pt x="41755" y="864"/>
                  </a:lnTo>
                  <a:lnTo>
                    <a:pt x="41308" y="1221"/>
                  </a:lnTo>
                  <a:lnTo>
                    <a:pt x="40921" y="1609"/>
                  </a:lnTo>
                  <a:lnTo>
                    <a:pt x="40743" y="1817"/>
                  </a:lnTo>
                  <a:lnTo>
                    <a:pt x="40594" y="2055"/>
                  </a:lnTo>
                  <a:lnTo>
                    <a:pt x="40594" y="2055"/>
                  </a:lnTo>
                  <a:lnTo>
                    <a:pt x="40445" y="2234"/>
                  </a:lnTo>
                  <a:lnTo>
                    <a:pt x="40266" y="2413"/>
                  </a:lnTo>
                  <a:lnTo>
                    <a:pt x="40087" y="2562"/>
                  </a:lnTo>
                  <a:lnTo>
                    <a:pt x="39879" y="2681"/>
                  </a:lnTo>
                  <a:lnTo>
                    <a:pt x="39670" y="2770"/>
                  </a:lnTo>
                  <a:lnTo>
                    <a:pt x="39462" y="2830"/>
                  </a:lnTo>
                  <a:lnTo>
                    <a:pt x="39253" y="2860"/>
                  </a:lnTo>
                  <a:lnTo>
                    <a:pt x="39015" y="2889"/>
                  </a:lnTo>
                  <a:lnTo>
                    <a:pt x="38807" y="2860"/>
                  </a:lnTo>
                  <a:lnTo>
                    <a:pt x="38568" y="2830"/>
                  </a:lnTo>
                  <a:lnTo>
                    <a:pt x="38360" y="2770"/>
                  </a:lnTo>
                  <a:lnTo>
                    <a:pt x="38151" y="2681"/>
                  </a:lnTo>
                  <a:lnTo>
                    <a:pt x="37973" y="2562"/>
                  </a:lnTo>
                  <a:lnTo>
                    <a:pt x="37764" y="2413"/>
                  </a:lnTo>
                  <a:lnTo>
                    <a:pt x="37615" y="2234"/>
                  </a:lnTo>
                  <a:lnTo>
                    <a:pt x="37466" y="2055"/>
                  </a:lnTo>
                  <a:lnTo>
                    <a:pt x="37466" y="2055"/>
                  </a:lnTo>
                  <a:lnTo>
                    <a:pt x="37288" y="1787"/>
                  </a:lnTo>
                  <a:lnTo>
                    <a:pt x="37109" y="1579"/>
                  </a:lnTo>
                  <a:lnTo>
                    <a:pt x="36901" y="1341"/>
                  </a:lnTo>
                  <a:lnTo>
                    <a:pt x="36692" y="1162"/>
                  </a:lnTo>
                  <a:lnTo>
                    <a:pt x="36484" y="983"/>
                  </a:lnTo>
                  <a:lnTo>
                    <a:pt x="36245" y="805"/>
                  </a:lnTo>
                  <a:lnTo>
                    <a:pt x="35769" y="507"/>
                  </a:lnTo>
                  <a:lnTo>
                    <a:pt x="35263" y="298"/>
                  </a:lnTo>
                  <a:lnTo>
                    <a:pt x="34726" y="149"/>
                  </a:lnTo>
                  <a:lnTo>
                    <a:pt x="34190" y="30"/>
                  </a:lnTo>
                  <a:lnTo>
                    <a:pt x="33654" y="0"/>
                  </a:lnTo>
                  <a:lnTo>
                    <a:pt x="33118" y="30"/>
                  </a:lnTo>
                  <a:lnTo>
                    <a:pt x="32582" y="149"/>
                  </a:lnTo>
                  <a:lnTo>
                    <a:pt x="32076" y="298"/>
                  </a:lnTo>
                  <a:lnTo>
                    <a:pt x="31570" y="507"/>
                  </a:lnTo>
                  <a:lnTo>
                    <a:pt x="31093" y="805"/>
                  </a:lnTo>
                  <a:lnTo>
                    <a:pt x="30855" y="983"/>
                  </a:lnTo>
                  <a:lnTo>
                    <a:pt x="30646" y="1162"/>
                  </a:lnTo>
                  <a:lnTo>
                    <a:pt x="30438" y="1341"/>
                  </a:lnTo>
                  <a:lnTo>
                    <a:pt x="30229" y="1579"/>
                  </a:lnTo>
                  <a:lnTo>
                    <a:pt x="30051" y="1787"/>
                  </a:lnTo>
                  <a:lnTo>
                    <a:pt x="29872" y="2055"/>
                  </a:lnTo>
                  <a:lnTo>
                    <a:pt x="29872" y="2055"/>
                  </a:lnTo>
                  <a:lnTo>
                    <a:pt x="29723" y="2234"/>
                  </a:lnTo>
                  <a:lnTo>
                    <a:pt x="29544" y="2413"/>
                  </a:lnTo>
                  <a:lnTo>
                    <a:pt x="29366" y="2562"/>
                  </a:lnTo>
                  <a:lnTo>
                    <a:pt x="29157" y="2681"/>
                  </a:lnTo>
                  <a:lnTo>
                    <a:pt x="28949" y="2770"/>
                  </a:lnTo>
                  <a:lnTo>
                    <a:pt x="28740" y="2830"/>
                  </a:lnTo>
                  <a:lnTo>
                    <a:pt x="28532" y="2860"/>
                  </a:lnTo>
                  <a:lnTo>
                    <a:pt x="28293" y="2889"/>
                  </a:lnTo>
                  <a:lnTo>
                    <a:pt x="28085" y="2860"/>
                  </a:lnTo>
                  <a:lnTo>
                    <a:pt x="27847" y="2830"/>
                  </a:lnTo>
                  <a:lnTo>
                    <a:pt x="27638" y="2770"/>
                  </a:lnTo>
                  <a:lnTo>
                    <a:pt x="27430" y="2681"/>
                  </a:lnTo>
                  <a:lnTo>
                    <a:pt x="27251" y="2562"/>
                  </a:lnTo>
                  <a:lnTo>
                    <a:pt x="27043" y="2413"/>
                  </a:lnTo>
                  <a:lnTo>
                    <a:pt x="26894" y="2234"/>
                  </a:lnTo>
                  <a:lnTo>
                    <a:pt x="26745" y="2055"/>
                  </a:lnTo>
                  <a:lnTo>
                    <a:pt x="26745" y="2055"/>
                  </a:lnTo>
                  <a:lnTo>
                    <a:pt x="26566" y="1787"/>
                  </a:lnTo>
                  <a:lnTo>
                    <a:pt x="26387" y="1579"/>
                  </a:lnTo>
                  <a:lnTo>
                    <a:pt x="26179" y="1341"/>
                  </a:lnTo>
                  <a:lnTo>
                    <a:pt x="25970" y="1162"/>
                  </a:lnTo>
                  <a:lnTo>
                    <a:pt x="25762" y="983"/>
                  </a:lnTo>
                  <a:lnTo>
                    <a:pt x="25524" y="805"/>
                  </a:lnTo>
                  <a:lnTo>
                    <a:pt x="25047" y="507"/>
                  </a:lnTo>
                  <a:lnTo>
                    <a:pt x="24541" y="298"/>
                  </a:lnTo>
                  <a:lnTo>
                    <a:pt x="24005" y="149"/>
                  </a:lnTo>
                  <a:lnTo>
                    <a:pt x="23469" y="30"/>
                  </a:lnTo>
                  <a:lnTo>
                    <a:pt x="22933" y="0"/>
                  </a:lnTo>
                  <a:lnTo>
                    <a:pt x="22397" y="30"/>
                  </a:lnTo>
                  <a:lnTo>
                    <a:pt x="21860" y="149"/>
                  </a:lnTo>
                  <a:lnTo>
                    <a:pt x="21354" y="298"/>
                  </a:lnTo>
                  <a:lnTo>
                    <a:pt x="20848" y="507"/>
                  </a:lnTo>
                  <a:lnTo>
                    <a:pt x="20371" y="805"/>
                  </a:lnTo>
                  <a:lnTo>
                    <a:pt x="20133" y="983"/>
                  </a:lnTo>
                  <a:lnTo>
                    <a:pt x="19925" y="1162"/>
                  </a:lnTo>
                  <a:lnTo>
                    <a:pt x="19716" y="1341"/>
                  </a:lnTo>
                  <a:lnTo>
                    <a:pt x="19508" y="1579"/>
                  </a:lnTo>
                  <a:lnTo>
                    <a:pt x="19329" y="1787"/>
                  </a:lnTo>
                  <a:lnTo>
                    <a:pt x="19150" y="2055"/>
                  </a:lnTo>
                  <a:lnTo>
                    <a:pt x="19150" y="2055"/>
                  </a:lnTo>
                  <a:lnTo>
                    <a:pt x="19001" y="2234"/>
                  </a:lnTo>
                  <a:lnTo>
                    <a:pt x="18823" y="2413"/>
                  </a:lnTo>
                  <a:lnTo>
                    <a:pt x="18644" y="2562"/>
                  </a:lnTo>
                  <a:lnTo>
                    <a:pt x="18435" y="2681"/>
                  </a:lnTo>
                  <a:lnTo>
                    <a:pt x="18227" y="2770"/>
                  </a:lnTo>
                  <a:lnTo>
                    <a:pt x="18019" y="2830"/>
                  </a:lnTo>
                  <a:lnTo>
                    <a:pt x="17810" y="2860"/>
                  </a:lnTo>
                  <a:lnTo>
                    <a:pt x="17572" y="2889"/>
                  </a:lnTo>
                  <a:lnTo>
                    <a:pt x="17363" y="2860"/>
                  </a:lnTo>
                  <a:lnTo>
                    <a:pt x="17125" y="2830"/>
                  </a:lnTo>
                  <a:lnTo>
                    <a:pt x="16917" y="2770"/>
                  </a:lnTo>
                  <a:lnTo>
                    <a:pt x="16708" y="2681"/>
                  </a:lnTo>
                  <a:lnTo>
                    <a:pt x="16529" y="2562"/>
                  </a:lnTo>
                  <a:lnTo>
                    <a:pt x="16321" y="2413"/>
                  </a:lnTo>
                  <a:lnTo>
                    <a:pt x="16172" y="2234"/>
                  </a:lnTo>
                  <a:lnTo>
                    <a:pt x="16023" y="2055"/>
                  </a:lnTo>
                  <a:lnTo>
                    <a:pt x="16023" y="2055"/>
                  </a:lnTo>
                  <a:lnTo>
                    <a:pt x="15844" y="1787"/>
                  </a:lnTo>
                  <a:lnTo>
                    <a:pt x="15666" y="1579"/>
                  </a:lnTo>
                  <a:lnTo>
                    <a:pt x="15457" y="1341"/>
                  </a:lnTo>
                  <a:lnTo>
                    <a:pt x="15249" y="1162"/>
                  </a:lnTo>
                  <a:lnTo>
                    <a:pt x="15040" y="983"/>
                  </a:lnTo>
                  <a:lnTo>
                    <a:pt x="14802" y="805"/>
                  </a:lnTo>
                  <a:lnTo>
                    <a:pt x="14326" y="507"/>
                  </a:lnTo>
                  <a:lnTo>
                    <a:pt x="13819" y="298"/>
                  </a:lnTo>
                  <a:lnTo>
                    <a:pt x="13283" y="149"/>
                  </a:lnTo>
                  <a:lnTo>
                    <a:pt x="12747" y="30"/>
                  </a:lnTo>
                  <a:lnTo>
                    <a:pt x="12211" y="0"/>
                  </a:lnTo>
                  <a:lnTo>
                    <a:pt x="11675" y="30"/>
                  </a:lnTo>
                  <a:lnTo>
                    <a:pt x="11139" y="149"/>
                  </a:lnTo>
                  <a:lnTo>
                    <a:pt x="10632" y="298"/>
                  </a:lnTo>
                  <a:lnTo>
                    <a:pt x="10126" y="507"/>
                  </a:lnTo>
                  <a:lnTo>
                    <a:pt x="9650" y="805"/>
                  </a:lnTo>
                  <a:lnTo>
                    <a:pt x="9411" y="983"/>
                  </a:lnTo>
                  <a:lnTo>
                    <a:pt x="9203" y="1162"/>
                  </a:lnTo>
                  <a:lnTo>
                    <a:pt x="8994" y="1341"/>
                  </a:lnTo>
                  <a:lnTo>
                    <a:pt x="8786" y="1579"/>
                  </a:lnTo>
                  <a:lnTo>
                    <a:pt x="8607" y="1787"/>
                  </a:lnTo>
                  <a:lnTo>
                    <a:pt x="8429" y="2055"/>
                  </a:lnTo>
                  <a:lnTo>
                    <a:pt x="8429" y="2055"/>
                  </a:lnTo>
                  <a:lnTo>
                    <a:pt x="8280" y="2234"/>
                  </a:lnTo>
                  <a:lnTo>
                    <a:pt x="8101" y="2413"/>
                  </a:lnTo>
                  <a:lnTo>
                    <a:pt x="7922" y="2562"/>
                  </a:lnTo>
                  <a:lnTo>
                    <a:pt x="7714" y="2681"/>
                  </a:lnTo>
                  <a:lnTo>
                    <a:pt x="7505" y="2770"/>
                  </a:lnTo>
                  <a:lnTo>
                    <a:pt x="7297" y="2830"/>
                  </a:lnTo>
                  <a:lnTo>
                    <a:pt x="7088" y="2860"/>
                  </a:lnTo>
                  <a:lnTo>
                    <a:pt x="6850" y="2889"/>
                  </a:lnTo>
                  <a:lnTo>
                    <a:pt x="6642" y="2860"/>
                  </a:lnTo>
                  <a:lnTo>
                    <a:pt x="6403" y="2830"/>
                  </a:lnTo>
                  <a:lnTo>
                    <a:pt x="6195" y="2770"/>
                  </a:lnTo>
                  <a:lnTo>
                    <a:pt x="5986" y="2681"/>
                  </a:lnTo>
                  <a:lnTo>
                    <a:pt x="5808" y="2562"/>
                  </a:lnTo>
                  <a:lnTo>
                    <a:pt x="5599" y="2413"/>
                  </a:lnTo>
                  <a:lnTo>
                    <a:pt x="5450" y="2234"/>
                  </a:lnTo>
                  <a:lnTo>
                    <a:pt x="5301" y="2055"/>
                  </a:lnTo>
                  <a:lnTo>
                    <a:pt x="5301" y="2055"/>
                  </a:lnTo>
                  <a:lnTo>
                    <a:pt x="5123" y="1817"/>
                  </a:lnTo>
                  <a:lnTo>
                    <a:pt x="4944" y="1579"/>
                  </a:lnTo>
                  <a:lnTo>
                    <a:pt x="4736" y="1370"/>
                  </a:lnTo>
                  <a:lnTo>
                    <a:pt x="4527" y="1192"/>
                  </a:lnTo>
                  <a:lnTo>
                    <a:pt x="4319" y="983"/>
                  </a:lnTo>
                  <a:lnTo>
                    <a:pt x="4080" y="834"/>
                  </a:lnTo>
                  <a:lnTo>
                    <a:pt x="3574" y="536"/>
                  </a:lnTo>
                  <a:lnTo>
                    <a:pt x="3038" y="298"/>
                  </a:lnTo>
                  <a:lnTo>
                    <a:pt x="2502" y="120"/>
                  </a:lnTo>
                  <a:lnTo>
                    <a:pt x="2204" y="90"/>
                  </a:lnTo>
                  <a:lnTo>
                    <a:pt x="1906" y="30"/>
                  </a:lnTo>
                  <a:lnTo>
                    <a:pt x="1608" y="0"/>
                  </a:lnTo>
                  <a:lnTo>
                    <a:pt x="1311" y="0"/>
                  </a:lnTo>
                  <a:lnTo>
                    <a:pt x="1311" y="0"/>
                  </a:lnTo>
                  <a:lnTo>
                    <a:pt x="1043" y="30"/>
                  </a:lnTo>
                  <a:lnTo>
                    <a:pt x="804" y="120"/>
                  </a:lnTo>
                  <a:lnTo>
                    <a:pt x="566" y="268"/>
                  </a:lnTo>
                  <a:lnTo>
                    <a:pt x="387" y="417"/>
                  </a:lnTo>
                  <a:lnTo>
                    <a:pt x="209" y="626"/>
                  </a:lnTo>
                  <a:lnTo>
                    <a:pt x="90" y="864"/>
                  </a:lnTo>
                  <a:lnTo>
                    <a:pt x="30" y="1102"/>
                  </a:lnTo>
                  <a:lnTo>
                    <a:pt x="0" y="1370"/>
                  </a:lnTo>
                  <a:lnTo>
                    <a:pt x="0" y="1370"/>
                  </a:lnTo>
                  <a:lnTo>
                    <a:pt x="30" y="1638"/>
                  </a:lnTo>
                  <a:lnTo>
                    <a:pt x="119" y="1906"/>
                  </a:lnTo>
                  <a:lnTo>
                    <a:pt x="238" y="2115"/>
                  </a:lnTo>
                  <a:lnTo>
                    <a:pt x="417" y="2323"/>
                  </a:lnTo>
                  <a:lnTo>
                    <a:pt x="626" y="2472"/>
                  </a:lnTo>
                  <a:lnTo>
                    <a:pt x="834" y="2591"/>
                  </a:lnTo>
                  <a:lnTo>
                    <a:pt x="1102" y="2681"/>
                  </a:lnTo>
                  <a:lnTo>
                    <a:pt x="1370" y="2681"/>
                  </a:lnTo>
                  <a:lnTo>
                    <a:pt x="1370" y="2681"/>
                  </a:lnTo>
                  <a:lnTo>
                    <a:pt x="1400" y="2681"/>
                  </a:lnTo>
                  <a:lnTo>
                    <a:pt x="1400" y="2681"/>
                  </a:lnTo>
                  <a:lnTo>
                    <a:pt x="1608" y="2711"/>
                  </a:lnTo>
                  <a:lnTo>
                    <a:pt x="1817" y="2740"/>
                  </a:lnTo>
                  <a:lnTo>
                    <a:pt x="2055" y="2800"/>
                  </a:lnTo>
                  <a:lnTo>
                    <a:pt x="2264" y="2889"/>
                  </a:lnTo>
                  <a:lnTo>
                    <a:pt x="2502" y="2979"/>
                  </a:lnTo>
                  <a:lnTo>
                    <a:pt x="2710" y="3128"/>
                  </a:lnTo>
                  <a:lnTo>
                    <a:pt x="2889" y="3306"/>
                  </a:lnTo>
                  <a:lnTo>
                    <a:pt x="3068" y="3515"/>
                  </a:lnTo>
                  <a:lnTo>
                    <a:pt x="3068" y="3515"/>
                  </a:lnTo>
                  <a:lnTo>
                    <a:pt x="3395" y="3991"/>
                  </a:lnTo>
                  <a:lnTo>
                    <a:pt x="3812" y="4378"/>
                  </a:lnTo>
                  <a:lnTo>
                    <a:pt x="4229" y="4736"/>
                  </a:lnTo>
                  <a:lnTo>
                    <a:pt x="4706" y="5034"/>
                  </a:lnTo>
                  <a:lnTo>
                    <a:pt x="5212" y="5242"/>
                  </a:lnTo>
                  <a:lnTo>
                    <a:pt x="5748" y="5421"/>
                  </a:lnTo>
                  <a:lnTo>
                    <a:pt x="6284" y="5510"/>
                  </a:lnTo>
                  <a:lnTo>
                    <a:pt x="6850" y="5570"/>
                  </a:lnTo>
                  <a:lnTo>
                    <a:pt x="6850" y="5570"/>
                  </a:lnTo>
                  <a:lnTo>
                    <a:pt x="7416" y="5510"/>
                  </a:lnTo>
                  <a:lnTo>
                    <a:pt x="7982" y="5421"/>
                  </a:lnTo>
                  <a:lnTo>
                    <a:pt x="8518" y="5242"/>
                  </a:lnTo>
                  <a:lnTo>
                    <a:pt x="9024" y="5034"/>
                  </a:lnTo>
                  <a:lnTo>
                    <a:pt x="9471" y="4736"/>
                  </a:lnTo>
                  <a:lnTo>
                    <a:pt x="9918" y="4378"/>
                  </a:lnTo>
                  <a:lnTo>
                    <a:pt x="10305" y="3991"/>
                  </a:lnTo>
                  <a:lnTo>
                    <a:pt x="10662" y="3515"/>
                  </a:lnTo>
                  <a:lnTo>
                    <a:pt x="10662" y="3515"/>
                  </a:lnTo>
                  <a:lnTo>
                    <a:pt x="10811" y="3336"/>
                  </a:lnTo>
                  <a:lnTo>
                    <a:pt x="10960" y="3157"/>
                  </a:lnTo>
                  <a:lnTo>
                    <a:pt x="11139" y="3008"/>
                  </a:lnTo>
                  <a:lnTo>
                    <a:pt x="11347" y="2889"/>
                  </a:lnTo>
                  <a:lnTo>
                    <a:pt x="11556" y="2800"/>
                  </a:lnTo>
                  <a:lnTo>
                    <a:pt x="11764" y="2740"/>
                  </a:lnTo>
                  <a:lnTo>
                    <a:pt x="12002" y="2711"/>
                  </a:lnTo>
                  <a:lnTo>
                    <a:pt x="12211" y="2681"/>
                  </a:lnTo>
                  <a:lnTo>
                    <a:pt x="12449" y="2711"/>
                  </a:lnTo>
                  <a:lnTo>
                    <a:pt x="12658" y="2740"/>
                  </a:lnTo>
                  <a:lnTo>
                    <a:pt x="12866" y="2800"/>
                  </a:lnTo>
                  <a:lnTo>
                    <a:pt x="13075" y="2889"/>
                  </a:lnTo>
                  <a:lnTo>
                    <a:pt x="13283" y="3008"/>
                  </a:lnTo>
                  <a:lnTo>
                    <a:pt x="13462" y="3157"/>
                  </a:lnTo>
                  <a:lnTo>
                    <a:pt x="13641" y="3336"/>
                  </a:lnTo>
                  <a:lnTo>
                    <a:pt x="13789" y="3515"/>
                  </a:lnTo>
                  <a:lnTo>
                    <a:pt x="13789" y="3515"/>
                  </a:lnTo>
                  <a:lnTo>
                    <a:pt x="13968" y="3783"/>
                  </a:lnTo>
                  <a:lnTo>
                    <a:pt x="14147" y="3991"/>
                  </a:lnTo>
                  <a:lnTo>
                    <a:pt x="14355" y="4230"/>
                  </a:lnTo>
                  <a:lnTo>
                    <a:pt x="14564" y="4408"/>
                  </a:lnTo>
                  <a:lnTo>
                    <a:pt x="14772" y="4587"/>
                  </a:lnTo>
                  <a:lnTo>
                    <a:pt x="15010" y="4766"/>
                  </a:lnTo>
                  <a:lnTo>
                    <a:pt x="15487" y="5063"/>
                  </a:lnTo>
                  <a:lnTo>
                    <a:pt x="15993" y="5272"/>
                  </a:lnTo>
                  <a:lnTo>
                    <a:pt x="16500" y="5421"/>
                  </a:lnTo>
                  <a:lnTo>
                    <a:pt x="17036" y="5540"/>
                  </a:lnTo>
                  <a:lnTo>
                    <a:pt x="17572" y="5570"/>
                  </a:lnTo>
                  <a:lnTo>
                    <a:pt x="18108" y="5540"/>
                  </a:lnTo>
                  <a:lnTo>
                    <a:pt x="18644" y="5421"/>
                  </a:lnTo>
                  <a:lnTo>
                    <a:pt x="19180" y="5272"/>
                  </a:lnTo>
                  <a:lnTo>
                    <a:pt x="19686" y="5063"/>
                  </a:lnTo>
                  <a:lnTo>
                    <a:pt x="20163" y="4766"/>
                  </a:lnTo>
                  <a:lnTo>
                    <a:pt x="20371" y="4587"/>
                  </a:lnTo>
                  <a:lnTo>
                    <a:pt x="20610" y="4408"/>
                  </a:lnTo>
                  <a:lnTo>
                    <a:pt x="20818" y="4230"/>
                  </a:lnTo>
                  <a:lnTo>
                    <a:pt x="20997" y="3991"/>
                  </a:lnTo>
                  <a:lnTo>
                    <a:pt x="21205" y="3783"/>
                  </a:lnTo>
                  <a:lnTo>
                    <a:pt x="21384" y="3515"/>
                  </a:lnTo>
                  <a:lnTo>
                    <a:pt x="21384" y="3515"/>
                  </a:lnTo>
                  <a:lnTo>
                    <a:pt x="21533" y="3336"/>
                  </a:lnTo>
                  <a:lnTo>
                    <a:pt x="21682" y="3157"/>
                  </a:lnTo>
                  <a:lnTo>
                    <a:pt x="21860" y="3008"/>
                  </a:lnTo>
                  <a:lnTo>
                    <a:pt x="22069" y="2889"/>
                  </a:lnTo>
                  <a:lnTo>
                    <a:pt x="22277" y="2800"/>
                  </a:lnTo>
                  <a:lnTo>
                    <a:pt x="22486" y="2740"/>
                  </a:lnTo>
                  <a:lnTo>
                    <a:pt x="22724" y="2711"/>
                  </a:lnTo>
                  <a:lnTo>
                    <a:pt x="22933" y="2681"/>
                  </a:lnTo>
                  <a:lnTo>
                    <a:pt x="23171" y="2711"/>
                  </a:lnTo>
                  <a:lnTo>
                    <a:pt x="23379" y="2740"/>
                  </a:lnTo>
                  <a:lnTo>
                    <a:pt x="23588" y="2800"/>
                  </a:lnTo>
                  <a:lnTo>
                    <a:pt x="23796" y="2889"/>
                  </a:lnTo>
                  <a:lnTo>
                    <a:pt x="24005" y="3008"/>
                  </a:lnTo>
                  <a:lnTo>
                    <a:pt x="24183" y="3157"/>
                  </a:lnTo>
                  <a:lnTo>
                    <a:pt x="24362" y="3336"/>
                  </a:lnTo>
                  <a:lnTo>
                    <a:pt x="24511" y="3515"/>
                  </a:lnTo>
                  <a:lnTo>
                    <a:pt x="24511" y="3515"/>
                  </a:lnTo>
                  <a:lnTo>
                    <a:pt x="24690" y="3783"/>
                  </a:lnTo>
                  <a:lnTo>
                    <a:pt x="24868" y="3991"/>
                  </a:lnTo>
                  <a:lnTo>
                    <a:pt x="25077" y="4230"/>
                  </a:lnTo>
                  <a:lnTo>
                    <a:pt x="25285" y="4408"/>
                  </a:lnTo>
                  <a:lnTo>
                    <a:pt x="25494" y="4587"/>
                  </a:lnTo>
                  <a:lnTo>
                    <a:pt x="25732" y="4766"/>
                  </a:lnTo>
                  <a:lnTo>
                    <a:pt x="26209" y="5063"/>
                  </a:lnTo>
                  <a:lnTo>
                    <a:pt x="26715" y="5272"/>
                  </a:lnTo>
                  <a:lnTo>
                    <a:pt x="27221" y="5421"/>
                  </a:lnTo>
                  <a:lnTo>
                    <a:pt x="27757" y="5540"/>
                  </a:lnTo>
                  <a:lnTo>
                    <a:pt x="28293" y="5570"/>
                  </a:lnTo>
                  <a:lnTo>
                    <a:pt x="28830" y="5540"/>
                  </a:lnTo>
                  <a:lnTo>
                    <a:pt x="29366" y="5421"/>
                  </a:lnTo>
                  <a:lnTo>
                    <a:pt x="29902" y="5272"/>
                  </a:lnTo>
                  <a:lnTo>
                    <a:pt x="30408" y="5063"/>
                  </a:lnTo>
                  <a:lnTo>
                    <a:pt x="30885" y="4766"/>
                  </a:lnTo>
                  <a:lnTo>
                    <a:pt x="31093" y="4587"/>
                  </a:lnTo>
                  <a:lnTo>
                    <a:pt x="31331" y="4408"/>
                  </a:lnTo>
                  <a:lnTo>
                    <a:pt x="31540" y="4230"/>
                  </a:lnTo>
                  <a:lnTo>
                    <a:pt x="31718" y="3991"/>
                  </a:lnTo>
                  <a:lnTo>
                    <a:pt x="31927" y="3783"/>
                  </a:lnTo>
                  <a:lnTo>
                    <a:pt x="32106" y="3515"/>
                  </a:lnTo>
                  <a:lnTo>
                    <a:pt x="32106" y="3515"/>
                  </a:lnTo>
                  <a:lnTo>
                    <a:pt x="32255" y="3336"/>
                  </a:lnTo>
                  <a:lnTo>
                    <a:pt x="32403" y="3157"/>
                  </a:lnTo>
                  <a:lnTo>
                    <a:pt x="32582" y="3008"/>
                  </a:lnTo>
                  <a:lnTo>
                    <a:pt x="32791" y="2889"/>
                  </a:lnTo>
                  <a:lnTo>
                    <a:pt x="32999" y="2800"/>
                  </a:lnTo>
                  <a:lnTo>
                    <a:pt x="33208" y="2740"/>
                  </a:lnTo>
                  <a:lnTo>
                    <a:pt x="33446" y="2711"/>
                  </a:lnTo>
                  <a:lnTo>
                    <a:pt x="33654" y="2681"/>
                  </a:lnTo>
                  <a:lnTo>
                    <a:pt x="33893" y="2711"/>
                  </a:lnTo>
                  <a:lnTo>
                    <a:pt x="34101" y="2740"/>
                  </a:lnTo>
                  <a:lnTo>
                    <a:pt x="34310" y="2800"/>
                  </a:lnTo>
                  <a:lnTo>
                    <a:pt x="34518" y="2889"/>
                  </a:lnTo>
                  <a:lnTo>
                    <a:pt x="34726" y="3008"/>
                  </a:lnTo>
                  <a:lnTo>
                    <a:pt x="34905" y="3157"/>
                  </a:lnTo>
                  <a:lnTo>
                    <a:pt x="35084" y="3336"/>
                  </a:lnTo>
                  <a:lnTo>
                    <a:pt x="35233" y="3515"/>
                  </a:lnTo>
                  <a:lnTo>
                    <a:pt x="35233" y="3515"/>
                  </a:lnTo>
                  <a:lnTo>
                    <a:pt x="35411" y="3783"/>
                  </a:lnTo>
                  <a:lnTo>
                    <a:pt x="35590" y="3991"/>
                  </a:lnTo>
                  <a:lnTo>
                    <a:pt x="35799" y="4230"/>
                  </a:lnTo>
                  <a:lnTo>
                    <a:pt x="36007" y="4408"/>
                  </a:lnTo>
                  <a:lnTo>
                    <a:pt x="36216" y="4587"/>
                  </a:lnTo>
                  <a:lnTo>
                    <a:pt x="36454" y="4766"/>
                  </a:lnTo>
                  <a:lnTo>
                    <a:pt x="36930" y="5063"/>
                  </a:lnTo>
                  <a:lnTo>
                    <a:pt x="37437" y="5272"/>
                  </a:lnTo>
                  <a:lnTo>
                    <a:pt x="37943" y="5421"/>
                  </a:lnTo>
                  <a:lnTo>
                    <a:pt x="38479" y="5540"/>
                  </a:lnTo>
                  <a:lnTo>
                    <a:pt x="39015" y="5570"/>
                  </a:lnTo>
                  <a:lnTo>
                    <a:pt x="39551" y="5540"/>
                  </a:lnTo>
                  <a:lnTo>
                    <a:pt x="40087" y="5421"/>
                  </a:lnTo>
                  <a:lnTo>
                    <a:pt x="40623" y="5272"/>
                  </a:lnTo>
                  <a:lnTo>
                    <a:pt x="41130" y="5063"/>
                  </a:lnTo>
                  <a:lnTo>
                    <a:pt x="41606" y="4766"/>
                  </a:lnTo>
                  <a:lnTo>
                    <a:pt x="41815" y="4587"/>
                  </a:lnTo>
                  <a:lnTo>
                    <a:pt x="42053" y="4408"/>
                  </a:lnTo>
                  <a:lnTo>
                    <a:pt x="42261" y="4230"/>
                  </a:lnTo>
                  <a:lnTo>
                    <a:pt x="42440" y="3991"/>
                  </a:lnTo>
                  <a:lnTo>
                    <a:pt x="42649" y="3783"/>
                  </a:lnTo>
                  <a:lnTo>
                    <a:pt x="42827" y="3515"/>
                  </a:lnTo>
                  <a:lnTo>
                    <a:pt x="42827" y="3515"/>
                  </a:lnTo>
                  <a:lnTo>
                    <a:pt x="42946" y="3336"/>
                  </a:lnTo>
                  <a:lnTo>
                    <a:pt x="43125" y="3187"/>
                  </a:lnTo>
                  <a:lnTo>
                    <a:pt x="43304" y="3038"/>
                  </a:lnTo>
                  <a:lnTo>
                    <a:pt x="43512" y="2919"/>
                  </a:lnTo>
                  <a:lnTo>
                    <a:pt x="43721" y="2830"/>
                  </a:lnTo>
                  <a:lnTo>
                    <a:pt x="43959" y="2770"/>
                  </a:lnTo>
                  <a:lnTo>
                    <a:pt x="44197" y="2711"/>
                  </a:lnTo>
                  <a:lnTo>
                    <a:pt x="44436" y="2681"/>
                  </a:lnTo>
                  <a:lnTo>
                    <a:pt x="44436" y="2681"/>
                  </a:lnTo>
                  <a:lnTo>
                    <a:pt x="44704" y="2651"/>
                  </a:lnTo>
                  <a:lnTo>
                    <a:pt x="44942" y="2562"/>
                  </a:lnTo>
                  <a:lnTo>
                    <a:pt x="45180" y="2443"/>
                  </a:lnTo>
                  <a:lnTo>
                    <a:pt x="45359" y="2294"/>
                  </a:lnTo>
                  <a:lnTo>
                    <a:pt x="45537" y="2085"/>
                  </a:lnTo>
                  <a:lnTo>
                    <a:pt x="45657" y="1847"/>
                  </a:lnTo>
                  <a:lnTo>
                    <a:pt x="45716" y="1609"/>
                  </a:lnTo>
                  <a:lnTo>
                    <a:pt x="45746" y="1311"/>
                  </a:lnTo>
                  <a:lnTo>
                    <a:pt x="45746" y="1311"/>
                  </a:lnTo>
                  <a:lnTo>
                    <a:pt x="45716" y="1043"/>
                  </a:lnTo>
                  <a:lnTo>
                    <a:pt x="45627" y="805"/>
                  </a:lnTo>
                  <a:lnTo>
                    <a:pt x="45508" y="566"/>
                  </a:lnTo>
                  <a:lnTo>
                    <a:pt x="45329" y="388"/>
                  </a:lnTo>
                  <a:lnTo>
                    <a:pt x="45121" y="239"/>
                  </a:lnTo>
                  <a:lnTo>
                    <a:pt x="44912" y="120"/>
                  </a:lnTo>
                  <a:lnTo>
                    <a:pt x="44644" y="30"/>
                  </a:lnTo>
                  <a:lnTo>
                    <a:pt x="44376" y="0"/>
                  </a:lnTo>
                  <a:lnTo>
                    <a:pt x="44376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2862150" y="4010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1904650" y="3105425"/>
              <a:ext cx="922550" cy="729700"/>
            </a:xfrm>
            <a:custGeom>
              <a:avLst/>
              <a:gdLst/>
              <a:ahLst/>
              <a:cxnLst/>
              <a:rect l="l" t="t" r="r" b="b"/>
              <a:pathLst>
                <a:path w="36902" h="29188" extrusionOk="0">
                  <a:moveTo>
                    <a:pt x="30230" y="1"/>
                  </a:moveTo>
                  <a:lnTo>
                    <a:pt x="29843" y="30"/>
                  </a:lnTo>
                  <a:lnTo>
                    <a:pt x="29485" y="60"/>
                  </a:lnTo>
                  <a:lnTo>
                    <a:pt x="29098" y="90"/>
                  </a:lnTo>
                  <a:lnTo>
                    <a:pt x="28503" y="239"/>
                  </a:lnTo>
                  <a:lnTo>
                    <a:pt x="27937" y="418"/>
                  </a:lnTo>
                  <a:lnTo>
                    <a:pt x="27401" y="626"/>
                  </a:lnTo>
                  <a:lnTo>
                    <a:pt x="26865" y="924"/>
                  </a:lnTo>
                  <a:lnTo>
                    <a:pt x="26388" y="1251"/>
                  </a:lnTo>
                  <a:lnTo>
                    <a:pt x="25911" y="1609"/>
                  </a:lnTo>
                  <a:lnTo>
                    <a:pt x="25495" y="2026"/>
                  </a:lnTo>
                  <a:lnTo>
                    <a:pt x="25107" y="2473"/>
                  </a:lnTo>
                  <a:lnTo>
                    <a:pt x="24750" y="2949"/>
                  </a:lnTo>
                  <a:lnTo>
                    <a:pt x="24422" y="3455"/>
                  </a:lnTo>
                  <a:lnTo>
                    <a:pt x="24154" y="3991"/>
                  </a:lnTo>
                  <a:lnTo>
                    <a:pt x="23916" y="4557"/>
                  </a:lnTo>
                  <a:lnTo>
                    <a:pt x="23737" y="5123"/>
                  </a:lnTo>
                  <a:lnTo>
                    <a:pt x="23618" y="5749"/>
                  </a:lnTo>
                  <a:lnTo>
                    <a:pt x="23529" y="6374"/>
                  </a:lnTo>
                  <a:lnTo>
                    <a:pt x="23499" y="6999"/>
                  </a:lnTo>
                  <a:lnTo>
                    <a:pt x="23499" y="20819"/>
                  </a:lnTo>
                  <a:lnTo>
                    <a:pt x="23469" y="21027"/>
                  </a:lnTo>
                  <a:lnTo>
                    <a:pt x="23440" y="21236"/>
                  </a:lnTo>
                  <a:lnTo>
                    <a:pt x="23380" y="21414"/>
                  </a:lnTo>
                  <a:lnTo>
                    <a:pt x="23291" y="21563"/>
                  </a:lnTo>
                  <a:lnTo>
                    <a:pt x="23171" y="21712"/>
                  </a:lnTo>
                  <a:lnTo>
                    <a:pt x="23052" y="21831"/>
                  </a:lnTo>
                  <a:lnTo>
                    <a:pt x="22903" y="21950"/>
                  </a:lnTo>
                  <a:lnTo>
                    <a:pt x="22725" y="22040"/>
                  </a:lnTo>
                  <a:lnTo>
                    <a:pt x="22576" y="22099"/>
                  </a:lnTo>
                  <a:lnTo>
                    <a:pt x="22397" y="22129"/>
                  </a:lnTo>
                  <a:lnTo>
                    <a:pt x="22218" y="22159"/>
                  </a:lnTo>
                  <a:lnTo>
                    <a:pt x="22010" y="22159"/>
                  </a:lnTo>
                  <a:lnTo>
                    <a:pt x="21831" y="22099"/>
                  </a:lnTo>
                  <a:lnTo>
                    <a:pt x="21653" y="22040"/>
                  </a:lnTo>
                  <a:lnTo>
                    <a:pt x="21474" y="21950"/>
                  </a:lnTo>
                  <a:lnTo>
                    <a:pt x="21295" y="21831"/>
                  </a:lnTo>
                  <a:lnTo>
                    <a:pt x="20789" y="21414"/>
                  </a:lnTo>
                  <a:lnTo>
                    <a:pt x="20253" y="21027"/>
                  </a:lnTo>
                  <a:lnTo>
                    <a:pt x="19687" y="20699"/>
                  </a:lnTo>
                  <a:lnTo>
                    <a:pt x="19121" y="20372"/>
                  </a:lnTo>
                  <a:lnTo>
                    <a:pt x="18525" y="20074"/>
                  </a:lnTo>
                  <a:lnTo>
                    <a:pt x="17930" y="19806"/>
                  </a:lnTo>
                  <a:lnTo>
                    <a:pt x="17304" y="19568"/>
                  </a:lnTo>
                  <a:lnTo>
                    <a:pt x="16709" y="19359"/>
                  </a:lnTo>
                  <a:lnTo>
                    <a:pt x="16053" y="19181"/>
                  </a:lnTo>
                  <a:lnTo>
                    <a:pt x="15428" y="19032"/>
                  </a:lnTo>
                  <a:lnTo>
                    <a:pt x="14773" y="18913"/>
                  </a:lnTo>
                  <a:lnTo>
                    <a:pt x="14118" y="18853"/>
                  </a:lnTo>
                  <a:lnTo>
                    <a:pt x="13462" y="18793"/>
                  </a:lnTo>
                  <a:lnTo>
                    <a:pt x="12807" y="18764"/>
                  </a:lnTo>
                  <a:lnTo>
                    <a:pt x="12152" y="18793"/>
                  </a:lnTo>
                  <a:lnTo>
                    <a:pt x="11467" y="18823"/>
                  </a:lnTo>
                  <a:lnTo>
                    <a:pt x="10961" y="18883"/>
                  </a:lnTo>
                  <a:lnTo>
                    <a:pt x="10454" y="18972"/>
                  </a:lnTo>
                  <a:lnTo>
                    <a:pt x="9948" y="19061"/>
                  </a:lnTo>
                  <a:lnTo>
                    <a:pt x="9472" y="19181"/>
                  </a:lnTo>
                  <a:lnTo>
                    <a:pt x="8995" y="19329"/>
                  </a:lnTo>
                  <a:lnTo>
                    <a:pt x="8519" y="19478"/>
                  </a:lnTo>
                  <a:lnTo>
                    <a:pt x="8042" y="19657"/>
                  </a:lnTo>
                  <a:lnTo>
                    <a:pt x="7595" y="19836"/>
                  </a:lnTo>
                  <a:lnTo>
                    <a:pt x="7149" y="20044"/>
                  </a:lnTo>
                  <a:lnTo>
                    <a:pt x="6702" y="20253"/>
                  </a:lnTo>
                  <a:lnTo>
                    <a:pt x="6285" y="20491"/>
                  </a:lnTo>
                  <a:lnTo>
                    <a:pt x="5838" y="20759"/>
                  </a:lnTo>
                  <a:lnTo>
                    <a:pt x="5451" y="21027"/>
                  </a:lnTo>
                  <a:lnTo>
                    <a:pt x="5034" y="21325"/>
                  </a:lnTo>
                  <a:lnTo>
                    <a:pt x="4289" y="21921"/>
                  </a:lnTo>
                  <a:lnTo>
                    <a:pt x="3545" y="22576"/>
                  </a:lnTo>
                  <a:lnTo>
                    <a:pt x="2890" y="23291"/>
                  </a:lnTo>
                  <a:lnTo>
                    <a:pt x="2264" y="24065"/>
                  </a:lnTo>
                  <a:lnTo>
                    <a:pt x="1698" y="24869"/>
                  </a:lnTo>
                  <a:lnTo>
                    <a:pt x="1192" y="25733"/>
                  </a:lnTo>
                  <a:lnTo>
                    <a:pt x="745" y="26596"/>
                  </a:lnTo>
                  <a:lnTo>
                    <a:pt x="328" y="27520"/>
                  </a:lnTo>
                  <a:lnTo>
                    <a:pt x="1" y="28473"/>
                  </a:lnTo>
                  <a:lnTo>
                    <a:pt x="418" y="28830"/>
                  </a:lnTo>
                  <a:lnTo>
                    <a:pt x="775" y="29187"/>
                  </a:lnTo>
                  <a:lnTo>
                    <a:pt x="1043" y="28890"/>
                  </a:lnTo>
                  <a:lnTo>
                    <a:pt x="1341" y="28622"/>
                  </a:lnTo>
                  <a:lnTo>
                    <a:pt x="1639" y="28383"/>
                  </a:lnTo>
                  <a:lnTo>
                    <a:pt x="1937" y="28145"/>
                  </a:lnTo>
                  <a:lnTo>
                    <a:pt x="2264" y="27937"/>
                  </a:lnTo>
                  <a:lnTo>
                    <a:pt x="2592" y="27728"/>
                  </a:lnTo>
                  <a:lnTo>
                    <a:pt x="2919" y="27579"/>
                  </a:lnTo>
                  <a:lnTo>
                    <a:pt x="3247" y="27401"/>
                  </a:lnTo>
                  <a:lnTo>
                    <a:pt x="3604" y="27281"/>
                  </a:lnTo>
                  <a:lnTo>
                    <a:pt x="3962" y="27162"/>
                  </a:lnTo>
                  <a:lnTo>
                    <a:pt x="4319" y="27043"/>
                  </a:lnTo>
                  <a:lnTo>
                    <a:pt x="4677" y="26954"/>
                  </a:lnTo>
                  <a:lnTo>
                    <a:pt x="5034" y="26894"/>
                  </a:lnTo>
                  <a:lnTo>
                    <a:pt x="5391" y="26864"/>
                  </a:lnTo>
                  <a:lnTo>
                    <a:pt x="5779" y="26835"/>
                  </a:lnTo>
                  <a:lnTo>
                    <a:pt x="6136" y="26805"/>
                  </a:lnTo>
                  <a:lnTo>
                    <a:pt x="6523" y="26835"/>
                  </a:lnTo>
                  <a:lnTo>
                    <a:pt x="6881" y="26864"/>
                  </a:lnTo>
                  <a:lnTo>
                    <a:pt x="7238" y="26894"/>
                  </a:lnTo>
                  <a:lnTo>
                    <a:pt x="7595" y="26954"/>
                  </a:lnTo>
                  <a:lnTo>
                    <a:pt x="7953" y="27043"/>
                  </a:lnTo>
                  <a:lnTo>
                    <a:pt x="8310" y="27162"/>
                  </a:lnTo>
                  <a:lnTo>
                    <a:pt x="8667" y="27281"/>
                  </a:lnTo>
                  <a:lnTo>
                    <a:pt x="9025" y="27401"/>
                  </a:lnTo>
                  <a:lnTo>
                    <a:pt x="9352" y="27579"/>
                  </a:lnTo>
                  <a:lnTo>
                    <a:pt x="9710" y="27728"/>
                  </a:lnTo>
                  <a:lnTo>
                    <a:pt x="10008" y="27937"/>
                  </a:lnTo>
                  <a:lnTo>
                    <a:pt x="10335" y="28145"/>
                  </a:lnTo>
                  <a:lnTo>
                    <a:pt x="10633" y="28383"/>
                  </a:lnTo>
                  <a:lnTo>
                    <a:pt x="10931" y="28622"/>
                  </a:lnTo>
                  <a:lnTo>
                    <a:pt x="11229" y="28890"/>
                  </a:lnTo>
                  <a:lnTo>
                    <a:pt x="11497" y="29187"/>
                  </a:lnTo>
                  <a:lnTo>
                    <a:pt x="11765" y="28890"/>
                  </a:lnTo>
                  <a:lnTo>
                    <a:pt x="12063" y="28622"/>
                  </a:lnTo>
                  <a:lnTo>
                    <a:pt x="12360" y="28383"/>
                  </a:lnTo>
                  <a:lnTo>
                    <a:pt x="12658" y="28145"/>
                  </a:lnTo>
                  <a:lnTo>
                    <a:pt x="12986" y="27937"/>
                  </a:lnTo>
                  <a:lnTo>
                    <a:pt x="13314" y="27728"/>
                  </a:lnTo>
                  <a:lnTo>
                    <a:pt x="13641" y="27549"/>
                  </a:lnTo>
                  <a:lnTo>
                    <a:pt x="13999" y="27401"/>
                  </a:lnTo>
                  <a:lnTo>
                    <a:pt x="14326" y="27281"/>
                  </a:lnTo>
                  <a:lnTo>
                    <a:pt x="14684" y="27132"/>
                  </a:lnTo>
                  <a:lnTo>
                    <a:pt x="15041" y="27043"/>
                  </a:lnTo>
                  <a:lnTo>
                    <a:pt x="15398" y="26954"/>
                  </a:lnTo>
                  <a:lnTo>
                    <a:pt x="15756" y="26894"/>
                  </a:lnTo>
                  <a:lnTo>
                    <a:pt x="16143" y="26864"/>
                  </a:lnTo>
                  <a:lnTo>
                    <a:pt x="16500" y="26835"/>
                  </a:lnTo>
                  <a:lnTo>
                    <a:pt x="16858" y="26805"/>
                  </a:lnTo>
                  <a:lnTo>
                    <a:pt x="17245" y="26835"/>
                  </a:lnTo>
                  <a:lnTo>
                    <a:pt x="17602" y="26864"/>
                  </a:lnTo>
                  <a:lnTo>
                    <a:pt x="17960" y="26894"/>
                  </a:lnTo>
                  <a:lnTo>
                    <a:pt x="18317" y="26954"/>
                  </a:lnTo>
                  <a:lnTo>
                    <a:pt x="18704" y="27043"/>
                  </a:lnTo>
                  <a:lnTo>
                    <a:pt x="19062" y="27162"/>
                  </a:lnTo>
                  <a:lnTo>
                    <a:pt x="19389" y="27281"/>
                  </a:lnTo>
                  <a:lnTo>
                    <a:pt x="19747" y="27401"/>
                  </a:lnTo>
                  <a:lnTo>
                    <a:pt x="20074" y="27579"/>
                  </a:lnTo>
                  <a:lnTo>
                    <a:pt x="20432" y="27728"/>
                  </a:lnTo>
                  <a:lnTo>
                    <a:pt x="20729" y="27937"/>
                  </a:lnTo>
                  <a:lnTo>
                    <a:pt x="21057" y="28145"/>
                  </a:lnTo>
                  <a:lnTo>
                    <a:pt x="21355" y="28383"/>
                  </a:lnTo>
                  <a:lnTo>
                    <a:pt x="21653" y="28622"/>
                  </a:lnTo>
                  <a:lnTo>
                    <a:pt x="21950" y="28890"/>
                  </a:lnTo>
                  <a:lnTo>
                    <a:pt x="22218" y="29187"/>
                  </a:lnTo>
                  <a:lnTo>
                    <a:pt x="22695" y="28711"/>
                  </a:lnTo>
                  <a:lnTo>
                    <a:pt x="23201" y="28294"/>
                  </a:lnTo>
                  <a:lnTo>
                    <a:pt x="23737" y="27937"/>
                  </a:lnTo>
                  <a:lnTo>
                    <a:pt x="24273" y="27609"/>
                  </a:lnTo>
                  <a:lnTo>
                    <a:pt x="24869" y="27341"/>
                  </a:lnTo>
                  <a:lnTo>
                    <a:pt x="25465" y="27132"/>
                  </a:lnTo>
                  <a:lnTo>
                    <a:pt x="26060" y="26984"/>
                  </a:lnTo>
                  <a:lnTo>
                    <a:pt x="26686" y="26864"/>
                  </a:lnTo>
                  <a:lnTo>
                    <a:pt x="27311" y="26835"/>
                  </a:lnTo>
                  <a:lnTo>
                    <a:pt x="27937" y="26835"/>
                  </a:lnTo>
                  <a:lnTo>
                    <a:pt x="28562" y="26894"/>
                  </a:lnTo>
                  <a:lnTo>
                    <a:pt x="29188" y="26984"/>
                  </a:lnTo>
                  <a:lnTo>
                    <a:pt x="29783" y="27162"/>
                  </a:lnTo>
                  <a:lnTo>
                    <a:pt x="30409" y="27371"/>
                  </a:lnTo>
                  <a:lnTo>
                    <a:pt x="30974" y="27669"/>
                  </a:lnTo>
                  <a:lnTo>
                    <a:pt x="31540" y="27996"/>
                  </a:lnTo>
                  <a:lnTo>
                    <a:pt x="31540" y="8101"/>
                  </a:lnTo>
                  <a:lnTo>
                    <a:pt x="35561" y="8101"/>
                  </a:lnTo>
                  <a:lnTo>
                    <a:pt x="35829" y="8072"/>
                  </a:lnTo>
                  <a:lnTo>
                    <a:pt x="36097" y="7982"/>
                  </a:lnTo>
                  <a:lnTo>
                    <a:pt x="36306" y="7863"/>
                  </a:lnTo>
                  <a:lnTo>
                    <a:pt x="36514" y="7714"/>
                  </a:lnTo>
                  <a:lnTo>
                    <a:pt x="36663" y="7506"/>
                  </a:lnTo>
                  <a:lnTo>
                    <a:pt x="36782" y="7268"/>
                  </a:lnTo>
                  <a:lnTo>
                    <a:pt x="36871" y="7029"/>
                  </a:lnTo>
                  <a:lnTo>
                    <a:pt x="36901" y="6761"/>
                  </a:lnTo>
                  <a:lnTo>
                    <a:pt x="36901" y="6374"/>
                  </a:lnTo>
                  <a:lnTo>
                    <a:pt x="36871" y="5987"/>
                  </a:lnTo>
                  <a:lnTo>
                    <a:pt x="36812" y="5629"/>
                  </a:lnTo>
                  <a:lnTo>
                    <a:pt x="36723" y="5272"/>
                  </a:lnTo>
                  <a:lnTo>
                    <a:pt x="36633" y="4915"/>
                  </a:lnTo>
                  <a:lnTo>
                    <a:pt x="36544" y="4557"/>
                  </a:lnTo>
                  <a:lnTo>
                    <a:pt x="36395" y="4230"/>
                  </a:lnTo>
                  <a:lnTo>
                    <a:pt x="36276" y="3902"/>
                  </a:lnTo>
                  <a:lnTo>
                    <a:pt x="36097" y="3574"/>
                  </a:lnTo>
                  <a:lnTo>
                    <a:pt x="35918" y="3247"/>
                  </a:lnTo>
                  <a:lnTo>
                    <a:pt x="35740" y="2949"/>
                  </a:lnTo>
                  <a:lnTo>
                    <a:pt x="35531" y="2681"/>
                  </a:lnTo>
                  <a:lnTo>
                    <a:pt x="35293" y="2383"/>
                  </a:lnTo>
                  <a:lnTo>
                    <a:pt x="35055" y="2115"/>
                  </a:lnTo>
                  <a:lnTo>
                    <a:pt x="34816" y="1877"/>
                  </a:lnTo>
                  <a:lnTo>
                    <a:pt x="34548" y="1639"/>
                  </a:lnTo>
                  <a:lnTo>
                    <a:pt x="34280" y="1400"/>
                  </a:lnTo>
                  <a:lnTo>
                    <a:pt x="33983" y="1192"/>
                  </a:lnTo>
                  <a:lnTo>
                    <a:pt x="33685" y="1013"/>
                  </a:lnTo>
                  <a:lnTo>
                    <a:pt x="33387" y="835"/>
                  </a:lnTo>
                  <a:lnTo>
                    <a:pt x="33059" y="656"/>
                  </a:lnTo>
                  <a:lnTo>
                    <a:pt x="32732" y="507"/>
                  </a:lnTo>
                  <a:lnTo>
                    <a:pt x="32404" y="388"/>
                  </a:lnTo>
                  <a:lnTo>
                    <a:pt x="32047" y="269"/>
                  </a:lnTo>
                  <a:lnTo>
                    <a:pt x="31689" y="179"/>
                  </a:lnTo>
                  <a:lnTo>
                    <a:pt x="31332" y="120"/>
                  </a:lnTo>
                  <a:lnTo>
                    <a:pt x="30974" y="60"/>
                  </a:lnTo>
                  <a:lnTo>
                    <a:pt x="30617" y="30"/>
                  </a:lnTo>
                  <a:lnTo>
                    <a:pt x="30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1904650" y="3105425"/>
              <a:ext cx="922550" cy="729700"/>
            </a:xfrm>
            <a:custGeom>
              <a:avLst/>
              <a:gdLst/>
              <a:ahLst/>
              <a:cxnLst/>
              <a:rect l="l" t="t" r="r" b="b"/>
              <a:pathLst>
                <a:path w="36902" h="29188" fill="none" extrusionOk="0">
                  <a:moveTo>
                    <a:pt x="775" y="29187"/>
                  </a:moveTo>
                  <a:lnTo>
                    <a:pt x="775" y="29187"/>
                  </a:lnTo>
                  <a:lnTo>
                    <a:pt x="1043" y="28890"/>
                  </a:lnTo>
                  <a:lnTo>
                    <a:pt x="1341" y="28622"/>
                  </a:lnTo>
                  <a:lnTo>
                    <a:pt x="1639" y="28383"/>
                  </a:lnTo>
                  <a:lnTo>
                    <a:pt x="1937" y="28145"/>
                  </a:lnTo>
                  <a:lnTo>
                    <a:pt x="2264" y="27937"/>
                  </a:lnTo>
                  <a:lnTo>
                    <a:pt x="2592" y="27728"/>
                  </a:lnTo>
                  <a:lnTo>
                    <a:pt x="2919" y="27579"/>
                  </a:lnTo>
                  <a:lnTo>
                    <a:pt x="3247" y="27401"/>
                  </a:lnTo>
                  <a:lnTo>
                    <a:pt x="3604" y="27281"/>
                  </a:lnTo>
                  <a:lnTo>
                    <a:pt x="3962" y="27162"/>
                  </a:lnTo>
                  <a:lnTo>
                    <a:pt x="4319" y="27043"/>
                  </a:lnTo>
                  <a:lnTo>
                    <a:pt x="4677" y="26954"/>
                  </a:lnTo>
                  <a:lnTo>
                    <a:pt x="5034" y="26894"/>
                  </a:lnTo>
                  <a:lnTo>
                    <a:pt x="5391" y="26864"/>
                  </a:lnTo>
                  <a:lnTo>
                    <a:pt x="5779" y="26835"/>
                  </a:lnTo>
                  <a:lnTo>
                    <a:pt x="6136" y="26805"/>
                  </a:lnTo>
                  <a:lnTo>
                    <a:pt x="6523" y="26835"/>
                  </a:lnTo>
                  <a:lnTo>
                    <a:pt x="6881" y="26864"/>
                  </a:lnTo>
                  <a:lnTo>
                    <a:pt x="7238" y="26894"/>
                  </a:lnTo>
                  <a:lnTo>
                    <a:pt x="7595" y="26954"/>
                  </a:lnTo>
                  <a:lnTo>
                    <a:pt x="7953" y="27043"/>
                  </a:lnTo>
                  <a:lnTo>
                    <a:pt x="8310" y="27162"/>
                  </a:lnTo>
                  <a:lnTo>
                    <a:pt x="8667" y="27281"/>
                  </a:lnTo>
                  <a:lnTo>
                    <a:pt x="9025" y="27401"/>
                  </a:lnTo>
                  <a:lnTo>
                    <a:pt x="9352" y="27579"/>
                  </a:lnTo>
                  <a:lnTo>
                    <a:pt x="9710" y="27728"/>
                  </a:lnTo>
                  <a:lnTo>
                    <a:pt x="10008" y="27937"/>
                  </a:lnTo>
                  <a:lnTo>
                    <a:pt x="10335" y="28145"/>
                  </a:lnTo>
                  <a:lnTo>
                    <a:pt x="10633" y="28383"/>
                  </a:lnTo>
                  <a:lnTo>
                    <a:pt x="10931" y="28622"/>
                  </a:lnTo>
                  <a:lnTo>
                    <a:pt x="11229" y="28890"/>
                  </a:lnTo>
                  <a:lnTo>
                    <a:pt x="11497" y="29187"/>
                  </a:lnTo>
                  <a:lnTo>
                    <a:pt x="11497" y="29187"/>
                  </a:lnTo>
                  <a:lnTo>
                    <a:pt x="11765" y="28890"/>
                  </a:lnTo>
                  <a:lnTo>
                    <a:pt x="12063" y="28622"/>
                  </a:lnTo>
                  <a:lnTo>
                    <a:pt x="12360" y="28383"/>
                  </a:lnTo>
                  <a:lnTo>
                    <a:pt x="12658" y="28145"/>
                  </a:lnTo>
                  <a:lnTo>
                    <a:pt x="12986" y="27937"/>
                  </a:lnTo>
                  <a:lnTo>
                    <a:pt x="13314" y="27728"/>
                  </a:lnTo>
                  <a:lnTo>
                    <a:pt x="13641" y="27549"/>
                  </a:lnTo>
                  <a:lnTo>
                    <a:pt x="13999" y="27401"/>
                  </a:lnTo>
                  <a:lnTo>
                    <a:pt x="14326" y="27281"/>
                  </a:lnTo>
                  <a:lnTo>
                    <a:pt x="14684" y="27132"/>
                  </a:lnTo>
                  <a:lnTo>
                    <a:pt x="15041" y="27043"/>
                  </a:lnTo>
                  <a:lnTo>
                    <a:pt x="15398" y="26954"/>
                  </a:lnTo>
                  <a:lnTo>
                    <a:pt x="15756" y="26894"/>
                  </a:lnTo>
                  <a:lnTo>
                    <a:pt x="16143" y="26864"/>
                  </a:lnTo>
                  <a:lnTo>
                    <a:pt x="16500" y="26835"/>
                  </a:lnTo>
                  <a:lnTo>
                    <a:pt x="16858" y="26805"/>
                  </a:lnTo>
                  <a:lnTo>
                    <a:pt x="17245" y="26835"/>
                  </a:lnTo>
                  <a:lnTo>
                    <a:pt x="17602" y="26864"/>
                  </a:lnTo>
                  <a:lnTo>
                    <a:pt x="17960" y="26894"/>
                  </a:lnTo>
                  <a:lnTo>
                    <a:pt x="18317" y="26954"/>
                  </a:lnTo>
                  <a:lnTo>
                    <a:pt x="18704" y="27043"/>
                  </a:lnTo>
                  <a:lnTo>
                    <a:pt x="19062" y="27162"/>
                  </a:lnTo>
                  <a:lnTo>
                    <a:pt x="19389" y="27281"/>
                  </a:lnTo>
                  <a:lnTo>
                    <a:pt x="19747" y="27401"/>
                  </a:lnTo>
                  <a:lnTo>
                    <a:pt x="20074" y="27579"/>
                  </a:lnTo>
                  <a:lnTo>
                    <a:pt x="20432" y="27728"/>
                  </a:lnTo>
                  <a:lnTo>
                    <a:pt x="20729" y="27937"/>
                  </a:lnTo>
                  <a:lnTo>
                    <a:pt x="21057" y="28145"/>
                  </a:lnTo>
                  <a:lnTo>
                    <a:pt x="21355" y="28383"/>
                  </a:lnTo>
                  <a:lnTo>
                    <a:pt x="21653" y="28622"/>
                  </a:lnTo>
                  <a:lnTo>
                    <a:pt x="21950" y="28890"/>
                  </a:lnTo>
                  <a:lnTo>
                    <a:pt x="22218" y="29187"/>
                  </a:lnTo>
                  <a:lnTo>
                    <a:pt x="22218" y="29187"/>
                  </a:lnTo>
                  <a:lnTo>
                    <a:pt x="22695" y="28711"/>
                  </a:lnTo>
                  <a:lnTo>
                    <a:pt x="23201" y="28294"/>
                  </a:lnTo>
                  <a:lnTo>
                    <a:pt x="23737" y="27937"/>
                  </a:lnTo>
                  <a:lnTo>
                    <a:pt x="24273" y="27609"/>
                  </a:lnTo>
                  <a:lnTo>
                    <a:pt x="24869" y="27341"/>
                  </a:lnTo>
                  <a:lnTo>
                    <a:pt x="25465" y="27132"/>
                  </a:lnTo>
                  <a:lnTo>
                    <a:pt x="26060" y="26984"/>
                  </a:lnTo>
                  <a:lnTo>
                    <a:pt x="26686" y="26864"/>
                  </a:lnTo>
                  <a:lnTo>
                    <a:pt x="27311" y="26835"/>
                  </a:lnTo>
                  <a:lnTo>
                    <a:pt x="27937" y="26835"/>
                  </a:lnTo>
                  <a:lnTo>
                    <a:pt x="28562" y="26894"/>
                  </a:lnTo>
                  <a:lnTo>
                    <a:pt x="29188" y="26984"/>
                  </a:lnTo>
                  <a:lnTo>
                    <a:pt x="29783" y="27162"/>
                  </a:lnTo>
                  <a:lnTo>
                    <a:pt x="30409" y="27371"/>
                  </a:lnTo>
                  <a:lnTo>
                    <a:pt x="30974" y="27669"/>
                  </a:lnTo>
                  <a:lnTo>
                    <a:pt x="31540" y="27996"/>
                  </a:lnTo>
                  <a:lnTo>
                    <a:pt x="31540" y="8101"/>
                  </a:lnTo>
                  <a:lnTo>
                    <a:pt x="35561" y="8101"/>
                  </a:lnTo>
                  <a:lnTo>
                    <a:pt x="35561" y="8101"/>
                  </a:lnTo>
                  <a:lnTo>
                    <a:pt x="35829" y="8072"/>
                  </a:lnTo>
                  <a:lnTo>
                    <a:pt x="36097" y="7982"/>
                  </a:lnTo>
                  <a:lnTo>
                    <a:pt x="36306" y="7863"/>
                  </a:lnTo>
                  <a:lnTo>
                    <a:pt x="36514" y="7714"/>
                  </a:lnTo>
                  <a:lnTo>
                    <a:pt x="36663" y="7506"/>
                  </a:lnTo>
                  <a:lnTo>
                    <a:pt x="36782" y="7268"/>
                  </a:lnTo>
                  <a:lnTo>
                    <a:pt x="36871" y="7029"/>
                  </a:lnTo>
                  <a:lnTo>
                    <a:pt x="36901" y="6761"/>
                  </a:lnTo>
                  <a:lnTo>
                    <a:pt x="36901" y="6761"/>
                  </a:lnTo>
                  <a:lnTo>
                    <a:pt x="36901" y="6374"/>
                  </a:lnTo>
                  <a:lnTo>
                    <a:pt x="36871" y="5987"/>
                  </a:lnTo>
                  <a:lnTo>
                    <a:pt x="36812" y="5629"/>
                  </a:lnTo>
                  <a:lnTo>
                    <a:pt x="36723" y="5272"/>
                  </a:lnTo>
                  <a:lnTo>
                    <a:pt x="36633" y="4915"/>
                  </a:lnTo>
                  <a:lnTo>
                    <a:pt x="36544" y="4557"/>
                  </a:lnTo>
                  <a:lnTo>
                    <a:pt x="36395" y="4230"/>
                  </a:lnTo>
                  <a:lnTo>
                    <a:pt x="36276" y="3902"/>
                  </a:lnTo>
                  <a:lnTo>
                    <a:pt x="36097" y="3574"/>
                  </a:lnTo>
                  <a:lnTo>
                    <a:pt x="35918" y="3247"/>
                  </a:lnTo>
                  <a:lnTo>
                    <a:pt x="35740" y="2949"/>
                  </a:lnTo>
                  <a:lnTo>
                    <a:pt x="35531" y="2681"/>
                  </a:lnTo>
                  <a:lnTo>
                    <a:pt x="35293" y="2383"/>
                  </a:lnTo>
                  <a:lnTo>
                    <a:pt x="35055" y="2115"/>
                  </a:lnTo>
                  <a:lnTo>
                    <a:pt x="34816" y="1877"/>
                  </a:lnTo>
                  <a:lnTo>
                    <a:pt x="34548" y="1639"/>
                  </a:lnTo>
                  <a:lnTo>
                    <a:pt x="34280" y="1400"/>
                  </a:lnTo>
                  <a:lnTo>
                    <a:pt x="33983" y="1192"/>
                  </a:lnTo>
                  <a:lnTo>
                    <a:pt x="33685" y="1013"/>
                  </a:lnTo>
                  <a:lnTo>
                    <a:pt x="33387" y="835"/>
                  </a:lnTo>
                  <a:lnTo>
                    <a:pt x="33059" y="656"/>
                  </a:lnTo>
                  <a:lnTo>
                    <a:pt x="32732" y="507"/>
                  </a:lnTo>
                  <a:lnTo>
                    <a:pt x="32404" y="388"/>
                  </a:lnTo>
                  <a:lnTo>
                    <a:pt x="32047" y="269"/>
                  </a:lnTo>
                  <a:lnTo>
                    <a:pt x="31689" y="179"/>
                  </a:lnTo>
                  <a:lnTo>
                    <a:pt x="31332" y="120"/>
                  </a:lnTo>
                  <a:lnTo>
                    <a:pt x="30974" y="60"/>
                  </a:lnTo>
                  <a:lnTo>
                    <a:pt x="30617" y="30"/>
                  </a:lnTo>
                  <a:lnTo>
                    <a:pt x="30230" y="1"/>
                  </a:lnTo>
                  <a:lnTo>
                    <a:pt x="29843" y="30"/>
                  </a:lnTo>
                  <a:lnTo>
                    <a:pt x="29485" y="60"/>
                  </a:lnTo>
                  <a:lnTo>
                    <a:pt x="29098" y="90"/>
                  </a:lnTo>
                  <a:lnTo>
                    <a:pt x="29098" y="90"/>
                  </a:lnTo>
                  <a:lnTo>
                    <a:pt x="28503" y="239"/>
                  </a:lnTo>
                  <a:lnTo>
                    <a:pt x="27937" y="418"/>
                  </a:lnTo>
                  <a:lnTo>
                    <a:pt x="27401" y="626"/>
                  </a:lnTo>
                  <a:lnTo>
                    <a:pt x="26865" y="924"/>
                  </a:lnTo>
                  <a:lnTo>
                    <a:pt x="26388" y="1251"/>
                  </a:lnTo>
                  <a:lnTo>
                    <a:pt x="25911" y="1609"/>
                  </a:lnTo>
                  <a:lnTo>
                    <a:pt x="25495" y="2026"/>
                  </a:lnTo>
                  <a:lnTo>
                    <a:pt x="25107" y="2473"/>
                  </a:lnTo>
                  <a:lnTo>
                    <a:pt x="24750" y="2949"/>
                  </a:lnTo>
                  <a:lnTo>
                    <a:pt x="24422" y="3455"/>
                  </a:lnTo>
                  <a:lnTo>
                    <a:pt x="24154" y="3991"/>
                  </a:lnTo>
                  <a:lnTo>
                    <a:pt x="23916" y="4557"/>
                  </a:lnTo>
                  <a:lnTo>
                    <a:pt x="23737" y="5123"/>
                  </a:lnTo>
                  <a:lnTo>
                    <a:pt x="23618" y="5749"/>
                  </a:lnTo>
                  <a:lnTo>
                    <a:pt x="23529" y="6374"/>
                  </a:lnTo>
                  <a:lnTo>
                    <a:pt x="23499" y="6999"/>
                  </a:lnTo>
                  <a:lnTo>
                    <a:pt x="23499" y="20819"/>
                  </a:lnTo>
                  <a:lnTo>
                    <a:pt x="23499" y="20819"/>
                  </a:lnTo>
                  <a:lnTo>
                    <a:pt x="23469" y="21027"/>
                  </a:lnTo>
                  <a:lnTo>
                    <a:pt x="23440" y="21236"/>
                  </a:lnTo>
                  <a:lnTo>
                    <a:pt x="23380" y="21414"/>
                  </a:lnTo>
                  <a:lnTo>
                    <a:pt x="23291" y="21563"/>
                  </a:lnTo>
                  <a:lnTo>
                    <a:pt x="23171" y="21712"/>
                  </a:lnTo>
                  <a:lnTo>
                    <a:pt x="23052" y="21831"/>
                  </a:lnTo>
                  <a:lnTo>
                    <a:pt x="22903" y="21950"/>
                  </a:lnTo>
                  <a:lnTo>
                    <a:pt x="22725" y="22040"/>
                  </a:lnTo>
                  <a:lnTo>
                    <a:pt x="22576" y="22099"/>
                  </a:lnTo>
                  <a:lnTo>
                    <a:pt x="22397" y="22129"/>
                  </a:lnTo>
                  <a:lnTo>
                    <a:pt x="22218" y="22159"/>
                  </a:lnTo>
                  <a:lnTo>
                    <a:pt x="22010" y="22159"/>
                  </a:lnTo>
                  <a:lnTo>
                    <a:pt x="21831" y="22099"/>
                  </a:lnTo>
                  <a:lnTo>
                    <a:pt x="21653" y="22040"/>
                  </a:lnTo>
                  <a:lnTo>
                    <a:pt x="21474" y="21950"/>
                  </a:lnTo>
                  <a:lnTo>
                    <a:pt x="21295" y="21831"/>
                  </a:lnTo>
                  <a:lnTo>
                    <a:pt x="21295" y="21831"/>
                  </a:lnTo>
                  <a:lnTo>
                    <a:pt x="20789" y="21414"/>
                  </a:lnTo>
                  <a:lnTo>
                    <a:pt x="20253" y="21027"/>
                  </a:lnTo>
                  <a:lnTo>
                    <a:pt x="19687" y="20699"/>
                  </a:lnTo>
                  <a:lnTo>
                    <a:pt x="19121" y="20372"/>
                  </a:lnTo>
                  <a:lnTo>
                    <a:pt x="18525" y="20074"/>
                  </a:lnTo>
                  <a:lnTo>
                    <a:pt x="17930" y="19806"/>
                  </a:lnTo>
                  <a:lnTo>
                    <a:pt x="17304" y="19568"/>
                  </a:lnTo>
                  <a:lnTo>
                    <a:pt x="16709" y="19359"/>
                  </a:lnTo>
                  <a:lnTo>
                    <a:pt x="16053" y="19181"/>
                  </a:lnTo>
                  <a:lnTo>
                    <a:pt x="15428" y="19032"/>
                  </a:lnTo>
                  <a:lnTo>
                    <a:pt x="14773" y="18913"/>
                  </a:lnTo>
                  <a:lnTo>
                    <a:pt x="14118" y="18853"/>
                  </a:lnTo>
                  <a:lnTo>
                    <a:pt x="13462" y="18793"/>
                  </a:lnTo>
                  <a:lnTo>
                    <a:pt x="12807" y="18764"/>
                  </a:lnTo>
                  <a:lnTo>
                    <a:pt x="12152" y="18793"/>
                  </a:lnTo>
                  <a:lnTo>
                    <a:pt x="11467" y="18823"/>
                  </a:lnTo>
                  <a:lnTo>
                    <a:pt x="11467" y="18823"/>
                  </a:lnTo>
                  <a:lnTo>
                    <a:pt x="10961" y="18883"/>
                  </a:lnTo>
                  <a:lnTo>
                    <a:pt x="10454" y="18972"/>
                  </a:lnTo>
                  <a:lnTo>
                    <a:pt x="9948" y="19061"/>
                  </a:lnTo>
                  <a:lnTo>
                    <a:pt x="9472" y="19181"/>
                  </a:lnTo>
                  <a:lnTo>
                    <a:pt x="8995" y="19329"/>
                  </a:lnTo>
                  <a:lnTo>
                    <a:pt x="8519" y="19478"/>
                  </a:lnTo>
                  <a:lnTo>
                    <a:pt x="8042" y="19657"/>
                  </a:lnTo>
                  <a:lnTo>
                    <a:pt x="7595" y="19836"/>
                  </a:lnTo>
                  <a:lnTo>
                    <a:pt x="7149" y="20044"/>
                  </a:lnTo>
                  <a:lnTo>
                    <a:pt x="6702" y="20253"/>
                  </a:lnTo>
                  <a:lnTo>
                    <a:pt x="6285" y="20491"/>
                  </a:lnTo>
                  <a:lnTo>
                    <a:pt x="5838" y="20759"/>
                  </a:lnTo>
                  <a:lnTo>
                    <a:pt x="5451" y="21027"/>
                  </a:lnTo>
                  <a:lnTo>
                    <a:pt x="5034" y="21325"/>
                  </a:lnTo>
                  <a:lnTo>
                    <a:pt x="4289" y="21921"/>
                  </a:lnTo>
                  <a:lnTo>
                    <a:pt x="3545" y="22576"/>
                  </a:lnTo>
                  <a:lnTo>
                    <a:pt x="2890" y="23291"/>
                  </a:lnTo>
                  <a:lnTo>
                    <a:pt x="2264" y="24065"/>
                  </a:lnTo>
                  <a:lnTo>
                    <a:pt x="1698" y="24869"/>
                  </a:lnTo>
                  <a:lnTo>
                    <a:pt x="1192" y="25733"/>
                  </a:lnTo>
                  <a:lnTo>
                    <a:pt x="745" y="26596"/>
                  </a:lnTo>
                  <a:lnTo>
                    <a:pt x="328" y="27520"/>
                  </a:lnTo>
                  <a:lnTo>
                    <a:pt x="1" y="28473"/>
                  </a:lnTo>
                  <a:lnTo>
                    <a:pt x="1" y="28473"/>
                  </a:lnTo>
                  <a:lnTo>
                    <a:pt x="418" y="28830"/>
                  </a:lnTo>
                  <a:lnTo>
                    <a:pt x="775" y="29187"/>
                  </a:lnTo>
                  <a:lnTo>
                    <a:pt x="775" y="29187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1924025" y="3835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29"/>
          <p:cNvGrpSpPr/>
          <p:nvPr/>
        </p:nvGrpSpPr>
        <p:grpSpPr>
          <a:xfrm>
            <a:off x="5552154" y="4100510"/>
            <a:ext cx="365779" cy="439629"/>
            <a:chOff x="3326775" y="3043625"/>
            <a:chExt cx="950075" cy="1143675"/>
          </a:xfrm>
        </p:grpSpPr>
        <p:sp>
          <p:nvSpPr>
            <p:cNvPr id="265" name="Google Shape;265;p29"/>
            <p:cNvSpPr/>
            <p:nvPr/>
          </p:nvSpPr>
          <p:spPr>
            <a:xfrm>
              <a:off x="3326775" y="3043625"/>
              <a:ext cx="950075" cy="1143675"/>
            </a:xfrm>
            <a:custGeom>
              <a:avLst/>
              <a:gdLst/>
              <a:ahLst/>
              <a:cxnLst/>
              <a:rect l="l" t="t" r="r" b="b"/>
              <a:pathLst>
                <a:path w="38003" h="45747" extrusionOk="0">
                  <a:moveTo>
                    <a:pt x="19001" y="18942"/>
                  </a:moveTo>
                  <a:lnTo>
                    <a:pt x="19269" y="18972"/>
                  </a:lnTo>
                  <a:lnTo>
                    <a:pt x="19537" y="19061"/>
                  </a:lnTo>
                  <a:lnTo>
                    <a:pt x="19746" y="19181"/>
                  </a:lnTo>
                  <a:lnTo>
                    <a:pt x="19954" y="19330"/>
                  </a:lnTo>
                  <a:lnTo>
                    <a:pt x="20103" y="19538"/>
                  </a:lnTo>
                  <a:lnTo>
                    <a:pt x="20222" y="19746"/>
                  </a:lnTo>
                  <a:lnTo>
                    <a:pt x="20312" y="20015"/>
                  </a:lnTo>
                  <a:lnTo>
                    <a:pt x="20342" y="20283"/>
                  </a:lnTo>
                  <a:lnTo>
                    <a:pt x="20312" y="20551"/>
                  </a:lnTo>
                  <a:lnTo>
                    <a:pt x="20222" y="20819"/>
                  </a:lnTo>
                  <a:lnTo>
                    <a:pt x="20103" y="21027"/>
                  </a:lnTo>
                  <a:lnTo>
                    <a:pt x="19954" y="21236"/>
                  </a:lnTo>
                  <a:lnTo>
                    <a:pt x="19746" y="21385"/>
                  </a:lnTo>
                  <a:lnTo>
                    <a:pt x="19537" y="21504"/>
                  </a:lnTo>
                  <a:lnTo>
                    <a:pt x="19269" y="21593"/>
                  </a:lnTo>
                  <a:lnTo>
                    <a:pt x="19001" y="21623"/>
                  </a:lnTo>
                  <a:lnTo>
                    <a:pt x="18733" y="21593"/>
                  </a:lnTo>
                  <a:lnTo>
                    <a:pt x="18465" y="21504"/>
                  </a:lnTo>
                  <a:lnTo>
                    <a:pt x="18257" y="21385"/>
                  </a:lnTo>
                  <a:lnTo>
                    <a:pt x="18048" y="21236"/>
                  </a:lnTo>
                  <a:lnTo>
                    <a:pt x="17899" y="21027"/>
                  </a:lnTo>
                  <a:lnTo>
                    <a:pt x="17780" y="20819"/>
                  </a:lnTo>
                  <a:lnTo>
                    <a:pt x="17691" y="20551"/>
                  </a:lnTo>
                  <a:lnTo>
                    <a:pt x="17661" y="20283"/>
                  </a:lnTo>
                  <a:lnTo>
                    <a:pt x="17691" y="20015"/>
                  </a:lnTo>
                  <a:lnTo>
                    <a:pt x="17780" y="19746"/>
                  </a:lnTo>
                  <a:lnTo>
                    <a:pt x="17899" y="19538"/>
                  </a:lnTo>
                  <a:lnTo>
                    <a:pt x="18048" y="19330"/>
                  </a:lnTo>
                  <a:lnTo>
                    <a:pt x="18257" y="19181"/>
                  </a:lnTo>
                  <a:lnTo>
                    <a:pt x="18465" y="19061"/>
                  </a:lnTo>
                  <a:lnTo>
                    <a:pt x="18733" y="18972"/>
                  </a:lnTo>
                  <a:lnTo>
                    <a:pt x="19001" y="18942"/>
                  </a:lnTo>
                  <a:close/>
                  <a:moveTo>
                    <a:pt x="19001" y="14594"/>
                  </a:moveTo>
                  <a:lnTo>
                    <a:pt x="17721" y="15875"/>
                  </a:lnTo>
                  <a:lnTo>
                    <a:pt x="17512" y="16024"/>
                  </a:lnTo>
                  <a:lnTo>
                    <a:pt x="17304" y="16173"/>
                  </a:lnTo>
                  <a:lnTo>
                    <a:pt x="17036" y="16232"/>
                  </a:lnTo>
                  <a:lnTo>
                    <a:pt x="16768" y="16262"/>
                  </a:lnTo>
                  <a:lnTo>
                    <a:pt x="14981" y="16262"/>
                  </a:lnTo>
                  <a:lnTo>
                    <a:pt x="14981" y="18049"/>
                  </a:lnTo>
                  <a:lnTo>
                    <a:pt x="14951" y="18317"/>
                  </a:lnTo>
                  <a:lnTo>
                    <a:pt x="14891" y="18585"/>
                  </a:lnTo>
                  <a:lnTo>
                    <a:pt x="14743" y="18793"/>
                  </a:lnTo>
                  <a:lnTo>
                    <a:pt x="14594" y="19002"/>
                  </a:lnTo>
                  <a:lnTo>
                    <a:pt x="13313" y="20283"/>
                  </a:lnTo>
                  <a:lnTo>
                    <a:pt x="14594" y="21563"/>
                  </a:lnTo>
                  <a:lnTo>
                    <a:pt x="14743" y="21772"/>
                  </a:lnTo>
                  <a:lnTo>
                    <a:pt x="14891" y="21980"/>
                  </a:lnTo>
                  <a:lnTo>
                    <a:pt x="14951" y="22248"/>
                  </a:lnTo>
                  <a:lnTo>
                    <a:pt x="14981" y="22516"/>
                  </a:lnTo>
                  <a:lnTo>
                    <a:pt x="14981" y="24303"/>
                  </a:lnTo>
                  <a:lnTo>
                    <a:pt x="16768" y="24303"/>
                  </a:lnTo>
                  <a:lnTo>
                    <a:pt x="17036" y="24333"/>
                  </a:lnTo>
                  <a:lnTo>
                    <a:pt x="17304" y="24393"/>
                  </a:lnTo>
                  <a:lnTo>
                    <a:pt x="17512" y="24541"/>
                  </a:lnTo>
                  <a:lnTo>
                    <a:pt x="17721" y="24690"/>
                  </a:lnTo>
                  <a:lnTo>
                    <a:pt x="19001" y="25971"/>
                  </a:lnTo>
                  <a:lnTo>
                    <a:pt x="20282" y="24690"/>
                  </a:lnTo>
                  <a:lnTo>
                    <a:pt x="20491" y="24541"/>
                  </a:lnTo>
                  <a:lnTo>
                    <a:pt x="20699" y="24393"/>
                  </a:lnTo>
                  <a:lnTo>
                    <a:pt x="20967" y="24333"/>
                  </a:lnTo>
                  <a:lnTo>
                    <a:pt x="21235" y="24303"/>
                  </a:lnTo>
                  <a:lnTo>
                    <a:pt x="23022" y="24303"/>
                  </a:lnTo>
                  <a:lnTo>
                    <a:pt x="23022" y="22516"/>
                  </a:lnTo>
                  <a:lnTo>
                    <a:pt x="23052" y="22248"/>
                  </a:lnTo>
                  <a:lnTo>
                    <a:pt x="23111" y="21980"/>
                  </a:lnTo>
                  <a:lnTo>
                    <a:pt x="23260" y="21772"/>
                  </a:lnTo>
                  <a:lnTo>
                    <a:pt x="23409" y="21563"/>
                  </a:lnTo>
                  <a:lnTo>
                    <a:pt x="24690" y="20283"/>
                  </a:lnTo>
                  <a:lnTo>
                    <a:pt x="23409" y="19002"/>
                  </a:lnTo>
                  <a:lnTo>
                    <a:pt x="23260" y="18793"/>
                  </a:lnTo>
                  <a:lnTo>
                    <a:pt x="23111" y="18585"/>
                  </a:lnTo>
                  <a:lnTo>
                    <a:pt x="23052" y="18317"/>
                  </a:lnTo>
                  <a:lnTo>
                    <a:pt x="23022" y="18049"/>
                  </a:lnTo>
                  <a:lnTo>
                    <a:pt x="23022" y="16262"/>
                  </a:lnTo>
                  <a:lnTo>
                    <a:pt x="21235" y="16262"/>
                  </a:lnTo>
                  <a:lnTo>
                    <a:pt x="20967" y="16232"/>
                  </a:lnTo>
                  <a:lnTo>
                    <a:pt x="20699" y="16173"/>
                  </a:lnTo>
                  <a:lnTo>
                    <a:pt x="20491" y="16024"/>
                  </a:lnTo>
                  <a:lnTo>
                    <a:pt x="20282" y="15875"/>
                  </a:lnTo>
                  <a:lnTo>
                    <a:pt x="19001" y="14594"/>
                  </a:lnTo>
                  <a:close/>
                  <a:moveTo>
                    <a:pt x="19001" y="11348"/>
                  </a:moveTo>
                  <a:lnTo>
                    <a:pt x="19269" y="11378"/>
                  </a:lnTo>
                  <a:lnTo>
                    <a:pt x="19508" y="11467"/>
                  </a:lnTo>
                  <a:lnTo>
                    <a:pt x="19746" y="11586"/>
                  </a:lnTo>
                  <a:lnTo>
                    <a:pt x="19954" y="11765"/>
                  </a:lnTo>
                  <a:lnTo>
                    <a:pt x="21771" y="13581"/>
                  </a:lnTo>
                  <a:lnTo>
                    <a:pt x="24362" y="13581"/>
                  </a:lnTo>
                  <a:lnTo>
                    <a:pt x="24630" y="13611"/>
                  </a:lnTo>
                  <a:lnTo>
                    <a:pt x="24898" y="13701"/>
                  </a:lnTo>
                  <a:lnTo>
                    <a:pt x="25107" y="13820"/>
                  </a:lnTo>
                  <a:lnTo>
                    <a:pt x="25315" y="13969"/>
                  </a:lnTo>
                  <a:lnTo>
                    <a:pt x="25464" y="14177"/>
                  </a:lnTo>
                  <a:lnTo>
                    <a:pt x="25583" y="14386"/>
                  </a:lnTo>
                  <a:lnTo>
                    <a:pt x="25673" y="14654"/>
                  </a:lnTo>
                  <a:lnTo>
                    <a:pt x="25702" y="14922"/>
                  </a:lnTo>
                  <a:lnTo>
                    <a:pt x="25702" y="17513"/>
                  </a:lnTo>
                  <a:lnTo>
                    <a:pt x="27519" y="19330"/>
                  </a:lnTo>
                  <a:lnTo>
                    <a:pt x="27698" y="19538"/>
                  </a:lnTo>
                  <a:lnTo>
                    <a:pt x="27817" y="19776"/>
                  </a:lnTo>
                  <a:lnTo>
                    <a:pt x="27906" y="20015"/>
                  </a:lnTo>
                  <a:lnTo>
                    <a:pt x="27936" y="20283"/>
                  </a:lnTo>
                  <a:lnTo>
                    <a:pt x="27906" y="20551"/>
                  </a:lnTo>
                  <a:lnTo>
                    <a:pt x="27817" y="20789"/>
                  </a:lnTo>
                  <a:lnTo>
                    <a:pt x="27698" y="21027"/>
                  </a:lnTo>
                  <a:lnTo>
                    <a:pt x="27519" y="21236"/>
                  </a:lnTo>
                  <a:lnTo>
                    <a:pt x="25702" y="23052"/>
                  </a:lnTo>
                  <a:lnTo>
                    <a:pt x="25702" y="25643"/>
                  </a:lnTo>
                  <a:lnTo>
                    <a:pt x="25673" y="25911"/>
                  </a:lnTo>
                  <a:lnTo>
                    <a:pt x="25583" y="26180"/>
                  </a:lnTo>
                  <a:lnTo>
                    <a:pt x="25464" y="26388"/>
                  </a:lnTo>
                  <a:lnTo>
                    <a:pt x="25315" y="26596"/>
                  </a:lnTo>
                  <a:lnTo>
                    <a:pt x="25107" y="26745"/>
                  </a:lnTo>
                  <a:lnTo>
                    <a:pt x="24898" y="26865"/>
                  </a:lnTo>
                  <a:lnTo>
                    <a:pt x="24630" y="26954"/>
                  </a:lnTo>
                  <a:lnTo>
                    <a:pt x="24362" y="26984"/>
                  </a:lnTo>
                  <a:lnTo>
                    <a:pt x="21771" y="26984"/>
                  </a:lnTo>
                  <a:lnTo>
                    <a:pt x="19954" y="28800"/>
                  </a:lnTo>
                  <a:lnTo>
                    <a:pt x="19746" y="28979"/>
                  </a:lnTo>
                  <a:lnTo>
                    <a:pt x="19508" y="29098"/>
                  </a:lnTo>
                  <a:lnTo>
                    <a:pt x="19269" y="29188"/>
                  </a:lnTo>
                  <a:lnTo>
                    <a:pt x="19001" y="29217"/>
                  </a:lnTo>
                  <a:lnTo>
                    <a:pt x="18733" y="29188"/>
                  </a:lnTo>
                  <a:lnTo>
                    <a:pt x="18495" y="29098"/>
                  </a:lnTo>
                  <a:lnTo>
                    <a:pt x="18257" y="28979"/>
                  </a:lnTo>
                  <a:lnTo>
                    <a:pt x="18048" y="28800"/>
                  </a:lnTo>
                  <a:lnTo>
                    <a:pt x="16232" y="26984"/>
                  </a:lnTo>
                  <a:lnTo>
                    <a:pt x="13641" y="26984"/>
                  </a:lnTo>
                  <a:lnTo>
                    <a:pt x="13373" y="26954"/>
                  </a:lnTo>
                  <a:lnTo>
                    <a:pt x="13104" y="26865"/>
                  </a:lnTo>
                  <a:lnTo>
                    <a:pt x="12896" y="26745"/>
                  </a:lnTo>
                  <a:lnTo>
                    <a:pt x="12688" y="26596"/>
                  </a:lnTo>
                  <a:lnTo>
                    <a:pt x="12539" y="26388"/>
                  </a:lnTo>
                  <a:lnTo>
                    <a:pt x="12419" y="26180"/>
                  </a:lnTo>
                  <a:lnTo>
                    <a:pt x="12330" y="25911"/>
                  </a:lnTo>
                  <a:lnTo>
                    <a:pt x="12300" y="25643"/>
                  </a:lnTo>
                  <a:lnTo>
                    <a:pt x="12300" y="23052"/>
                  </a:lnTo>
                  <a:lnTo>
                    <a:pt x="10484" y="21236"/>
                  </a:lnTo>
                  <a:lnTo>
                    <a:pt x="10305" y="21027"/>
                  </a:lnTo>
                  <a:lnTo>
                    <a:pt x="10186" y="20789"/>
                  </a:lnTo>
                  <a:lnTo>
                    <a:pt x="10096" y="20551"/>
                  </a:lnTo>
                  <a:lnTo>
                    <a:pt x="10067" y="20283"/>
                  </a:lnTo>
                  <a:lnTo>
                    <a:pt x="10096" y="20015"/>
                  </a:lnTo>
                  <a:lnTo>
                    <a:pt x="10186" y="19776"/>
                  </a:lnTo>
                  <a:lnTo>
                    <a:pt x="10305" y="19538"/>
                  </a:lnTo>
                  <a:lnTo>
                    <a:pt x="10484" y="19330"/>
                  </a:lnTo>
                  <a:lnTo>
                    <a:pt x="12300" y="17513"/>
                  </a:lnTo>
                  <a:lnTo>
                    <a:pt x="12300" y="14922"/>
                  </a:lnTo>
                  <a:lnTo>
                    <a:pt x="12330" y="14654"/>
                  </a:lnTo>
                  <a:lnTo>
                    <a:pt x="12419" y="14386"/>
                  </a:lnTo>
                  <a:lnTo>
                    <a:pt x="12539" y="14177"/>
                  </a:lnTo>
                  <a:lnTo>
                    <a:pt x="12688" y="13969"/>
                  </a:lnTo>
                  <a:lnTo>
                    <a:pt x="12896" y="13820"/>
                  </a:lnTo>
                  <a:lnTo>
                    <a:pt x="13104" y="13701"/>
                  </a:lnTo>
                  <a:lnTo>
                    <a:pt x="13373" y="13611"/>
                  </a:lnTo>
                  <a:lnTo>
                    <a:pt x="13641" y="13581"/>
                  </a:lnTo>
                  <a:lnTo>
                    <a:pt x="16232" y="13581"/>
                  </a:lnTo>
                  <a:lnTo>
                    <a:pt x="18048" y="11765"/>
                  </a:lnTo>
                  <a:lnTo>
                    <a:pt x="18257" y="11586"/>
                  </a:lnTo>
                  <a:lnTo>
                    <a:pt x="18495" y="11467"/>
                  </a:lnTo>
                  <a:lnTo>
                    <a:pt x="18733" y="11378"/>
                  </a:lnTo>
                  <a:lnTo>
                    <a:pt x="19001" y="11348"/>
                  </a:lnTo>
                  <a:close/>
                  <a:moveTo>
                    <a:pt x="19001" y="1"/>
                  </a:moveTo>
                  <a:lnTo>
                    <a:pt x="18644" y="30"/>
                  </a:lnTo>
                  <a:lnTo>
                    <a:pt x="18287" y="60"/>
                  </a:lnTo>
                  <a:lnTo>
                    <a:pt x="17929" y="150"/>
                  </a:lnTo>
                  <a:lnTo>
                    <a:pt x="17602" y="239"/>
                  </a:lnTo>
                  <a:lnTo>
                    <a:pt x="17274" y="388"/>
                  </a:lnTo>
                  <a:lnTo>
                    <a:pt x="16976" y="537"/>
                  </a:lnTo>
                  <a:lnTo>
                    <a:pt x="16678" y="745"/>
                  </a:lnTo>
                  <a:lnTo>
                    <a:pt x="16410" y="954"/>
                  </a:lnTo>
                  <a:lnTo>
                    <a:pt x="16172" y="1162"/>
                  </a:lnTo>
                  <a:lnTo>
                    <a:pt x="15934" y="1430"/>
                  </a:lnTo>
                  <a:lnTo>
                    <a:pt x="15725" y="1698"/>
                  </a:lnTo>
                  <a:lnTo>
                    <a:pt x="15547" y="1966"/>
                  </a:lnTo>
                  <a:lnTo>
                    <a:pt x="15368" y="2294"/>
                  </a:lnTo>
                  <a:lnTo>
                    <a:pt x="15249" y="2592"/>
                  </a:lnTo>
                  <a:lnTo>
                    <a:pt x="15130" y="2919"/>
                  </a:lnTo>
                  <a:lnTo>
                    <a:pt x="15040" y="3277"/>
                  </a:lnTo>
                  <a:lnTo>
                    <a:pt x="14326" y="3515"/>
                  </a:lnTo>
                  <a:lnTo>
                    <a:pt x="13611" y="3783"/>
                  </a:lnTo>
                  <a:lnTo>
                    <a:pt x="12926" y="4111"/>
                  </a:lnTo>
                  <a:lnTo>
                    <a:pt x="12241" y="4468"/>
                  </a:lnTo>
                  <a:lnTo>
                    <a:pt x="11556" y="4855"/>
                  </a:lnTo>
                  <a:lnTo>
                    <a:pt x="10901" y="5272"/>
                  </a:lnTo>
                  <a:lnTo>
                    <a:pt x="10275" y="5719"/>
                  </a:lnTo>
                  <a:lnTo>
                    <a:pt x="9650" y="6195"/>
                  </a:lnTo>
                  <a:lnTo>
                    <a:pt x="9054" y="6702"/>
                  </a:lnTo>
                  <a:lnTo>
                    <a:pt x="8458" y="7238"/>
                  </a:lnTo>
                  <a:lnTo>
                    <a:pt x="7893" y="7804"/>
                  </a:lnTo>
                  <a:lnTo>
                    <a:pt x="7356" y="8399"/>
                  </a:lnTo>
                  <a:lnTo>
                    <a:pt x="6820" y="8995"/>
                  </a:lnTo>
                  <a:lnTo>
                    <a:pt x="6314" y="9620"/>
                  </a:lnTo>
                  <a:lnTo>
                    <a:pt x="5838" y="10276"/>
                  </a:lnTo>
                  <a:lnTo>
                    <a:pt x="5391" y="10961"/>
                  </a:lnTo>
                  <a:lnTo>
                    <a:pt x="4944" y="11646"/>
                  </a:lnTo>
                  <a:lnTo>
                    <a:pt x="4527" y="12331"/>
                  </a:lnTo>
                  <a:lnTo>
                    <a:pt x="4140" y="13045"/>
                  </a:lnTo>
                  <a:lnTo>
                    <a:pt x="3783" y="13760"/>
                  </a:lnTo>
                  <a:lnTo>
                    <a:pt x="3455" y="14505"/>
                  </a:lnTo>
                  <a:lnTo>
                    <a:pt x="3127" y="15249"/>
                  </a:lnTo>
                  <a:lnTo>
                    <a:pt x="2830" y="16024"/>
                  </a:lnTo>
                  <a:lnTo>
                    <a:pt x="2591" y="16768"/>
                  </a:lnTo>
                  <a:lnTo>
                    <a:pt x="2353" y="17543"/>
                  </a:lnTo>
                  <a:lnTo>
                    <a:pt x="2145" y="18317"/>
                  </a:lnTo>
                  <a:lnTo>
                    <a:pt x="1966" y="19091"/>
                  </a:lnTo>
                  <a:lnTo>
                    <a:pt x="1847" y="19866"/>
                  </a:lnTo>
                  <a:lnTo>
                    <a:pt x="1728" y="20640"/>
                  </a:lnTo>
                  <a:lnTo>
                    <a:pt x="1638" y="21414"/>
                  </a:lnTo>
                  <a:lnTo>
                    <a:pt x="1608" y="22189"/>
                  </a:lnTo>
                  <a:lnTo>
                    <a:pt x="1579" y="22963"/>
                  </a:lnTo>
                  <a:lnTo>
                    <a:pt x="1579" y="32344"/>
                  </a:lnTo>
                  <a:lnTo>
                    <a:pt x="36424" y="32344"/>
                  </a:lnTo>
                  <a:lnTo>
                    <a:pt x="36424" y="22963"/>
                  </a:lnTo>
                  <a:lnTo>
                    <a:pt x="36394" y="22189"/>
                  </a:lnTo>
                  <a:lnTo>
                    <a:pt x="36365" y="21414"/>
                  </a:lnTo>
                  <a:lnTo>
                    <a:pt x="36275" y="20640"/>
                  </a:lnTo>
                  <a:lnTo>
                    <a:pt x="36156" y="19866"/>
                  </a:lnTo>
                  <a:lnTo>
                    <a:pt x="36037" y="19091"/>
                  </a:lnTo>
                  <a:lnTo>
                    <a:pt x="35858" y="18317"/>
                  </a:lnTo>
                  <a:lnTo>
                    <a:pt x="35650" y="17543"/>
                  </a:lnTo>
                  <a:lnTo>
                    <a:pt x="35412" y="16768"/>
                  </a:lnTo>
                  <a:lnTo>
                    <a:pt x="35173" y="16024"/>
                  </a:lnTo>
                  <a:lnTo>
                    <a:pt x="34875" y="15249"/>
                  </a:lnTo>
                  <a:lnTo>
                    <a:pt x="34548" y="14505"/>
                  </a:lnTo>
                  <a:lnTo>
                    <a:pt x="34220" y="13760"/>
                  </a:lnTo>
                  <a:lnTo>
                    <a:pt x="33863" y="13045"/>
                  </a:lnTo>
                  <a:lnTo>
                    <a:pt x="33476" y="12331"/>
                  </a:lnTo>
                  <a:lnTo>
                    <a:pt x="33059" y="11646"/>
                  </a:lnTo>
                  <a:lnTo>
                    <a:pt x="32612" y="10961"/>
                  </a:lnTo>
                  <a:lnTo>
                    <a:pt x="32165" y="10276"/>
                  </a:lnTo>
                  <a:lnTo>
                    <a:pt x="31689" y="9620"/>
                  </a:lnTo>
                  <a:lnTo>
                    <a:pt x="31182" y="8995"/>
                  </a:lnTo>
                  <a:lnTo>
                    <a:pt x="30646" y="8399"/>
                  </a:lnTo>
                  <a:lnTo>
                    <a:pt x="30110" y="7804"/>
                  </a:lnTo>
                  <a:lnTo>
                    <a:pt x="29544" y="7238"/>
                  </a:lnTo>
                  <a:lnTo>
                    <a:pt x="28949" y="6702"/>
                  </a:lnTo>
                  <a:lnTo>
                    <a:pt x="28353" y="6195"/>
                  </a:lnTo>
                  <a:lnTo>
                    <a:pt x="27728" y="5719"/>
                  </a:lnTo>
                  <a:lnTo>
                    <a:pt x="27102" y="5272"/>
                  </a:lnTo>
                  <a:lnTo>
                    <a:pt x="26447" y="4855"/>
                  </a:lnTo>
                  <a:lnTo>
                    <a:pt x="25762" y="4468"/>
                  </a:lnTo>
                  <a:lnTo>
                    <a:pt x="25077" y="4111"/>
                  </a:lnTo>
                  <a:lnTo>
                    <a:pt x="24392" y="3783"/>
                  </a:lnTo>
                  <a:lnTo>
                    <a:pt x="23677" y="3515"/>
                  </a:lnTo>
                  <a:lnTo>
                    <a:pt x="22962" y="3277"/>
                  </a:lnTo>
                  <a:lnTo>
                    <a:pt x="22873" y="2919"/>
                  </a:lnTo>
                  <a:lnTo>
                    <a:pt x="22754" y="2592"/>
                  </a:lnTo>
                  <a:lnTo>
                    <a:pt x="22635" y="2294"/>
                  </a:lnTo>
                  <a:lnTo>
                    <a:pt x="22456" y="1966"/>
                  </a:lnTo>
                  <a:lnTo>
                    <a:pt x="22277" y="1698"/>
                  </a:lnTo>
                  <a:lnTo>
                    <a:pt x="22069" y="1430"/>
                  </a:lnTo>
                  <a:lnTo>
                    <a:pt x="21831" y="1162"/>
                  </a:lnTo>
                  <a:lnTo>
                    <a:pt x="21592" y="954"/>
                  </a:lnTo>
                  <a:lnTo>
                    <a:pt x="21324" y="745"/>
                  </a:lnTo>
                  <a:lnTo>
                    <a:pt x="21027" y="537"/>
                  </a:lnTo>
                  <a:lnTo>
                    <a:pt x="20729" y="388"/>
                  </a:lnTo>
                  <a:lnTo>
                    <a:pt x="20401" y="239"/>
                  </a:lnTo>
                  <a:lnTo>
                    <a:pt x="20074" y="150"/>
                  </a:lnTo>
                  <a:lnTo>
                    <a:pt x="19716" y="60"/>
                  </a:lnTo>
                  <a:lnTo>
                    <a:pt x="19359" y="30"/>
                  </a:lnTo>
                  <a:lnTo>
                    <a:pt x="19001" y="1"/>
                  </a:lnTo>
                  <a:close/>
                  <a:moveTo>
                    <a:pt x="745" y="35025"/>
                  </a:moveTo>
                  <a:lnTo>
                    <a:pt x="655" y="35204"/>
                  </a:lnTo>
                  <a:lnTo>
                    <a:pt x="507" y="35472"/>
                  </a:lnTo>
                  <a:lnTo>
                    <a:pt x="328" y="35859"/>
                  </a:lnTo>
                  <a:lnTo>
                    <a:pt x="179" y="36335"/>
                  </a:lnTo>
                  <a:lnTo>
                    <a:pt x="90" y="36633"/>
                  </a:lnTo>
                  <a:lnTo>
                    <a:pt x="30" y="36901"/>
                  </a:lnTo>
                  <a:lnTo>
                    <a:pt x="0" y="37229"/>
                  </a:lnTo>
                  <a:lnTo>
                    <a:pt x="0" y="37556"/>
                  </a:lnTo>
                  <a:lnTo>
                    <a:pt x="0" y="37884"/>
                  </a:lnTo>
                  <a:lnTo>
                    <a:pt x="60" y="38241"/>
                  </a:lnTo>
                  <a:lnTo>
                    <a:pt x="149" y="38629"/>
                  </a:lnTo>
                  <a:lnTo>
                    <a:pt x="298" y="39016"/>
                  </a:lnTo>
                  <a:lnTo>
                    <a:pt x="477" y="39403"/>
                  </a:lnTo>
                  <a:lnTo>
                    <a:pt x="715" y="39790"/>
                  </a:lnTo>
                  <a:lnTo>
                    <a:pt x="983" y="40118"/>
                  </a:lnTo>
                  <a:lnTo>
                    <a:pt x="1281" y="40416"/>
                  </a:lnTo>
                  <a:lnTo>
                    <a:pt x="1608" y="40684"/>
                  </a:lnTo>
                  <a:lnTo>
                    <a:pt x="1966" y="40922"/>
                  </a:lnTo>
                  <a:lnTo>
                    <a:pt x="2353" y="41130"/>
                  </a:lnTo>
                  <a:lnTo>
                    <a:pt x="2740" y="41309"/>
                  </a:lnTo>
                  <a:lnTo>
                    <a:pt x="13343" y="44823"/>
                  </a:lnTo>
                  <a:lnTo>
                    <a:pt x="14028" y="45032"/>
                  </a:lnTo>
                  <a:lnTo>
                    <a:pt x="14743" y="45240"/>
                  </a:lnTo>
                  <a:lnTo>
                    <a:pt x="15428" y="45389"/>
                  </a:lnTo>
                  <a:lnTo>
                    <a:pt x="16142" y="45508"/>
                  </a:lnTo>
                  <a:lnTo>
                    <a:pt x="16857" y="45628"/>
                  </a:lnTo>
                  <a:lnTo>
                    <a:pt x="17572" y="45687"/>
                  </a:lnTo>
                  <a:lnTo>
                    <a:pt x="18287" y="45747"/>
                  </a:lnTo>
                  <a:lnTo>
                    <a:pt x="19716" y="45747"/>
                  </a:lnTo>
                  <a:lnTo>
                    <a:pt x="20431" y="45687"/>
                  </a:lnTo>
                  <a:lnTo>
                    <a:pt x="21146" y="45628"/>
                  </a:lnTo>
                  <a:lnTo>
                    <a:pt x="21861" y="45508"/>
                  </a:lnTo>
                  <a:lnTo>
                    <a:pt x="22575" y="45389"/>
                  </a:lnTo>
                  <a:lnTo>
                    <a:pt x="23260" y="45240"/>
                  </a:lnTo>
                  <a:lnTo>
                    <a:pt x="23975" y="45032"/>
                  </a:lnTo>
                  <a:lnTo>
                    <a:pt x="24660" y="44823"/>
                  </a:lnTo>
                  <a:lnTo>
                    <a:pt x="35263" y="41309"/>
                  </a:lnTo>
                  <a:lnTo>
                    <a:pt x="35650" y="41130"/>
                  </a:lnTo>
                  <a:lnTo>
                    <a:pt x="36037" y="40922"/>
                  </a:lnTo>
                  <a:lnTo>
                    <a:pt x="36394" y="40684"/>
                  </a:lnTo>
                  <a:lnTo>
                    <a:pt x="36722" y="40416"/>
                  </a:lnTo>
                  <a:lnTo>
                    <a:pt x="37020" y="40118"/>
                  </a:lnTo>
                  <a:lnTo>
                    <a:pt x="37288" y="39790"/>
                  </a:lnTo>
                  <a:lnTo>
                    <a:pt x="37496" y="39403"/>
                  </a:lnTo>
                  <a:lnTo>
                    <a:pt x="37705" y="39016"/>
                  </a:lnTo>
                  <a:lnTo>
                    <a:pt x="37824" y="38629"/>
                  </a:lnTo>
                  <a:lnTo>
                    <a:pt x="37943" y="38241"/>
                  </a:lnTo>
                  <a:lnTo>
                    <a:pt x="38003" y="37884"/>
                  </a:lnTo>
                  <a:lnTo>
                    <a:pt x="38003" y="37556"/>
                  </a:lnTo>
                  <a:lnTo>
                    <a:pt x="38003" y="37229"/>
                  </a:lnTo>
                  <a:lnTo>
                    <a:pt x="37973" y="36901"/>
                  </a:lnTo>
                  <a:lnTo>
                    <a:pt x="37913" y="36633"/>
                  </a:lnTo>
                  <a:lnTo>
                    <a:pt x="37824" y="36335"/>
                  </a:lnTo>
                  <a:lnTo>
                    <a:pt x="37675" y="35859"/>
                  </a:lnTo>
                  <a:lnTo>
                    <a:pt x="37496" y="35472"/>
                  </a:lnTo>
                  <a:lnTo>
                    <a:pt x="37347" y="35204"/>
                  </a:lnTo>
                  <a:lnTo>
                    <a:pt x="37258" y="350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3366225" y="3043625"/>
              <a:ext cx="871175" cy="808625"/>
            </a:xfrm>
            <a:custGeom>
              <a:avLst/>
              <a:gdLst/>
              <a:ahLst/>
              <a:cxnLst/>
              <a:rect l="l" t="t" r="r" b="b"/>
              <a:pathLst>
                <a:path w="34847" h="32345" fill="none" extrusionOk="0">
                  <a:moveTo>
                    <a:pt x="21384" y="3277"/>
                  </a:moveTo>
                  <a:lnTo>
                    <a:pt x="21384" y="3277"/>
                  </a:lnTo>
                  <a:lnTo>
                    <a:pt x="21295" y="2919"/>
                  </a:lnTo>
                  <a:lnTo>
                    <a:pt x="21176" y="2592"/>
                  </a:lnTo>
                  <a:lnTo>
                    <a:pt x="21057" y="2294"/>
                  </a:lnTo>
                  <a:lnTo>
                    <a:pt x="20878" y="1966"/>
                  </a:lnTo>
                  <a:lnTo>
                    <a:pt x="20699" y="1698"/>
                  </a:lnTo>
                  <a:lnTo>
                    <a:pt x="20491" y="1430"/>
                  </a:lnTo>
                  <a:lnTo>
                    <a:pt x="20253" y="1162"/>
                  </a:lnTo>
                  <a:lnTo>
                    <a:pt x="20014" y="954"/>
                  </a:lnTo>
                  <a:lnTo>
                    <a:pt x="19746" y="745"/>
                  </a:lnTo>
                  <a:lnTo>
                    <a:pt x="19449" y="537"/>
                  </a:lnTo>
                  <a:lnTo>
                    <a:pt x="19151" y="388"/>
                  </a:lnTo>
                  <a:lnTo>
                    <a:pt x="18823" y="239"/>
                  </a:lnTo>
                  <a:lnTo>
                    <a:pt x="18496" y="150"/>
                  </a:lnTo>
                  <a:lnTo>
                    <a:pt x="18138" y="60"/>
                  </a:lnTo>
                  <a:lnTo>
                    <a:pt x="17781" y="30"/>
                  </a:lnTo>
                  <a:lnTo>
                    <a:pt x="17423" y="1"/>
                  </a:lnTo>
                  <a:lnTo>
                    <a:pt x="17423" y="1"/>
                  </a:lnTo>
                  <a:lnTo>
                    <a:pt x="17066" y="30"/>
                  </a:lnTo>
                  <a:lnTo>
                    <a:pt x="16709" y="60"/>
                  </a:lnTo>
                  <a:lnTo>
                    <a:pt x="16351" y="150"/>
                  </a:lnTo>
                  <a:lnTo>
                    <a:pt x="16024" y="239"/>
                  </a:lnTo>
                  <a:lnTo>
                    <a:pt x="15696" y="388"/>
                  </a:lnTo>
                  <a:lnTo>
                    <a:pt x="15398" y="537"/>
                  </a:lnTo>
                  <a:lnTo>
                    <a:pt x="15100" y="745"/>
                  </a:lnTo>
                  <a:lnTo>
                    <a:pt x="14832" y="954"/>
                  </a:lnTo>
                  <a:lnTo>
                    <a:pt x="14594" y="1162"/>
                  </a:lnTo>
                  <a:lnTo>
                    <a:pt x="14356" y="1430"/>
                  </a:lnTo>
                  <a:lnTo>
                    <a:pt x="14147" y="1698"/>
                  </a:lnTo>
                  <a:lnTo>
                    <a:pt x="13969" y="1966"/>
                  </a:lnTo>
                  <a:lnTo>
                    <a:pt x="13790" y="2294"/>
                  </a:lnTo>
                  <a:lnTo>
                    <a:pt x="13671" y="2592"/>
                  </a:lnTo>
                  <a:lnTo>
                    <a:pt x="13552" y="2919"/>
                  </a:lnTo>
                  <a:lnTo>
                    <a:pt x="13462" y="3277"/>
                  </a:lnTo>
                  <a:lnTo>
                    <a:pt x="13462" y="3277"/>
                  </a:lnTo>
                  <a:lnTo>
                    <a:pt x="12748" y="3515"/>
                  </a:lnTo>
                  <a:lnTo>
                    <a:pt x="12033" y="3783"/>
                  </a:lnTo>
                  <a:lnTo>
                    <a:pt x="11348" y="4111"/>
                  </a:lnTo>
                  <a:lnTo>
                    <a:pt x="10663" y="4468"/>
                  </a:lnTo>
                  <a:lnTo>
                    <a:pt x="9978" y="4855"/>
                  </a:lnTo>
                  <a:lnTo>
                    <a:pt x="9323" y="5272"/>
                  </a:lnTo>
                  <a:lnTo>
                    <a:pt x="8697" y="5719"/>
                  </a:lnTo>
                  <a:lnTo>
                    <a:pt x="8072" y="6195"/>
                  </a:lnTo>
                  <a:lnTo>
                    <a:pt x="7476" y="6702"/>
                  </a:lnTo>
                  <a:lnTo>
                    <a:pt x="6880" y="7238"/>
                  </a:lnTo>
                  <a:lnTo>
                    <a:pt x="6315" y="7804"/>
                  </a:lnTo>
                  <a:lnTo>
                    <a:pt x="5778" y="8399"/>
                  </a:lnTo>
                  <a:lnTo>
                    <a:pt x="5242" y="8995"/>
                  </a:lnTo>
                  <a:lnTo>
                    <a:pt x="4736" y="9620"/>
                  </a:lnTo>
                  <a:lnTo>
                    <a:pt x="4260" y="10276"/>
                  </a:lnTo>
                  <a:lnTo>
                    <a:pt x="3813" y="10961"/>
                  </a:lnTo>
                  <a:lnTo>
                    <a:pt x="3366" y="11646"/>
                  </a:lnTo>
                  <a:lnTo>
                    <a:pt x="2949" y="12331"/>
                  </a:lnTo>
                  <a:lnTo>
                    <a:pt x="2562" y="13045"/>
                  </a:lnTo>
                  <a:lnTo>
                    <a:pt x="2205" y="13760"/>
                  </a:lnTo>
                  <a:lnTo>
                    <a:pt x="1877" y="14505"/>
                  </a:lnTo>
                  <a:lnTo>
                    <a:pt x="1549" y="15249"/>
                  </a:lnTo>
                  <a:lnTo>
                    <a:pt x="1252" y="16024"/>
                  </a:lnTo>
                  <a:lnTo>
                    <a:pt x="1013" y="16768"/>
                  </a:lnTo>
                  <a:lnTo>
                    <a:pt x="775" y="17543"/>
                  </a:lnTo>
                  <a:lnTo>
                    <a:pt x="567" y="18317"/>
                  </a:lnTo>
                  <a:lnTo>
                    <a:pt x="388" y="19091"/>
                  </a:lnTo>
                  <a:lnTo>
                    <a:pt x="269" y="19866"/>
                  </a:lnTo>
                  <a:lnTo>
                    <a:pt x="150" y="20640"/>
                  </a:lnTo>
                  <a:lnTo>
                    <a:pt x="60" y="21414"/>
                  </a:lnTo>
                  <a:lnTo>
                    <a:pt x="30" y="22189"/>
                  </a:lnTo>
                  <a:lnTo>
                    <a:pt x="1" y="22963"/>
                  </a:lnTo>
                  <a:lnTo>
                    <a:pt x="1" y="32344"/>
                  </a:lnTo>
                  <a:lnTo>
                    <a:pt x="34846" y="32344"/>
                  </a:lnTo>
                  <a:lnTo>
                    <a:pt x="34846" y="22963"/>
                  </a:lnTo>
                  <a:lnTo>
                    <a:pt x="34846" y="22963"/>
                  </a:lnTo>
                  <a:lnTo>
                    <a:pt x="34816" y="22189"/>
                  </a:lnTo>
                  <a:lnTo>
                    <a:pt x="34787" y="21414"/>
                  </a:lnTo>
                  <a:lnTo>
                    <a:pt x="34697" y="20640"/>
                  </a:lnTo>
                  <a:lnTo>
                    <a:pt x="34578" y="19866"/>
                  </a:lnTo>
                  <a:lnTo>
                    <a:pt x="34459" y="19091"/>
                  </a:lnTo>
                  <a:lnTo>
                    <a:pt x="34280" y="18317"/>
                  </a:lnTo>
                  <a:lnTo>
                    <a:pt x="34072" y="17543"/>
                  </a:lnTo>
                  <a:lnTo>
                    <a:pt x="33834" y="16768"/>
                  </a:lnTo>
                  <a:lnTo>
                    <a:pt x="33595" y="16024"/>
                  </a:lnTo>
                  <a:lnTo>
                    <a:pt x="33297" y="15249"/>
                  </a:lnTo>
                  <a:lnTo>
                    <a:pt x="32970" y="14505"/>
                  </a:lnTo>
                  <a:lnTo>
                    <a:pt x="32642" y="13760"/>
                  </a:lnTo>
                  <a:lnTo>
                    <a:pt x="32285" y="13045"/>
                  </a:lnTo>
                  <a:lnTo>
                    <a:pt x="31898" y="12331"/>
                  </a:lnTo>
                  <a:lnTo>
                    <a:pt x="31481" y="11646"/>
                  </a:lnTo>
                  <a:lnTo>
                    <a:pt x="31034" y="10961"/>
                  </a:lnTo>
                  <a:lnTo>
                    <a:pt x="30587" y="10276"/>
                  </a:lnTo>
                  <a:lnTo>
                    <a:pt x="30111" y="9620"/>
                  </a:lnTo>
                  <a:lnTo>
                    <a:pt x="29604" y="8995"/>
                  </a:lnTo>
                  <a:lnTo>
                    <a:pt x="29068" y="8399"/>
                  </a:lnTo>
                  <a:lnTo>
                    <a:pt x="28532" y="7804"/>
                  </a:lnTo>
                  <a:lnTo>
                    <a:pt x="27966" y="7238"/>
                  </a:lnTo>
                  <a:lnTo>
                    <a:pt x="27371" y="6702"/>
                  </a:lnTo>
                  <a:lnTo>
                    <a:pt x="26775" y="6195"/>
                  </a:lnTo>
                  <a:lnTo>
                    <a:pt x="26150" y="5719"/>
                  </a:lnTo>
                  <a:lnTo>
                    <a:pt x="25524" y="5272"/>
                  </a:lnTo>
                  <a:lnTo>
                    <a:pt x="24869" y="4855"/>
                  </a:lnTo>
                  <a:lnTo>
                    <a:pt x="24184" y="4468"/>
                  </a:lnTo>
                  <a:lnTo>
                    <a:pt x="23499" y="4111"/>
                  </a:lnTo>
                  <a:lnTo>
                    <a:pt x="22814" y="3783"/>
                  </a:lnTo>
                  <a:lnTo>
                    <a:pt x="22099" y="3515"/>
                  </a:lnTo>
                  <a:lnTo>
                    <a:pt x="21384" y="3277"/>
                  </a:lnTo>
                  <a:lnTo>
                    <a:pt x="21384" y="3277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3578425" y="3327300"/>
              <a:ext cx="446775" cy="446775"/>
            </a:xfrm>
            <a:custGeom>
              <a:avLst/>
              <a:gdLst/>
              <a:ahLst/>
              <a:cxnLst/>
              <a:rect l="l" t="t" r="r" b="b"/>
              <a:pathLst>
                <a:path w="17871" h="17871" fill="none" extrusionOk="0">
                  <a:moveTo>
                    <a:pt x="17453" y="9889"/>
                  </a:moveTo>
                  <a:lnTo>
                    <a:pt x="15636" y="11705"/>
                  </a:lnTo>
                  <a:lnTo>
                    <a:pt x="15636" y="14296"/>
                  </a:lnTo>
                  <a:lnTo>
                    <a:pt x="15636" y="14296"/>
                  </a:lnTo>
                  <a:lnTo>
                    <a:pt x="15607" y="14564"/>
                  </a:lnTo>
                  <a:lnTo>
                    <a:pt x="15517" y="14833"/>
                  </a:lnTo>
                  <a:lnTo>
                    <a:pt x="15398" y="15041"/>
                  </a:lnTo>
                  <a:lnTo>
                    <a:pt x="15249" y="15249"/>
                  </a:lnTo>
                  <a:lnTo>
                    <a:pt x="15041" y="15398"/>
                  </a:lnTo>
                  <a:lnTo>
                    <a:pt x="14832" y="15518"/>
                  </a:lnTo>
                  <a:lnTo>
                    <a:pt x="14564" y="15607"/>
                  </a:lnTo>
                  <a:lnTo>
                    <a:pt x="14296" y="15637"/>
                  </a:lnTo>
                  <a:lnTo>
                    <a:pt x="11705" y="15637"/>
                  </a:lnTo>
                  <a:lnTo>
                    <a:pt x="9888" y="17453"/>
                  </a:lnTo>
                  <a:lnTo>
                    <a:pt x="9888" y="17453"/>
                  </a:lnTo>
                  <a:lnTo>
                    <a:pt x="9680" y="17632"/>
                  </a:lnTo>
                  <a:lnTo>
                    <a:pt x="9442" y="17751"/>
                  </a:lnTo>
                  <a:lnTo>
                    <a:pt x="9203" y="17841"/>
                  </a:lnTo>
                  <a:lnTo>
                    <a:pt x="8935" y="17870"/>
                  </a:lnTo>
                  <a:lnTo>
                    <a:pt x="8667" y="17841"/>
                  </a:lnTo>
                  <a:lnTo>
                    <a:pt x="8429" y="17751"/>
                  </a:lnTo>
                  <a:lnTo>
                    <a:pt x="8191" y="17632"/>
                  </a:lnTo>
                  <a:lnTo>
                    <a:pt x="7982" y="17453"/>
                  </a:lnTo>
                  <a:lnTo>
                    <a:pt x="6166" y="15637"/>
                  </a:lnTo>
                  <a:lnTo>
                    <a:pt x="3575" y="15637"/>
                  </a:lnTo>
                  <a:lnTo>
                    <a:pt x="3575" y="15637"/>
                  </a:lnTo>
                  <a:lnTo>
                    <a:pt x="3307" y="15607"/>
                  </a:lnTo>
                  <a:lnTo>
                    <a:pt x="3038" y="15518"/>
                  </a:lnTo>
                  <a:lnTo>
                    <a:pt x="2830" y="15398"/>
                  </a:lnTo>
                  <a:lnTo>
                    <a:pt x="2622" y="15249"/>
                  </a:lnTo>
                  <a:lnTo>
                    <a:pt x="2473" y="15041"/>
                  </a:lnTo>
                  <a:lnTo>
                    <a:pt x="2353" y="14833"/>
                  </a:lnTo>
                  <a:lnTo>
                    <a:pt x="2264" y="14564"/>
                  </a:lnTo>
                  <a:lnTo>
                    <a:pt x="2234" y="14296"/>
                  </a:lnTo>
                  <a:lnTo>
                    <a:pt x="2234" y="11705"/>
                  </a:lnTo>
                  <a:lnTo>
                    <a:pt x="418" y="9889"/>
                  </a:lnTo>
                  <a:lnTo>
                    <a:pt x="418" y="9889"/>
                  </a:lnTo>
                  <a:lnTo>
                    <a:pt x="239" y="9680"/>
                  </a:lnTo>
                  <a:lnTo>
                    <a:pt x="120" y="9442"/>
                  </a:lnTo>
                  <a:lnTo>
                    <a:pt x="30" y="9204"/>
                  </a:lnTo>
                  <a:lnTo>
                    <a:pt x="1" y="8936"/>
                  </a:lnTo>
                  <a:lnTo>
                    <a:pt x="30" y="8668"/>
                  </a:lnTo>
                  <a:lnTo>
                    <a:pt x="120" y="8429"/>
                  </a:lnTo>
                  <a:lnTo>
                    <a:pt x="239" y="8191"/>
                  </a:lnTo>
                  <a:lnTo>
                    <a:pt x="418" y="7983"/>
                  </a:lnTo>
                  <a:lnTo>
                    <a:pt x="2234" y="6166"/>
                  </a:lnTo>
                  <a:lnTo>
                    <a:pt x="2234" y="3575"/>
                  </a:lnTo>
                  <a:lnTo>
                    <a:pt x="2234" y="3575"/>
                  </a:lnTo>
                  <a:lnTo>
                    <a:pt x="2264" y="3307"/>
                  </a:lnTo>
                  <a:lnTo>
                    <a:pt x="2353" y="3039"/>
                  </a:lnTo>
                  <a:lnTo>
                    <a:pt x="2473" y="2830"/>
                  </a:lnTo>
                  <a:lnTo>
                    <a:pt x="2622" y="2622"/>
                  </a:lnTo>
                  <a:lnTo>
                    <a:pt x="2830" y="2473"/>
                  </a:lnTo>
                  <a:lnTo>
                    <a:pt x="3038" y="2354"/>
                  </a:lnTo>
                  <a:lnTo>
                    <a:pt x="3307" y="2264"/>
                  </a:lnTo>
                  <a:lnTo>
                    <a:pt x="3575" y="2234"/>
                  </a:lnTo>
                  <a:lnTo>
                    <a:pt x="6166" y="2234"/>
                  </a:lnTo>
                  <a:lnTo>
                    <a:pt x="7982" y="418"/>
                  </a:lnTo>
                  <a:lnTo>
                    <a:pt x="7982" y="418"/>
                  </a:lnTo>
                  <a:lnTo>
                    <a:pt x="8191" y="239"/>
                  </a:lnTo>
                  <a:lnTo>
                    <a:pt x="8429" y="120"/>
                  </a:lnTo>
                  <a:lnTo>
                    <a:pt x="8667" y="31"/>
                  </a:lnTo>
                  <a:lnTo>
                    <a:pt x="8935" y="1"/>
                  </a:lnTo>
                  <a:lnTo>
                    <a:pt x="9203" y="31"/>
                  </a:lnTo>
                  <a:lnTo>
                    <a:pt x="9442" y="120"/>
                  </a:lnTo>
                  <a:lnTo>
                    <a:pt x="9680" y="239"/>
                  </a:lnTo>
                  <a:lnTo>
                    <a:pt x="9888" y="418"/>
                  </a:lnTo>
                  <a:lnTo>
                    <a:pt x="11705" y="2234"/>
                  </a:lnTo>
                  <a:lnTo>
                    <a:pt x="14296" y="2234"/>
                  </a:lnTo>
                  <a:lnTo>
                    <a:pt x="14296" y="2234"/>
                  </a:lnTo>
                  <a:lnTo>
                    <a:pt x="14564" y="2264"/>
                  </a:lnTo>
                  <a:lnTo>
                    <a:pt x="14832" y="2354"/>
                  </a:lnTo>
                  <a:lnTo>
                    <a:pt x="15041" y="2473"/>
                  </a:lnTo>
                  <a:lnTo>
                    <a:pt x="15249" y="2622"/>
                  </a:lnTo>
                  <a:lnTo>
                    <a:pt x="15398" y="2830"/>
                  </a:lnTo>
                  <a:lnTo>
                    <a:pt x="15517" y="3039"/>
                  </a:lnTo>
                  <a:lnTo>
                    <a:pt x="15607" y="3307"/>
                  </a:lnTo>
                  <a:lnTo>
                    <a:pt x="15636" y="3575"/>
                  </a:lnTo>
                  <a:lnTo>
                    <a:pt x="15636" y="6166"/>
                  </a:lnTo>
                  <a:lnTo>
                    <a:pt x="17453" y="7983"/>
                  </a:lnTo>
                  <a:lnTo>
                    <a:pt x="17453" y="7983"/>
                  </a:lnTo>
                  <a:lnTo>
                    <a:pt x="17632" y="8191"/>
                  </a:lnTo>
                  <a:lnTo>
                    <a:pt x="17751" y="8429"/>
                  </a:lnTo>
                  <a:lnTo>
                    <a:pt x="17840" y="8668"/>
                  </a:lnTo>
                  <a:lnTo>
                    <a:pt x="17870" y="8936"/>
                  </a:lnTo>
                  <a:lnTo>
                    <a:pt x="17840" y="9204"/>
                  </a:lnTo>
                  <a:lnTo>
                    <a:pt x="17751" y="9442"/>
                  </a:lnTo>
                  <a:lnTo>
                    <a:pt x="17632" y="9680"/>
                  </a:lnTo>
                  <a:lnTo>
                    <a:pt x="17453" y="9889"/>
                  </a:lnTo>
                  <a:lnTo>
                    <a:pt x="17453" y="9889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9710" y="3455"/>
                  </a:move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3455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3326775" y="3919225"/>
              <a:ext cx="950075" cy="268075"/>
            </a:xfrm>
            <a:custGeom>
              <a:avLst/>
              <a:gdLst/>
              <a:ahLst/>
              <a:cxnLst/>
              <a:rect l="l" t="t" r="r" b="b"/>
              <a:pathLst>
                <a:path w="38003" h="10723" fill="none" extrusionOk="0">
                  <a:moveTo>
                    <a:pt x="37258" y="1"/>
                  </a:moveTo>
                  <a:lnTo>
                    <a:pt x="745" y="1"/>
                  </a:lnTo>
                  <a:lnTo>
                    <a:pt x="745" y="1"/>
                  </a:lnTo>
                  <a:lnTo>
                    <a:pt x="655" y="180"/>
                  </a:lnTo>
                  <a:lnTo>
                    <a:pt x="507" y="448"/>
                  </a:lnTo>
                  <a:lnTo>
                    <a:pt x="328" y="835"/>
                  </a:lnTo>
                  <a:lnTo>
                    <a:pt x="179" y="1311"/>
                  </a:lnTo>
                  <a:lnTo>
                    <a:pt x="90" y="1609"/>
                  </a:lnTo>
                  <a:lnTo>
                    <a:pt x="30" y="1877"/>
                  </a:lnTo>
                  <a:lnTo>
                    <a:pt x="0" y="2205"/>
                  </a:lnTo>
                  <a:lnTo>
                    <a:pt x="0" y="2532"/>
                  </a:lnTo>
                  <a:lnTo>
                    <a:pt x="0" y="2860"/>
                  </a:lnTo>
                  <a:lnTo>
                    <a:pt x="60" y="3217"/>
                  </a:lnTo>
                  <a:lnTo>
                    <a:pt x="149" y="3605"/>
                  </a:lnTo>
                  <a:lnTo>
                    <a:pt x="298" y="3992"/>
                  </a:lnTo>
                  <a:lnTo>
                    <a:pt x="298" y="3992"/>
                  </a:lnTo>
                  <a:lnTo>
                    <a:pt x="477" y="4379"/>
                  </a:lnTo>
                  <a:lnTo>
                    <a:pt x="715" y="4766"/>
                  </a:lnTo>
                  <a:lnTo>
                    <a:pt x="983" y="5094"/>
                  </a:lnTo>
                  <a:lnTo>
                    <a:pt x="1281" y="5392"/>
                  </a:lnTo>
                  <a:lnTo>
                    <a:pt x="1608" y="5660"/>
                  </a:lnTo>
                  <a:lnTo>
                    <a:pt x="1966" y="5898"/>
                  </a:lnTo>
                  <a:lnTo>
                    <a:pt x="2353" y="6106"/>
                  </a:lnTo>
                  <a:lnTo>
                    <a:pt x="2740" y="6285"/>
                  </a:lnTo>
                  <a:lnTo>
                    <a:pt x="13343" y="9799"/>
                  </a:lnTo>
                  <a:lnTo>
                    <a:pt x="13343" y="9799"/>
                  </a:lnTo>
                  <a:lnTo>
                    <a:pt x="14028" y="10008"/>
                  </a:lnTo>
                  <a:lnTo>
                    <a:pt x="14743" y="10216"/>
                  </a:lnTo>
                  <a:lnTo>
                    <a:pt x="15428" y="10365"/>
                  </a:lnTo>
                  <a:lnTo>
                    <a:pt x="16142" y="10484"/>
                  </a:lnTo>
                  <a:lnTo>
                    <a:pt x="16857" y="10604"/>
                  </a:lnTo>
                  <a:lnTo>
                    <a:pt x="17572" y="10663"/>
                  </a:lnTo>
                  <a:lnTo>
                    <a:pt x="18287" y="10723"/>
                  </a:lnTo>
                  <a:lnTo>
                    <a:pt x="19001" y="10723"/>
                  </a:lnTo>
                  <a:lnTo>
                    <a:pt x="19001" y="10723"/>
                  </a:lnTo>
                  <a:lnTo>
                    <a:pt x="19716" y="10723"/>
                  </a:lnTo>
                  <a:lnTo>
                    <a:pt x="20431" y="10663"/>
                  </a:lnTo>
                  <a:lnTo>
                    <a:pt x="21146" y="10604"/>
                  </a:lnTo>
                  <a:lnTo>
                    <a:pt x="21861" y="10484"/>
                  </a:lnTo>
                  <a:lnTo>
                    <a:pt x="22575" y="10365"/>
                  </a:lnTo>
                  <a:lnTo>
                    <a:pt x="23260" y="10216"/>
                  </a:lnTo>
                  <a:lnTo>
                    <a:pt x="23975" y="10008"/>
                  </a:lnTo>
                  <a:lnTo>
                    <a:pt x="24660" y="9799"/>
                  </a:lnTo>
                  <a:lnTo>
                    <a:pt x="35263" y="6285"/>
                  </a:lnTo>
                  <a:lnTo>
                    <a:pt x="35263" y="6285"/>
                  </a:lnTo>
                  <a:lnTo>
                    <a:pt x="35650" y="6106"/>
                  </a:lnTo>
                  <a:lnTo>
                    <a:pt x="36037" y="5898"/>
                  </a:lnTo>
                  <a:lnTo>
                    <a:pt x="36394" y="5660"/>
                  </a:lnTo>
                  <a:lnTo>
                    <a:pt x="36722" y="5392"/>
                  </a:lnTo>
                  <a:lnTo>
                    <a:pt x="37020" y="5094"/>
                  </a:lnTo>
                  <a:lnTo>
                    <a:pt x="37288" y="4766"/>
                  </a:lnTo>
                  <a:lnTo>
                    <a:pt x="37496" y="4379"/>
                  </a:lnTo>
                  <a:lnTo>
                    <a:pt x="37705" y="3992"/>
                  </a:lnTo>
                  <a:lnTo>
                    <a:pt x="37705" y="3992"/>
                  </a:lnTo>
                  <a:lnTo>
                    <a:pt x="37824" y="3605"/>
                  </a:lnTo>
                  <a:lnTo>
                    <a:pt x="37943" y="3217"/>
                  </a:lnTo>
                  <a:lnTo>
                    <a:pt x="38003" y="2860"/>
                  </a:lnTo>
                  <a:lnTo>
                    <a:pt x="38003" y="2532"/>
                  </a:lnTo>
                  <a:lnTo>
                    <a:pt x="38003" y="2205"/>
                  </a:lnTo>
                  <a:lnTo>
                    <a:pt x="37973" y="1877"/>
                  </a:lnTo>
                  <a:lnTo>
                    <a:pt x="37913" y="1609"/>
                  </a:lnTo>
                  <a:lnTo>
                    <a:pt x="37824" y="1311"/>
                  </a:lnTo>
                  <a:lnTo>
                    <a:pt x="37675" y="835"/>
                  </a:lnTo>
                  <a:lnTo>
                    <a:pt x="37496" y="448"/>
                  </a:lnTo>
                  <a:lnTo>
                    <a:pt x="37347" y="180"/>
                  </a:lnTo>
                  <a:lnTo>
                    <a:pt x="37258" y="1"/>
                  </a:lnTo>
                  <a:lnTo>
                    <a:pt x="3725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3659575" y="3408475"/>
              <a:ext cx="284450" cy="284450"/>
            </a:xfrm>
            <a:custGeom>
              <a:avLst/>
              <a:gdLst/>
              <a:ahLst/>
              <a:cxnLst/>
              <a:rect l="l" t="t" r="r" b="b"/>
              <a:pathLst>
                <a:path w="11378" h="11378" fill="none" extrusionOk="0">
                  <a:moveTo>
                    <a:pt x="10097" y="4408"/>
                  </a:moveTo>
                  <a:lnTo>
                    <a:pt x="10097" y="4408"/>
                  </a:lnTo>
                  <a:lnTo>
                    <a:pt x="9948" y="4199"/>
                  </a:lnTo>
                  <a:lnTo>
                    <a:pt x="9799" y="3991"/>
                  </a:lnTo>
                  <a:lnTo>
                    <a:pt x="9740" y="3723"/>
                  </a:lnTo>
                  <a:lnTo>
                    <a:pt x="9710" y="3455"/>
                  </a:lnTo>
                  <a:lnTo>
                    <a:pt x="9710" y="1668"/>
                  </a:lnTo>
                  <a:lnTo>
                    <a:pt x="7923" y="1668"/>
                  </a:lnTo>
                  <a:lnTo>
                    <a:pt x="7923" y="1668"/>
                  </a:lnTo>
                  <a:lnTo>
                    <a:pt x="7655" y="1638"/>
                  </a:lnTo>
                  <a:lnTo>
                    <a:pt x="7387" y="1579"/>
                  </a:lnTo>
                  <a:lnTo>
                    <a:pt x="7179" y="1430"/>
                  </a:lnTo>
                  <a:lnTo>
                    <a:pt x="6970" y="1281"/>
                  </a:lnTo>
                  <a:lnTo>
                    <a:pt x="5689" y="0"/>
                  </a:lnTo>
                  <a:lnTo>
                    <a:pt x="4409" y="1281"/>
                  </a:lnTo>
                  <a:lnTo>
                    <a:pt x="4409" y="1281"/>
                  </a:lnTo>
                  <a:lnTo>
                    <a:pt x="4200" y="1430"/>
                  </a:lnTo>
                  <a:lnTo>
                    <a:pt x="3992" y="1579"/>
                  </a:lnTo>
                  <a:lnTo>
                    <a:pt x="3724" y="1638"/>
                  </a:lnTo>
                  <a:lnTo>
                    <a:pt x="3456" y="1668"/>
                  </a:lnTo>
                  <a:lnTo>
                    <a:pt x="1669" y="1668"/>
                  </a:lnTo>
                  <a:lnTo>
                    <a:pt x="1669" y="3455"/>
                  </a:lnTo>
                  <a:lnTo>
                    <a:pt x="1669" y="3455"/>
                  </a:lnTo>
                  <a:lnTo>
                    <a:pt x="1639" y="3723"/>
                  </a:lnTo>
                  <a:lnTo>
                    <a:pt x="1579" y="3991"/>
                  </a:lnTo>
                  <a:lnTo>
                    <a:pt x="1431" y="4199"/>
                  </a:lnTo>
                  <a:lnTo>
                    <a:pt x="1282" y="4408"/>
                  </a:lnTo>
                  <a:lnTo>
                    <a:pt x="1" y="5689"/>
                  </a:lnTo>
                  <a:lnTo>
                    <a:pt x="1282" y="6969"/>
                  </a:lnTo>
                  <a:lnTo>
                    <a:pt x="1282" y="6969"/>
                  </a:lnTo>
                  <a:lnTo>
                    <a:pt x="1431" y="7178"/>
                  </a:lnTo>
                  <a:lnTo>
                    <a:pt x="1579" y="7386"/>
                  </a:lnTo>
                  <a:lnTo>
                    <a:pt x="1639" y="7654"/>
                  </a:lnTo>
                  <a:lnTo>
                    <a:pt x="1669" y="7922"/>
                  </a:lnTo>
                  <a:lnTo>
                    <a:pt x="1669" y="9709"/>
                  </a:lnTo>
                  <a:lnTo>
                    <a:pt x="3456" y="9709"/>
                  </a:lnTo>
                  <a:lnTo>
                    <a:pt x="3456" y="9709"/>
                  </a:lnTo>
                  <a:lnTo>
                    <a:pt x="3724" y="9739"/>
                  </a:lnTo>
                  <a:lnTo>
                    <a:pt x="3992" y="9799"/>
                  </a:lnTo>
                  <a:lnTo>
                    <a:pt x="4200" y="9947"/>
                  </a:lnTo>
                  <a:lnTo>
                    <a:pt x="4409" y="10096"/>
                  </a:lnTo>
                  <a:lnTo>
                    <a:pt x="5689" y="11377"/>
                  </a:lnTo>
                  <a:lnTo>
                    <a:pt x="6970" y="10096"/>
                  </a:lnTo>
                  <a:lnTo>
                    <a:pt x="6970" y="10096"/>
                  </a:lnTo>
                  <a:lnTo>
                    <a:pt x="7179" y="9947"/>
                  </a:lnTo>
                  <a:lnTo>
                    <a:pt x="7387" y="9799"/>
                  </a:lnTo>
                  <a:lnTo>
                    <a:pt x="7655" y="9739"/>
                  </a:lnTo>
                  <a:lnTo>
                    <a:pt x="7923" y="9709"/>
                  </a:lnTo>
                  <a:lnTo>
                    <a:pt x="9710" y="9709"/>
                  </a:lnTo>
                  <a:lnTo>
                    <a:pt x="9710" y="7922"/>
                  </a:lnTo>
                  <a:lnTo>
                    <a:pt x="9710" y="7922"/>
                  </a:lnTo>
                  <a:lnTo>
                    <a:pt x="9740" y="7654"/>
                  </a:lnTo>
                  <a:lnTo>
                    <a:pt x="9799" y="7386"/>
                  </a:lnTo>
                  <a:lnTo>
                    <a:pt x="9948" y="7178"/>
                  </a:lnTo>
                  <a:lnTo>
                    <a:pt x="10097" y="6969"/>
                  </a:lnTo>
                  <a:lnTo>
                    <a:pt x="11378" y="5689"/>
                  </a:lnTo>
                  <a:lnTo>
                    <a:pt x="10097" y="4408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3768300" y="3517175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0" y="2681"/>
                  </a:moveTo>
                  <a:lnTo>
                    <a:pt x="1340" y="2681"/>
                  </a:lnTo>
                  <a:lnTo>
                    <a:pt x="1072" y="2651"/>
                  </a:lnTo>
                  <a:lnTo>
                    <a:pt x="804" y="2562"/>
                  </a:lnTo>
                  <a:lnTo>
                    <a:pt x="596" y="2443"/>
                  </a:lnTo>
                  <a:lnTo>
                    <a:pt x="387" y="2294"/>
                  </a:lnTo>
                  <a:lnTo>
                    <a:pt x="238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04"/>
                  </a:lnTo>
                  <a:lnTo>
                    <a:pt x="238" y="596"/>
                  </a:lnTo>
                  <a:lnTo>
                    <a:pt x="387" y="388"/>
                  </a:lnTo>
                  <a:lnTo>
                    <a:pt x="596" y="239"/>
                  </a:lnTo>
                  <a:lnTo>
                    <a:pt x="804" y="119"/>
                  </a:lnTo>
                  <a:lnTo>
                    <a:pt x="1072" y="30"/>
                  </a:lnTo>
                  <a:lnTo>
                    <a:pt x="1340" y="0"/>
                  </a:lnTo>
                  <a:lnTo>
                    <a:pt x="1340" y="0"/>
                  </a:lnTo>
                  <a:lnTo>
                    <a:pt x="1608" y="30"/>
                  </a:lnTo>
                  <a:lnTo>
                    <a:pt x="1876" y="119"/>
                  </a:lnTo>
                  <a:lnTo>
                    <a:pt x="2085" y="239"/>
                  </a:lnTo>
                  <a:lnTo>
                    <a:pt x="2293" y="388"/>
                  </a:lnTo>
                  <a:lnTo>
                    <a:pt x="2442" y="596"/>
                  </a:lnTo>
                  <a:lnTo>
                    <a:pt x="2561" y="80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61" y="1877"/>
                  </a:lnTo>
                  <a:lnTo>
                    <a:pt x="2442" y="2085"/>
                  </a:lnTo>
                  <a:lnTo>
                    <a:pt x="2293" y="2294"/>
                  </a:lnTo>
                  <a:lnTo>
                    <a:pt x="2085" y="2443"/>
                  </a:lnTo>
                  <a:lnTo>
                    <a:pt x="1876" y="2562"/>
                  </a:lnTo>
                  <a:lnTo>
                    <a:pt x="1608" y="2651"/>
                  </a:lnTo>
                  <a:lnTo>
                    <a:pt x="1340" y="2681"/>
                  </a:lnTo>
                  <a:lnTo>
                    <a:pt x="1340" y="268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801800" y="3584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0" name="Google Shape;2800;p56"/>
          <p:cNvGrpSpPr/>
          <p:nvPr/>
        </p:nvGrpSpPr>
        <p:grpSpPr>
          <a:xfrm>
            <a:off x="3090142" y="1154060"/>
            <a:ext cx="2809776" cy="3571216"/>
            <a:chOff x="3090142" y="1154060"/>
            <a:chExt cx="2809776" cy="3571216"/>
          </a:xfrm>
        </p:grpSpPr>
        <p:grpSp>
          <p:nvGrpSpPr>
            <p:cNvPr id="2801" name="Google Shape;2801;p56"/>
            <p:cNvGrpSpPr/>
            <p:nvPr/>
          </p:nvGrpSpPr>
          <p:grpSpPr>
            <a:xfrm>
              <a:off x="3109187" y="1154060"/>
              <a:ext cx="2790731" cy="3571216"/>
              <a:chOff x="728375" y="945000"/>
              <a:chExt cx="2959417" cy="3787079"/>
            </a:xfrm>
          </p:grpSpPr>
          <p:sp>
            <p:nvSpPr>
              <p:cNvPr id="2802" name="Google Shape;2802;p56"/>
              <p:cNvSpPr/>
              <p:nvPr/>
            </p:nvSpPr>
            <p:spPr>
              <a:xfrm>
                <a:off x="1006269" y="3539229"/>
                <a:ext cx="43608" cy="2305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8" extrusionOk="0">
                    <a:moveTo>
                      <a:pt x="26" y="1"/>
                    </a:moveTo>
                    <a:lnTo>
                      <a:pt x="0" y="26"/>
                    </a:lnTo>
                    <a:lnTo>
                      <a:pt x="0" y="52"/>
                    </a:lnTo>
                    <a:lnTo>
                      <a:pt x="0" y="78"/>
                    </a:lnTo>
                    <a:lnTo>
                      <a:pt x="52" y="78"/>
                    </a:lnTo>
                    <a:lnTo>
                      <a:pt x="180" y="129"/>
                    </a:lnTo>
                    <a:lnTo>
                      <a:pt x="308" y="206"/>
                    </a:lnTo>
                    <a:lnTo>
                      <a:pt x="334" y="206"/>
                    </a:lnTo>
                    <a:lnTo>
                      <a:pt x="411" y="257"/>
                    </a:lnTo>
                    <a:lnTo>
                      <a:pt x="488" y="257"/>
                    </a:lnTo>
                    <a:lnTo>
                      <a:pt x="488" y="206"/>
                    </a:lnTo>
                    <a:lnTo>
                      <a:pt x="488" y="180"/>
                    </a:lnTo>
                    <a:lnTo>
                      <a:pt x="411" y="180"/>
                    </a:lnTo>
                    <a:lnTo>
                      <a:pt x="411" y="155"/>
                    </a:lnTo>
                    <a:lnTo>
                      <a:pt x="437" y="129"/>
                    </a:lnTo>
                    <a:lnTo>
                      <a:pt x="462" y="103"/>
                    </a:lnTo>
                    <a:lnTo>
                      <a:pt x="411" y="78"/>
                    </a:lnTo>
                    <a:lnTo>
                      <a:pt x="360" y="52"/>
                    </a:lnTo>
                    <a:lnTo>
                      <a:pt x="180" y="5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56"/>
              <p:cNvSpPr/>
              <p:nvPr/>
            </p:nvSpPr>
            <p:spPr>
              <a:xfrm>
                <a:off x="951222" y="3277759"/>
                <a:ext cx="27612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55" extrusionOk="0">
                    <a:moveTo>
                      <a:pt x="205" y="0"/>
                    </a:moveTo>
                    <a:lnTo>
                      <a:pt x="103" y="52"/>
                    </a:lnTo>
                    <a:lnTo>
                      <a:pt x="51" y="52"/>
                    </a:lnTo>
                    <a:lnTo>
                      <a:pt x="26" y="103"/>
                    </a:lnTo>
                    <a:lnTo>
                      <a:pt x="0" y="129"/>
                    </a:lnTo>
                    <a:lnTo>
                      <a:pt x="0" y="155"/>
                    </a:lnTo>
                    <a:lnTo>
                      <a:pt x="205" y="155"/>
                    </a:lnTo>
                    <a:lnTo>
                      <a:pt x="282" y="129"/>
                    </a:lnTo>
                    <a:lnTo>
                      <a:pt x="308" y="103"/>
                    </a:lnTo>
                    <a:lnTo>
                      <a:pt x="308" y="77"/>
                    </a:lnTo>
                    <a:lnTo>
                      <a:pt x="282" y="52"/>
                    </a:lnTo>
                    <a:lnTo>
                      <a:pt x="257" y="26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56"/>
              <p:cNvSpPr/>
              <p:nvPr/>
            </p:nvSpPr>
            <p:spPr>
              <a:xfrm>
                <a:off x="893852" y="3351124"/>
                <a:ext cx="32170" cy="1385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155" extrusionOk="0">
                    <a:moveTo>
                      <a:pt x="283" y="1"/>
                    </a:moveTo>
                    <a:lnTo>
                      <a:pt x="231" y="27"/>
                    </a:lnTo>
                    <a:lnTo>
                      <a:pt x="154" y="27"/>
                    </a:lnTo>
                    <a:lnTo>
                      <a:pt x="129" y="52"/>
                    </a:lnTo>
                    <a:lnTo>
                      <a:pt x="103" y="78"/>
                    </a:lnTo>
                    <a:lnTo>
                      <a:pt x="52" y="78"/>
                    </a:lnTo>
                    <a:lnTo>
                      <a:pt x="26" y="104"/>
                    </a:lnTo>
                    <a:lnTo>
                      <a:pt x="0" y="129"/>
                    </a:lnTo>
                    <a:lnTo>
                      <a:pt x="52" y="155"/>
                    </a:lnTo>
                    <a:lnTo>
                      <a:pt x="103" y="155"/>
                    </a:lnTo>
                    <a:lnTo>
                      <a:pt x="180" y="104"/>
                    </a:lnTo>
                    <a:lnTo>
                      <a:pt x="231" y="129"/>
                    </a:lnTo>
                    <a:lnTo>
                      <a:pt x="334" y="129"/>
                    </a:lnTo>
                    <a:lnTo>
                      <a:pt x="360" y="78"/>
                    </a:lnTo>
                    <a:lnTo>
                      <a:pt x="334" y="2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56"/>
              <p:cNvSpPr/>
              <p:nvPr/>
            </p:nvSpPr>
            <p:spPr>
              <a:xfrm>
                <a:off x="946575" y="3319044"/>
                <a:ext cx="89" cy="8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56"/>
              <p:cNvSpPr/>
              <p:nvPr/>
            </p:nvSpPr>
            <p:spPr>
              <a:xfrm>
                <a:off x="935137" y="3319044"/>
                <a:ext cx="11527" cy="11527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9" extrusionOk="0">
                    <a:moveTo>
                      <a:pt x="129" y="1"/>
                    </a:moveTo>
                    <a:lnTo>
                      <a:pt x="26" y="26"/>
                    </a:lnTo>
                    <a:lnTo>
                      <a:pt x="0" y="52"/>
                    </a:lnTo>
                    <a:lnTo>
                      <a:pt x="0" y="129"/>
                    </a:lnTo>
                    <a:lnTo>
                      <a:pt x="52" y="129"/>
                    </a:lnTo>
                    <a:lnTo>
                      <a:pt x="103" y="103"/>
                    </a:lnTo>
                    <a:lnTo>
                      <a:pt x="129" y="7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56"/>
              <p:cNvSpPr/>
              <p:nvPr/>
            </p:nvSpPr>
            <p:spPr>
              <a:xfrm>
                <a:off x="2556863" y="945000"/>
                <a:ext cx="68897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96" extrusionOk="0">
                    <a:moveTo>
                      <a:pt x="360" y="0"/>
                    </a:moveTo>
                    <a:lnTo>
                      <a:pt x="309" y="51"/>
                    </a:lnTo>
                    <a:lnTo>
                      <a:pt x="257" y="103"/>
                    </a:lnTo>
                    <a:lnTo>
                      <a:pt x="257" y="128"/>
                    </a:lnTo>
                    <a:lnTo>
                      <a:pt x="232" y="128"/>
                    </a:lnTo>
                    <a:lnTo>
                      <a:pt x="232" y="154"/>
                    </a:lnTo>
                    <a:lnTo>
                      <a:pt x="155" y="154"/>
                    </a:lnTo>
                    <a:lnTo>
                      <a:pt x="103" y="128"/>
                    </a:lnTo>
                    <a:lnTo>
                      <a:pt x="52" y="154"/>
                    </a:lnTo>
                    <a:lnTo>
                      <a:pt x="26" y="180"/>
                    </a:lnTo>
                    <a:lnTo>
                      <a:pt x="1" y="205"/>
                    </a:lnTo>
                    <a:lnTo>
                      <a:pt x="1" y="231"/>
                    </a:lnTo>
                    <a:lnTo>
                      <a:pt x="26" y="282"/>
                    </a:lnTo>
                    <a:lnTo>
                      <a:pt x="52" y="308"/>
                    </a:lnTo>
                    <a:lnTo>
                      <a:pt x="103" y="334"/>
                    </a:lnTo>
                    <a:lnTo>
                      <a:pt x="155" y="385"/>
                    </a:lnTo>
                    <a:lnTo>
                      <a:pt x="155" y="411"/>
                    </a:lnTo>
                    <a:lnTo>
                      <a:pt x="155" y="462"/>
                    </a:lnTo>
                    <a:lnTo>
                      <a:pt x="180" y="513"/>
                    </a:lnTo>
                    <a:lnTo>
                      <a:pt x="232" y="565"/>
                    </a:lnTo>
                    <a:lnTo>
                      <a:pt x="283" y="590"/>
                    </a:lnTo>
                    <a:lnTo>
                      <a:pt x="309" y="616"/>
                    </a:lnTo>
                    <a:lnTo>
                      <a:pt x="386" y="590"/>
                    </a:lnTo>
                    <a:lnTo>
                      <a:pt x="437" y="565"/>
                    </a:lnTo>
                    <a:lnTo>
                      <a:pt x="463" y="539"/>
                    </a:lnTo>
                    <a:lnTo>
                      <a:pt x="488" y="565"/>
                    </a:lnTo>
                    <a:lnTo>
                      <a:pt x="540" y="616"/>
                    </a:lnTo>
                    <a:lnTo>
                      <a:pt x="540" y="667"/>
                    </a:lnTo>
                    <a:lnTo>
                      <a:pt x="514" y="719"/>
                    </a:lnTo>
                    <a:lnTo>
                      <a:pt x="540" y="770"/>
                    </a:lnTo>
                    <a:lnTo>
                      <a:pt x="591" y="796"/>
                    </a:lnTo>
                    <a:lnTo>
                      <a:pt x="668" y="770"/>
                    </a:lnTo>
                    <a:lnTo>
                      <a:pt x="745" y="667"/>
                    </a:lnTo>
                    <a:lnTo>
                      <a:pt x="771" y="616"/>
                    </a:lnTo>
                    <a:lnTo>
                      <a:pt x="771" y="590"/>
                    </a:lnTo>
                    <a:lnTo>
                      <a:pt x="745" y="539"/>
                    </a:lnTo>
                    <a:lnTo>
                      <a:pt x="719" y="513"/>
                    </a:lnTo>
                    <a:lnTo>
                      <a:pt x="668" y="462"/>
                    </a:lnTo>
                    <a:lnTo>
                      <a:pt x="668" y="436"/>
                    </a:lnTo>
                    <a:lnTo>
                      <a:pt x="642" y="359"/>
                    </a:lnTo>
                    <a:lnTo>
                      <a:pt x="617" y="334"/>
                    </a:lnTo>
                    <a:lnTo>
                      <a:pt x="565" y="282"/>
                    </a:lnTo>
                    <a:lnTo>
                      <a:pt x="540" y="282"/>
                    </a:lnTo>
                    <a:lnTo>
                      <a:pt x="514" y="257"/>
                    </a:lnTo>
                    <a:lnTo>
                      <a:pt x="488" y="231"/>
                    </a:lnTo>
                    <a:lnTo>
                      <a:pt x="488" y="205"/>
                    </a:lnTo>
                    <a:lnTo>
                      <a:pt x="488" y="180"/>
                    </a:lnTo>
                    <a:lnTo>
                      <a:pt x="488" y="154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56"/>
              <p:cNvSpPr/>
              <p:nvPr/>
            </p:nvSpPr>
            <p:spPr>
              <a:xfrm>
                <a:off x="1698996" y="1254634"/>
                <a:ext cx="1988796" cy="3477444"/>
              </a:xfrm>
              <a:custGeom>
                <a:avLst/>
                <a:gdLst/>
                <a:ahLst/>
                <a:cxnLst/>
                <a:rect l="l" t="t" r="r" b="b"/>
                <a:pathLst>
                  <a:path w="22256" h="38915" extrusionOk="0">
                    <a:moveTo>
                      <a:pt x="8830" y="0"/>
                    </a:moveTo>
                    <a:lnTo>
                      <a:pt x="8805" y="52"/>
                    </a:lnTo>
                    <a:lnTo>
                      <a:pt x="8779" y="77"/>
                    </a:lnTo>
                    <a:lnTo>
                      <a:pt x="8753" y="129"/>
                    </a:lnTo>
                    <a:lnTo>
                      <a:pt x="8753" y="180"/>
                    </a:lnTo>
                    <a:lnTo>
                      <a:pt x="8779" y="257"/>
                    </a:lnTo>
                    <a:lnTo>
                      <a:pt x="8779" y="283"/>
                    </a:lnTo>
                    <a:lnTo>
                      <a:pt x="8805" y="334"/>
                    </a:lnTo>
                    <a:lnTo>
                      <a:pt x="8728" y="308"/>
                    </a:lnTo>
                    <a:lnTo>
                      <a:pt x="8574" y="308"/>
                    </a:lnTo>
                    <a:lnTo>
                      <a:pt x="8522" y="257"/>
                    </a:lnTo>
                    <a:lnTo>
                      <a:pt x="8420" y="231"/>
                    </a:lnTo>
                    <a:lnTo>
                      <a:pt x="8368" y="231"/>
                    </a:lnTo>
                    <a:lnTo>
                      <a:pt x="8291" y="257"/>
                    </a:lnTo>
                    <a:lnTo>
                      <a:pt x="8240" y="231"/>
                    </a:lnTo>
                    <a:lnTo>
                      <a:pt x="8240" y="283"/>
                    </a:lnTo>
                    <a:lnTo>
                      <a:pt x="8214" y="231"/>
                    </a:lnTo>
                    <a:lnTo>
                      <a:pt x="8163" y="257"/>
                    </a:lnTo>
                    <a:lnTo>
                      <a:pt x="8137" y="257"/>
                    </a:lnTo>
                    <a:lnTo>
                      <a:pt x="8112" y="308"/>
                    </a:lnTo>
                    <a:lnTo>
                      <a:pt x="8086" y="308"/>
                    </a:lnTo>
                    <a:lnTo>
                      <a:pt x="8060" y="334"/>
                    </a:lnTo>
                    <a:lnTo>
                      <a:pt x="8009" y="334"/>
                    </a:lnTo>
                    <a:lnTo>
                      <a:pt x="7958" y="360"/>
                    </a:lnTo>
                    <a:lnTo>
                      <a:pt x="7906" y="437"/>
                    </a:lnTo>
                    <a:lnTo>
                      <a:pt x="7881" y="462"/>
                    </a:lnTo>
                    <a:lnTo>
                      <a:pt x="7855" y="488"/>
                    </a:lnTo>
                    <a:lnTo>
                      <a:pt x="7778" y="488"/>
                    </a:lnTo>
                    <a:lnTo>
                      <a:pt x="7701" y="514"/>
                    </a:lnTo>
                    <a:lnTo>
                      <a:pt x="7547" y="514"/>
                    </a:lnTo>
                    <a:lnTo>
                      <a:pt x="7521" y="488"/>
                    </a:lnTo>
                    <a:lnTo>
                      <a:pt x="7342" y="488"/>
                    </a:lnTo>
                    <a:lnTo>
                      <a:pt x="7342" y="462"/>
                    </a:lnTo>
                    <a:lnTo>
                      <a:pt x="7316" y="411"/>
                    </a:lnTo>
                    <a:lnTo>
                      <a:pt x="7290" y="360"/>
                    </a:lnTo>
                    <a:lnTo>
                      <a:pt x="7265" y="360"/>
                    </a:lnTo>
                    <a:lnTo>
                      <a:pt x="7239" y="334"/>
                    </a:lnTo>
                    <a:lnTo>
                      <a:pt x="7188" y="360"/>
                    </a:lnTo>
                    <a:lnTo>
                      <a:pt x="7162" y="385"/>
                    </a:lnTo>
                    <a:lnTo>
                      <a:pt x="7111" y="437"/>
                    </a:lnTo>
                    <a:lnTo>
                      <a:pt x="7085" y="488"/>
                    </a:lnTo>
                    <a:lnTo>
                      <a:pt x="7059" y="514"/>
                    </a:lnTo>
                    <a:lnTo>
                      <a:pt x="6982" y="488"/>
                    </a:lnTo>
                    <a:lnTo>
                      <a:pt x="6957" y="514"/>
                    </a:lnTo>
                    <a:lnTo>
                      <a:pt x="6931" y="514"/>
                    </a:lnTo>
                    <a:lnTo>
                      <a:pt x="6880" y="539"/>
                    </a:lnTo>
                    <a:lnTo>
                      <a:pt x="6854" y="539"/>
                    </a:lnTo>
                    <a:lnTo>
                      <a:pt x="6828" y="565"/>
                    </a:lnTo>
                    <a:lnTo>
                      <a:pt x="6803" y="591"/>
                    </a:lnTo>
                    <a:lnTo>
                      <a:pt x="6751" y="591"/>
                    </a:lnTo>
                    <a:lnTo>
                      <a:pt x="6700" y="616"/>
                    </a:lnTo>
                    <a:lnTo>
                      <a:pt x="6674" y="642"/>
                    </a:lnTo>
                    <a:lnTo>
                      <a:pt x="6674" y="668"/>
                    </a:lnTo>
                    <a:lnTo>
                      <a:pt x="6649" y="668"/>
                    </a:lnTo>
                    <a:lnTo>
                      <a:pt x="6623" y="642"/>
                    </a:lnTo>
                    <a:lnTo>
                      <a:pt x="6546" y="642"/>
                    </a:lnTo>
                    <a:lnTo>
                      <a:pt x="6366" y="668"/>
                    </a:lnTo>
                    <a:lnTo>
                      <a:pt x="6315" y="668"/>
                    </a:lnTo>
                    <a:lnTo>
                      <a:pt x="6289" y="719"/>
                    </a:lnTo>
                    <a:lnTo>
                      <a:pt x="6264" y="693"/>
                    </a:lnTo>
                    <a:lnTo>
                      <a:pt x="6264" y="642"/>
                    </a:lnTo>
                    <a:lnTo>
                      <a:pt x="6212" y="565"/>
                    </a:lnTo>
                    <a:lnTo>
                      <a:pt x="6161" y="539"/>
                    </a:lnTo>
                    <a:lnTo>
                      <a:pt x="6135" y="514"/>
                    </a:lnTo>
                    <a:lnTo>
                      <a:pt x="6110" y="514"/>
                    </a:lnTo>
                    <a:lnTo>
                      <a:pt x="6058" y="488"/>
                    </a:lnTo>
                    <a:lnTo>
                      <a:pt x="5956" y="462"/>
                    </a:lnTo>
                    <a:lnTo>
                      <a:pt x="5853" y="462"/>
                    </a:lnTo>
                    <a:lnTo>
                      <a:pt x="5725" y="488"/>
                    </a:lnTo>
                    <a:lnTo>
                      <a:pt x="5673" y="539"/>
                    </a:lnTo>
                    <a:lnTo>
                      <a:pt x="5673" y="616"/>
                    </a:lnTo>
                    <a:lnTo>
                      <a:pt x="5648" y="616"/>
                    </a:lnTo>
                    <a:lnTo>
                      <a:pt x="5596" y="565"/>
                    </a:lnTo>
                    <a:lnTo>
                      <a:pt x="5519" y="514"/>
                    </a:lnTo>
                    <a:lnTo>
                      <a:pt x="5468" y="488"/>
                    </a:lnTo>
                    <a:lnTo>
                      <a:pt x="5442" y="462"/>
                    </a:lnTo>
                    <a:lnTo>
                      <a:pt x="5442" y="437"/>
                    </a:lnTo>
                    <a:lnTo>
                      <a:pt x="5416" y="411"/>
                    </a:lnTo>
                    <a:lnTo>
                      <a:pt x="5391" y="385"/>
                    </a:lnTo>
                    <a:lnTo>
                      <a:pt x="5339" y="360"/>
                    </a:lnTo>
                    <a:lnTo>
                      <a:pt x="5339" y="334"/>
                    </a:lnTo>
                    <a:lnTo>
                      <a:pt x="5237" y="334"/>
                    </a:lnTo>
                    <a:lnTo>
                      <a:pt x="5185" y="360"/>
                    </a:lnTo>
                    <a:lnTo>
                      <a:pt x="5108" y="308"/>
                    </a:lnTo>
                    <a:lnTo>
                      <a:pt x="5083" y="308"/>
                    </a:lnTo>
                    <a:lnTo>
                      <a:pt x="5006" y="257"/>
                    </a:lnTo>
                    <a:lnTo>
                      <a:pt x="4826" y="257"/>
                    </a:lnTo>
                    <a:lnTo>
                      <a:pt x="4826" y="231"/>
                    </a:lnTo>
                    <a:lnTo>
                      <a:pt x="4800" y="231"/>
                    </a:lnTo>
                    <a:lnTo>
                      <a:pt x="4775" y="206"/>
                    </a:lnTo>
                    <a:lnTo>
                      <a:pt x="4672" y="206"/>
                    </a:lnTo>
                    <a:lnTo>
                      <a:pt x="4646" y="231"/>
                    </a:lnTo>
                    <a:lnTo>
                      <a:pt x="4646" y="257"/>
                    </a:lnTo>
                    <a:lnTo>
                      <a:pt x="4621" y="283"/>
                    </a:lnTo>
                    <a:lnTo>
                      <a:pt x="4621" y="385"/>
                    </a:lnTo>
                    <a:lnTo>
                      <a:pt x="4621" y="437"/>
                    </a:lnTo>
                    <a:lnTo>
                      <a:pt x="4621" y="462"/>
                    </a:lnTo>
                    <a:lnTo>
                      <a:pt x="4621" y="488"/>
                    </a:lnTo>
                    <a:lnTo>
                      <a:pt x="4569" y="565"/>
                    </a:lnTo>
                    <a:lnTo>
                      <a:pt x="4518" y="616"/>
                    </a:lnTo>
                    <a:lnTo>
                      <a:pt x="4518" y="642"/>
                    </a:lnTo>
                    <a:lnTo>
                      <a:pt x="4467" y="642"/>
                    </a:lnTo>
                    <a:lnTo>
                      <a:pt x="4441" y="668"/>
                    </a:lnTo>
                    <a:lnTo>
                      <a:pt x="4390" y="693"/>
                    </a:lnTo>
                    <a:lnTo>
                      <a:pt x="4364" y="745"/>
                    </a:lnTo>
                    <a:lnTo>
                      <a:pt x="4338" y="822"/>
                    </a:lnTo>
                    <a:lnTo>
                      <a:pt x="4338" y="924"/>
                    </a:lnTo>
                    <a:lnTo>
                      <a:pt x="4338" y="1001"/>
                    </a:lnTo>
                    <a:lnTo>
                      <a:pt x="4364" y="1053"/>
                    </a:lnTo>
                    <a:lnTo>
                      <a:pt x="4441" y="1104"/>
                    </a:lnTo>
                    <a:lnTo>
                      <a:pt x="4415" y="1155"/>
                    </a:lnTo>
                    <a:lnTo>
                      <a:pt x="4364" y="1181"/>
                    </a:lnTo>
                    <a:lnTo>
                      <a:pt x="4338" y="1207"/>
                    </a:lnTo>
                    <a:lnTo>
                      <a:pt x="4313" y="1232"/>
                    </a:lnTo>
                    <a:lnTo>
                      <a:pt x="4313" y="1284"/>
                    </a:lnTo>
                    <a:lnTo>
                      <a:pt x="4210" y="1361"/>
                    </a:lnTo>
                    <a:lnTo>
                      <a:pt x="4159" y="1412"/>
                    </a:lnTo>
                    <a:lnTo>
                      <a:pt x="4133" y="1438"/>
                    </a:lnTo>
                    <a:lnTo>
                      <a:pt x="4107" y="1438"/>
                    </a:lnTo>
                    <a:lnTo>
                      <a:pt x="4082" y="1489"/>
                    </a:lnTo>
                    <a:lnTo>
                      <a:pt x="4082" y="1515"/>
                    </a:lnTo>
                    <a:lnTo>
                      <a:pt x="4133" y="1592"/>
                    </a:lnTo>
                    <a:lnTo>
                      <a:pt x="4133" y="1617"/>
                    </a:lnTo>
                    <a:lnTo>
                      <a:pt x="4184" y="1643"/>
                    </a:lnTo>
                    <a:lnTo>
                      <a:pt x="4184" y="1720"/>
                    </a:lnTo>
                    <a:lnTo>
                      <a:pt x="4210" y="1746"/>
                    </a:lnTo>
                    <a:lnTo>
                      <a:pt x="4236" y="1849"/>
                    </a:lnTo>
                    <a:lnTo>
                      <a:pt x="4184" y="1874"/>
                    </a:lnTo>
                    <a:lnTo>
                      <a:pt x="4184" y="1926"/>
                    </a:lnTo>
                    <a:lnTo>
                      <a:pt x="4210" y="1977"/>
                    </a:lnTo>
                    <a:lnTo>
                      <a:pt x="4261" y="2028"/>
                    </a:lnTo>
                    <a:lnTo>
                      <a:pt x="4236" y="2054"/>
                    </a:lnTo>
                    <a:lnTo>
                      <a:pt x="4184" y="2054"/>
                    </a:lnTo>
                    <a:lnTo>
                      <a:pt x="4133" y="2003"/>
                    </a:lnTo>
                    <a:lnTo>
                      <a:pt x="4107" y="2003"/>
                    </a:lnTo>
                    <a:lnTo>
                      <a:pt x="4082" y="1977"/>
                    </a:lnTo>
                    <a:lnTo>
                      <a:pt x="4030" y="1977"/>
                    </a:lnTo>
                    <a:lnTo>
                      <a:pt x="3979" y="2003"/>
                    </a:lnTo>
                    <a:lnTo>
                      <a:pt x="3953" y="2028"/>
                    </a:lnTo>
                    <a:lnTo>
                      <a:pt x="3928" y="2054"/>
                    </a:lnTo>
                    <a:lnTo>
                      <a:pt x="3902" y="2105"/>
                    </a:lnTo>
                    <a:lnTo>
                      <a:pt x="3876" y="2080"/>
                    </a:lnTo>
                    <a:lnTo>
                      <a:pt x="3825" y="2028"/>
                    </a:lnTo>
                    <a:lnTo>
                      <a:pt x="3697" y="2028"/>
                    </a:lnTo>
                    <a:lnTo>
                      <a:pt x="3671" y="2054"/>
                    </a:lnTo>
                    <a:lnTo>
                      <a:pt x="3645" y="2080"/>
                    </a:lnTo>
                    <a:lnTo>
                      <a:pt x="3620" y="2131"/>
                    </a:lnTo>
                    <a:lnTo>
                      <a:pt x="3594" y="2182"/>
                    </a:lnTo>
                    <a:lnTo>
                      <a:pt x="3594" y="2234"/>
                    </a:lnTo>
                    <a:lnTo>
                      <a:pt x="3620" y="2259"/>
                    </a:lnTo>
                    <a:lnTo>
                      <a:pt x="3645" y="2285"/>
                    </a:lnTo>
                    <a:lnTo>
                      <a:pt x="3671" y="2311"/>
                    </a:lnTo>
                    <a:lnTo>
                      <a:pt x="3697" y="2311"/>
                    </a:lnTo>
                    <a:lnTo>
                      <a:pt x="3697" y="2362"/>
                    </a:lnTo>
                    <a:lnTo>
                      <a:pt x="3722" y="2413"/>
                    </a:lnTo>
                    <a:lnTo>
                      <a:pt x="3799" y="2542"/>
                    </a:lnTo>
                    <a:lnTo>
                      <a:pt x="3825" y="2542"/>
                    </a:lnTo>
                    <a:lnTo>
                      <a:pt x="3825" y="2567"/>
                    </a:lnTo>
                    <a:lnTo>
                      <a:pt x="3825" y="2593"/>
                    </a:lnTo>
                    <a:lnTo>
                      <a:pt x="3851" y="2644"/>
                    </a:lnTo>
                    <a:lnTo>
                      <a:pt x="3876" y="2670"/>
                    </a:lnTo>
                    <a:lnTo>
                      <a:pt x="3876" y="2721"/>
                    </a:lnTo>
                    <a:lnTo>
                      <a:pt x="3876" y="2773"/>
                    </a:lnTo>
                    <a:lnTo>
                      <a:pt x="3851" y="2798"/>
                    </a:lnTo>
                    <a:lnTo>
                      <a:pt x="3851" y="2850"/>
                    </a:lnTo>
                    <a:lnTo>
                      <a:pt x="3851" y="2901"/>
                    </a:lnTo>
                    <a:lnTo>
                      <a:pt x="3799" y="2901"/>
                    </a:lnTo>
                    <a:lnTo>
                      <a:pt x="3748" y="2875"/>
                    </a:lnTo>
                    <a:lnTo>
                      <a:pt x="3697" y="2824"/>
                    </a:lnTo>
                    <a:lnTo>
                      <a:pt x="3671" y="2798"/>
                    </a:lnTo>
                    <a:lnTo>
                      <a:pt x="3620" y="2773"/>
                    </a:lnTo>
                    <a:lnTo>
                      <a:pt x="3543" y="2824"/>
                    </a:lnTo>
                    <a:lnTo>
                      <a:pt x="3491" y="2927"/>
                    </a:lnTo>
                    <a:lnTo>
                      <a:pt x="3491" y="3004"/>
                    </a:lnTo>
                    <a:lnTo>
                      <a:pt x="3491" y="3055"/>
                    </a:lnTo>
                    <a:lnTo>
                      <a:pt x="3466" y="3055"/>
                    </a:lnTo>
                    <a:lnTo>
                      <a:pt x="3466" y="3081"/>
                    </a:lnTo>
                    <a:lnTo>
                      <a:pt x="3414" y="3132"/>
                    </a:lnTo>
                    <a:lnTo>
                      <a:pt x="3389" y="3183"/>
                    </a:lnTo>
                    <a:lnTo>
                      <a:pt x="3414" y="3286"/>
                    </a:lnTo>
                    <a:lnTo>
                      <a:pt x="3440" y="3312"/>
                    </a:lnTo>
                    <a:lnTo>
                      <a:pt x="3517" y="3389"/>
                    </a:lnTo>
                    <a:lnTo>
                      <a:pt x="3543" y="3414"/>
                    </a:lnTo>
                    <a:lnTo>
                      <a:pt x="3645" y="3440"/>
                    </a:lnTo>
                    <a:lnTo>
                      <a:pt x="3722" y="3414"/>
                    </a:lnTo>
                    <a:lnTo>
                      <a:pt x="3774" y="3389"/>
                    </a:lnTo>
                    <a:lnTo>
                      <a:pt x="3825" y="3414"/>
                    </a:lnTo>
                    <a:lnTo>
                      <a:pt x="3851" y="3491"/>
                    </a:lnTo>
                    <a:lnTo>
                      <a:pt x="3876" y="3517"/>
                    </a:lnTo>
                    <a:lnTo>
                      <a:pt x="3979" y="3568"/>
                    </a:lnTo>
                    <a:lnTo>
                      <a:pt x="4030" y="3568"/>
                    </a:lnTo>
                    <a:lnTo>
                      <a:pt x="4056" y="3594"/>
                    </a:lnTo>
                    <a:lnTo>
                      <a:pt x="4107" y="3645"/>
                    </a:lnTo>
                    <a:lnTo>
                      <a:pt x="4056" y="3697"/>
                    </a:lnTo>
                    <a:lnTo>
                      <a:pt x="3979" y="3722"/>
                    </a:lnTo>
                    <a:lnTo>
                      <a:pt x="3928" y="3722"/>
                    </a:lnTo>
                    <a:lnTo>
                      <a:pt x="3902" y="3697"/>
                    </a:lnTo>
                    <a:lnTo>
                      <a:pt x="3902" y="3671"/>
                    </a:lnTo>
                    <a:lnTo>
                      <a:pt x="3876" y="3671"/>
                    </a:lnTo>
                    <a:lnTo>
                      <a:pt x="3825" y="3620"/>
                    </a:lnTo>
                    <a:lnTo>
                      <a:pt x="3774" y="3594"/>
                    </a:lnTo>
                    <a:lnTo>
                      <a:pt x="3722" y="3620"/>
                    </a:lnTo>
                    <a:lnTo>
                      <a:pt x="3697" y="3645"/>
                    </a:lnTo>
                    <a:lnTo>
                      <a:pt x="3671" y="3645"/>
                    </a:lnTo>
                    <a:lnTo>
                      <a:pt x="3645" y="3671"/>
                    </a:lnTo>
                    <a:lnTo>
                      <a:pt x="3620" y="3722"/>
                    </a:lnTo>
                    <a:lnTo>
                      <a:pt x="3594" y="3774"/>
                    </a:lnTo>
                    <a:lnTo>
                      <a:pt x="3568" y="3774"/>
                    </a:lnTo>
                    <a:lnTo>
                      <a:pt x="3543" y="3825"/>
                    </a:lnTo>
                    <a:lnTo>
                      <a:pt x="3543" y="3876"/>
                    </a:lnTo>
                    <a:lnTo>
                      <a:pt x="3517" y="3979"/>
                    </a:lnTo>
                    <a:lnTo>
                      <a:pt x="3414" y="3953"/>
                    </a:lnTo>
                    <a:lnTo>
                      <a:pt x="3389" y="3953"/>
                    </a:lnTo>
                    <a:lnTo>
                      <a:pt x="3389" y="3902"/>
                    </a:lnTo>
                    <a:lnTo>
                      <a:pt x="3389" y="3851"/>
                    </a:lnTo>
                    <a:lnTo>
                      <a:pt x="3337" y="3774"/>
                    </a:lnTo>
                    <a:lnTo>
                      <a:pt x="3286" y="3722"/>
                    </a:lnTo>
                    <a:lnTo>
                      <a:pt x="3260" y="3722"/>
                    </a:lnTo>
                    <a:lnTo>
                      <a:pt x="3183" y="3645"/>
                    </a:lnTo>
                    <a:lnTo>
                      <a:pt x="3132" y="3671"/>
                    </a:lnTo>
                    <a:lnTo>
                      <a:pt x="3106" y="3671"/>
                    </a:lnTo>
                    <a:lnTo>
                      <a:pt x="3055" y="3697"/>
                    </a:lnTo>
                    <a:lnTo>
                      <a:pt x="3055" y="3722"/>
                    </a:lnTo>
                    <a:lnTo>
                      <a:pt x="3029" y="3748"/>
                    </a:lnTo>
                    <a:lnTo>
                      <a:pt x="2978" y="3825"/>
                    </a:lnTo>
                    <a:lnTo>
                      <a:pt x="2978" y="3851"/>
                    </a:lnTo>
                    <a:lnTo>
                      <a:pt x="2978" y="3928"/>
                    </a:lnTo>
                    <a:lnTo>
                      <a:pt x="2875" y="3902"/>
                    </a:lnTo>
                    <a:lnTo>
                      <a:pt x="2773" y="3928"/>
                    </a:lnTo>
                    <a:lnTo>
                      <a:pt x="2696" y="3953"/>
                    </a:lnTo>
                    <a:lnTo>
                      <a:pt x="2644" y="3953"/>
                    </a:lnTo>
                    <a:lnTo>
                      <a:pt x="2593" y="4005"/>
                    </a:lnTo>
                    <a:lnTo>
                      <a:pt x="2567" y="4030"/>
                    </a:lnTo>
                    <a:lnTo>
                      <a:pt x="2542" y="4133"/>
                    </a:lnTo>
                    <a:lnTo>
                      <a:pt x="2567" y="4261"/>
                    </a:lnTo>
                    <a:lnTo>
                      <a:pt x="2567" y="4338"/>
                    </a:lnTo>
                    <a:lnTo>
                      <a:pt x="2567" y="4415"/>
                    </a:lnTo>
                    <a:lnTo>
                      <a:pt x="2567" y="4467"/>
                    </a:lnTo>
                    <a:lnTo>
                      <a:pt x="2567" y="4492"/>
                    </a:lnTo>
                    <a:lnTo>
                      <a:pt x="2567" y="4518"/>
                    </a:lnTo>
                    <a:lnTo>
                      <a:pt x="2567" y="4569"/>
                    </a:lnTo>
                    <a:lnTo>
                      <a:pt x="2567" y="4646"/>
                    </a:lnTo>
                    <a:lnTo>
                      <a:pt x="2593" y="4646"/>
                    </a:lnTo>
                    <a:lnTo>
                      <a:pt x="2721" y="4749"/>
                    </a:lnTo>
                    <a:lnTo>
                      <a:pt x="2619" y="4800"/>
                    </a:lnTo>
                    <a:lnTo>
                      <a:pt x="2593" y="4826"/>
                    </a:lnTo>
                    <a:lnTo>
                      <a:pt x="2593" y="4903"/>
                    </a:lnTo>
                    <a:lnTo>
                      <a:pt x="2567" y="4929"/>
                    </a:lnTo>
                    <a:lnTo>
                      <a:pt x="2567" y="5006"/>
                    </a:lnTo>
                    <a:lnTo>
                      <a:pt x="2567" y="5057"/>
                    </a:lnTo>
                    <a:lnTo>
                      <a:pt x="2567" y="5108"/>
                    </a:lnTo>
                    <a:lnTo>
                      <a:pt x="2567" y="5134"/>
                    </a:lnTo>
                    <a:lnTo>
                      <a:pt x="2567" y="5185"/>
                    </a:lnTo>
                    <a:lnTo>
                      <a:pt x="2619" y="5211"/>
                    </a:lnTo>
                    <a:lnTo>
                      <a:pt x="2670" y="5211"/>
                    </a:lnTo>
                    <a:lnTo>
                      <a:pt x="2696" y="5262"/>
                    </a:lnTo>
                    <a:lnTo>
                      <a:pt x="2721" y="5288"/>
                    </a:lnTo>
                    <a:lnTo>
                      <a:pt x="2747" y="5340"/>
                    </a:lnTo>
                    <a:lnTo>
                      <a:pt x="2773" y="5391"/>
                    </a:lnTo>
                    <a:lnTo>
                      <a:pt x="2696" y="5340"/>
                    </a:lnTo>
                    <a:lnTo>
                      <a:pt x="2619" y="5314"/>
                    </a:lnTo>
                    <a:lnTo>
                      <a:pt x="2567" y="5314"/>
                    </a:lnTo>
                    <a:lnTo>
                      <a:pt x="2490" y="5365"/>
                    </a:lnTo>
                    <a:lnTo>
                      <a:pt x="2439" y="5417"/>
                    </a:lnTo>
                    <a:lnTo>
                      <a:pt x="2439" y="5468"/>
                    </a:lnTo>
                    <a:lnTo>
                      <a:pt x="2439" y="5519"/>
                    </a:lnTo>
                    <a:lnTo>
                      <a:pt x="2413" y="5648"/>
                    </a:lnTo>
                    <a:lnTo>
                      <a:pt x="2413" y="5725"/>
                    </a:lnTo>
                    <a:lnTo>
                      <a:pt x="2413" y="5776"/>
                    </a:lnTo>
                    <a:lnTo>
                      <a:pt x="2413" y="5802"/>
                    </a:lnTo>
                    <a:lnTo>
                      <a:pt x="2388" y="5879"/>
                    </a:lnTo>
                    <a:lnTo>
                      <a:pt x="2413" y="5956"/>
                    </a:lnTo>
                    <a:lnTo>
                      <a:pt x="2413" y="5981"/>
                    </a:lnTo>
                    <a:lnTo>
                      <a:pt x="2439" y="6084"/>
                    </a:lnTo>
                    <a:lnTo>
                      <a:pt x="2465" y="6135"/>
                    </a:lnTo>
                    <a:lnTo>
                      <a:pt x="2516" y="6161"/>
                    </a:lnTo>
                    <a:lnTo>
                      <a:pt x="2516" y="6187"/>
                    </a:lnTo>
                    <a:lnTo>
                      <a:pt x="2516" y="6264"/>
                    </a:lnTo>
                    <a:lnTo>
                      <a:pt x="2516" y="6366"/>
                    </a:lnTo>
                    <a:lnTo>
                      <a:pt x="2516" y="6443"/>
                    </a:lnTo>
                    <a:lnTo>
                      <a:pt x="2567" y="6520"/>
                    </a:lnTo>
                    <a:lnTo>
                      <a:pt x="2619" y="6572"/>
                    </a:lnTo>
                    <a:lnTo>
                      <a:pt x="2670" y="6597"/>
                    </a:lnTo>
                    <a:lnTo>
                      <a:pt x="2798" y="6597"/>
                    </a:lnTo>
                    <a:lnTo>
                      <a:pt x="2875" y="6546"/>
                    </a:lnTo>
                    <a:lnTo>
                      <a:pt x="2798" y="6649"/>
                    </a:lnTo>
                    <a:lnTo>
                      <a:pt x="2773" y="6726"/>
                    </a:lnTo>
                    <a:lnTo>
                      <a:pt x="2773" y="6777"/>
                    </a:lnTo>
                    <a:lnTo>
                      <a:pt x="2747" y="6777"/>
                    </a:lnTo>
                    <a:lnTo>
                      <a:pt x="2696" y="6803"/>
                    </a:lnTo>
                    <a:lnTo>
                      <a:pt x="2644" y="6828"/>
                    </a:lnTo>
                    <a:lnTo>
                      <a:pt x="2619" y="6854"/>
                    </a:lnTo>
                    <a:lnTo>
                      <a:pt x="2516" y="6880"/>
                    </a:lnTo>
                    <a:lnTo>
                      <a:pt x="2439" y="6905"/>
                    </a:lnTo>
                    <a:lnTo>
                      <a:pt x="2388" y="6854"/>
                    </a:lnTo>
                    <a:lnTo>
                      <a:pt x="2388" y="6828"/>
                    </a:lnTo>
                    <a:lnTo>
                      <a:pt x="2413" y="6751"/>
                    </a:lnTo>
                    <a:lnTo>
                      <a:pt x="2388" y="6674"/>
                    </a:lnTo>
                    <a:lnTo>
                      <a:pt x="2362" y="6623"/>
                    </a:lnTo>
                    <a:lnTo>
                      <a:pt x="2311" y="6623"/>
                    </a:lnTo>
                    <a:lnTo>
                      <a:pt x="2208" y="6597"/>
                    </a:lnTo>
                    <a:lnTo>
                      <a:pt x="2182" y="6572"/>
                    </a:lnTo>
                    <a:lnTo>
                      <a:pt x="2156" y="6572"/>
                    </a:lnTo>
                    <a:lnTo>
                      <a:pt x="2182" y="6546"/>
                    </a:lnTo>
                    <a:lnTo>
                      <a:pt x="2208" y="6469"/>
                    </a:lnTo>
                    <a:lnTo>
                      <a:pt x="2182" y="6366"/>
                    </a:lnTo>
                    <a:lnTo>
                      <a:pt x="2131" y="6341"/>
                    </a:lnTo>
                    <a:lnTo>
                      <a:pt x="2182" y="6341"/>
                    </a:lnTo>
                    <a:lnTo>
                      <a:pt x="2156" y="6135"/>
                    </a:lnTo>
                    <a:lnTo>
                      <a:pt x="2156" y="6110"/>
                    </a:lnTo>
                    <a:lnTo>
                      <a:pt x="2208" y="6058"/>
                    </a:lnTo>
                    <a:lnTo>
                      <a:pt x="2234" y="6007"/>
                    </a:lnTo>
                    <a:lnTo>
                      <a:pt x="2285" y="5879"/>
                    </a:lnTo>
                    <a:lnTo>
                      <a:pt x="2285" y="5827"/>
                    </a:lnTo>
                    <a:lnTo>
                      <a:pt x="2234" y="5776"/>
                    </a:lnTo>
                    <a:lnTo>
                      <a:pt x="2208" y="5699"/>
                    </a:lnTo>
                    <a:lnTo>
                      <a:pt x="2208" y="5673"/>
                    </a:lnTo>
                    <a:lnTo>
                      <a:pt x="2182" y="5648"/>
                    </a:lnTo>
                    <a:lnTo>
                      <a:pt x="2079" y="5648"/>
                    </a:lnTo>
                    <a:lnTo>
                      <a:pt x="2054" y="5673"/>
                    </a:lnTo>
                    <a:lnTo>
                      <a:pt x="2054" y="5750"/>
                    </a:lnTo>
                    <a:lnTo>
                      <a:pt x="2079" y="5776"/>
                    </a:lnTo>
                    <a:lnTo>
                      <a:pt x="2028" y="5853"/>
                    </a:lnTo>
                    <a:lnTo>
                      <a:pt x="2002" y="5904"/>
                    </a:lnTo>
                    <a:lnTo>
                      <a:pt x="1977" y="5930"/>
                    </a:lnTo>
                    <a:lnTo>
                      <a:pt x="1951" y="5930"/>
                    </a:lnTo>
                    <a:lnTo>
                      <a:pt x="1925" y="5956"/>
                    </a:lnTo>
                    <a:lnTo>
                      <a:pt x="1900" y="6007"/>
                    </a:lnTo>
                    <a:lnTo>
                      <a:pt x="1874" y="6110"/>
                    </a:lnTo>
                    <a:lnTo>
                      <a:pt x="1874" y="6212"/>
                    </a:lnTo>
                    <a:lnTo>
                      <a:pt x="1823" y="6161"/>
                    </a:lnTo>
                    <a:lnTo>
                      <a:pt x="1874" y="6033"/>
                    </a:lnTo>
                    <a:lnTo>
                      <a:pt x="1874" y="5930"/>
                    </a:lnTo>
                    <a:lnTo>
                      <a:pt x="1874" y="5904"/>
                    </a:lnTo>
                    <a:lnTo>
                      <a:pt x="1848" y="5776"/>
                    </a:lnTo>
                    <a:lnTo>
                      <a:pt x="1848" y="5750"/>
                    </a:lnTo>
                    <a:lnTo>
                      <a:pt x="1848" y="5648"/>
                    </a:lnTo>
                    <a:lnTo>
                      <a:pt x="1823" y="5545"/>
                    </a:lnTo>
                    <a:lnTo>
                      <a:pt x="1848" y="5417"/>
                    </a:lnTo>
                    <a:lnTo>
                      <a:pt x="1848" y="5365"/>
                    </a:lnTo>
                    <a:lnTo>
                      <a:pt x="1823" y="5340"/>
                    </a:lnTo>
                    <a:lnTo>
                      <a:pt x="1797" y="5262"/>
                    </a:lnTo>
                    <a:lnTo>
                      <a:pt x="1746" y="5185"/>
                    </a:lnTo>
                    <a:lnTo>
                      <a:pt x="1694" y="5083"/>
                    </a:lnTo>
                    <a:lnTo>
                      <a:pt x="1617" y="5057"/>
                    </a:lnTo>
                    <a:lnTo>
                      <a:pt x="1592" y="5031"/>
                    </a:lnTo>
                    <a:lnTo>
                      <a:pt x="1592" y="4980"/>
                    </a:lnTo>
                    <a:lnTo>
                      <a:pt x="1566" y="4954"/>
                    </a:lnTo>
                    <a:lnTo>
                      <a:pt x="1540" y="4903"/>
                    </a:lnTo>
                    <a:lnTo>
                      <a:pt x="1515" y="4852"/>
                    </a:lnTo>
                    <a:lnTo>
                      <a:pt x="1489" y="4852"/>
                    </a:lnTo>
                    <a:lnTo>
                      <a:pt x="1463" y="4826"/>
                    </a:lnTo>
                    <a:lnTo>
                      <a:pt x="1412" y="4749"/>
                    </a:lnTo>
                    <a:lnTo>
                      <a:pt x="1412" y="4723"/>
                    </a:lnTo>
                    <a:lnTo>
                      <a:pt x="1207" y="4723"/>
                    </a:lnTo>
                    <a:lnTo>
                      <a:pt x="1181" y="4775"/>
                    </a:lnTo>
                    <a:lnTo>
                      <a:pt x="1155" y="4826"/>
                    </a:lnTo>
                    <a:lnTo>
                      <a:pt x="1130" y="4877"/>
                    </a:lnTo>
                    <a:lnTo>
                      <a:pt x="1078" y="4903"/>
                    </a:lnTo>
                    <a:lnTo>
                      <a:pt x="1053" y="4929"/>
                    </a:lnTo>
                    <a:lnTo>
                      <a:pt x="1001" y="4980"/>
                    </a:lnTo>
                    <a:lnTo>
                      <a:pt x="976" y="5083"/>
                    </a:lnTo>
                    <a:lnTo>
                      <a:pt x="976" y="5160"/>
                    </a:lnTo>
                    <a:lnTo>
                      <a:pt x="1001" y="5211"/>
                    </a:lnTo>
                    <a:lnTo>
                      <a:pt x="1001" y="5237"/>
                    </a:lnTo>
                    <a:lnTo>
                      <a:pt x="1027" y="5288"/>
                    </a:lnTo>
                    <a:lnTo>
                      <a:pt x="1027" y="5314"/>
                    </a:lnTo>
                    <a:lnTo>
                      <a:pt x="1027" y="5340"/>
                    </a:lnTo>
                    <a:lnTo>
                      <a:pt x="1053" y="5417"/>
                    </a:lnTo>
                    <a:lnTo>
                      <a:pt x="1027" y="5468"/>
                    </a:lnTo>
                    <a:lnTo>
                      <a:pt x="1027" y="5519"/>
                    </a:lnTo>
                    <a:lnTo>
                      <a:pt x="1053" y="5622"/>
                    </a:lnTo>
                    <a:lnTo>
                      <a:pt x="1001" y="5622"/>
                    </a:lnTo>
                    <a:lnTo>
                      <a:pt x="950" y="5648"/>
                    </a:lnTo>
                    <a:lnTo>
                      <a:pt x="950" y="5622"/>
                    </a:lnTo>
                    <a:lnTo>
                      <a:pt x="899" y="5596"/>
                    </a:lnTo>
                    <a:lnTo>
                      <a:pt x="899" y="5571"/>
                    </a:lnTo>
                    <a:lnTo>
                      <a:pt x="873" y="5545"/>
                    </a:lnTo>
                    <a:lnTo>
                      <a:pt x="822" y="5519"/>
                    </a:lnTo>
                    <a:lnTo>
                      <a:pt x="796" y="5519"/>
                    </a:lnTo>
                    <a:lnTo>
                      <a:pt x="745" y="5494"/>
                    </a:lnTo>
                    <a:lnTo>
                      <a:pt x="745" y="5468"/>
                    </a:lnTo>
                    <a:lnTo>
                      <a:pt x="745" y="5442"/>
                    </a:lnTo>
                    <a:lnTo>
                      <a:pt x="745" y="5417"/>
                    </a:lnTo>
                    <a:lnTo>
                      <a:pt x="719" y="5365"/>
                    </a:lnTo>
                    <a:lnTo>
                      <a:pt x="693" y="5314"/>
                    </a:lnTo>
                    <a:lnTo>
                      <a:pt x="642" y="5288"/>
                    </a:lnTo>
                    <a:lnTo>
                      <a:pt x="616" y="5262"/>
                    </a:lnTo>
                    <a:lnTo>
                      <a:pt x="591" y="5237"/>
                    </a:lnTo>
                    <a:lnTo>
                      <a:pt x="565" y="5237"/>
                    </a:lnTo>
                    <a:lnTo>
                      <a:pt x="488" y="5211"/>
                    </a:lnTo>
                    <a:lnTo>
                      <a:pt x="462" y="5211"/>
                    </a:lnTo>
                    <a:lnTo>
                      <a:pt x="437" y="5237"/>
                    </a:lnTo>
                    <a:lnTo>
                      <a:pt x="411" y="5288"/>
                    </a:lnTo>
                    <a:lnTo>
                      <a:pt x="385" y="5314"/>
                    </a:lnTo>
                    <a:lnTo>
                      <a:pt x="385" y="5417"/>
                    </a:lnTo>
                    <a:lnTo>
                      <a:pt x="385" y="5442"/>
                    </a:lnTo>
                    <a:lnTo>
                      <a:pt x="385" y="5468"/>
                    </a:lnTo>
                    <a:lnTo>
                      <a:pt x="360" y="5519"/>
                    </a:lnTo>
                    <a:lnTo>
                      <a:pt x="385" y="5571"/>
                    </a:lnTo>
                    <a:lnTo>
                      <a:pt x="411" y="5622"/>
                    </a:lnTo>
                    <a:lnTo>
                      <a:pt x="437" y="5622"/>
                    </a:lnTo>
                    <a:lnTo>
                      <a:pt x="462" y="5648"/>
                    </a:lnTo>
                    <a:lnTo>
                      <a:pt x="514" y="5673"/>
                    </a:lnTo>
                    <a:lnTo>
                      <a:pt x="437" y="5725"/>
                    </a:lnTo>
                    <a:lnTo>
                      <a:pt x="411" y="5776"/>
                    </a:lnTo>
                    <a:lnTo>
                      <a:pt x="360" y="5699"/>
                    </a:lnTo>
                    <a:lnTo>
                      <a:pt x="308" y="5673"/>
                    </a:lnTo>
                    <a:lnTo>
                      <a:pt x="231" y="5648"/>
                    </a:lnTo>
                    <a:lnTo>
                      <a:pt x="180" y="5673"/>
                    </a:lnTo>
                    <a:lnTo>
                      <a:pt x="129" y="5725"/>
                    </a:lnTo>
                    <a:lnTo>
                      <a:pt x="129" y="5776"/>
                    </a:lnTo>
                    <a:lnTo>
                      <a:pt x="129" y="5904"/>
                    </a:lnTo>
                    <a:lnTo>
                      <a:pt x="52" y="5930"/>
                    </a:lnTo>
                    <a:lnTo>
                      <a:pt x="26" y="5981"/>
                    </a:lnTo>
                    <a:lnTo>
                      <a:pt x="26" y="6058"/>
                    </a:lnTo>
                    <a:lnTo>
                      <a:pt x="0" y="6110"/>
                    </a:lnTo>
                    <a:lnTo>
                      <a:pt x="26" y="6161"/>
                    </a:lnTo>
                    <a:lnTo>
                      <a:pt x="26" y="6187"/>
                    </a:lnTo>
                    <a:lnTo>
                      <a:pt x="52" y="6212"/>
                    </a:lnTo>
                    <a:lnTo>
                      <a:pt x="103" y="6238"/>
                    </a:lnTo>
                    <a:lnTo>
                      <a:pt x="129" y="6238"/>
                    </a:lnTo>
                    <a:lnTo>
                      <a:pt x="154" y="6264"/>
                    </a:lnTo>
                    <a:lnTo>
                      <a:pt x="180" y="6315"/>
                    </a:lnTo>
                    <a:lnTo>
                      <a:pt x="180" y="6366"/>
                    </a:lnTo>
                    <a:lnTo>
                      <a:pt x="206" y="6418"/>
                    </a:lnTo>
                    <a:lnTo>
                      <a:pt x="257" y="6469"/>
                    </a:lnTo>
                    <a:lnTo>
                      <a:pt x="308" y="6520"/>
                    </a:lnTo>
                    <a:lnTo>
                      <a:pt x="385" y="6572"/>
                    </a:lnTo>
                    <a:lnTo>
                      <a:pt x="462" y="6572"/>
                    </a:lnTo>
                    <a:lnTo>
                      <a:pt x="514" y="6623"/>
                    </a:lnTo>
                    <a:lnTo>
                      <a:pt x="539" y="6649"/>
                    </a:lnTo>
                    <a:lnTo>
                      <a:pt x="668" y="6649"/>
                    </a:lnTo>
                    <a:lnTo>
                      <a:pt x="719" y="6623"/>
                    </a:lnTo>
                    <a:lnTo>
                      <a:pt x="719" y="6597"/>
                    </a:lnTo>
                    <a:lnTo>
                      <a:pt x="745" y="6443"/>
                    </a:lnTo>
                    <a:lnTo>
                      <a:pt x="796" y="6443"/>
                    </a:lnTo>
                    <a:lnTo>
                      <a:pt x="822" y="6495"/>
                    </a:lnTo>
                    <a:lnTo>
                      <a:pt x="847" y="6520"/>
                    </a:lnTo>
                    <a:lnTo>
                      <a:pt x="899" y="6572"/>
                    </a:lnTo>
                    <a:lnTo>
                      <a:pt x="847" y="6623"/>
                    </a:lnTo>
                    <a:lnTo>
                      <a:pt x="822" y="6700"/>
                    </a:lnTo>
                    <a:lnTo>
                      <a:pt x="822" y="6751"/>
                    </a:lnTo>
                    <a:lnTo>
                      <a:pt x="847" y="6854"/>
                    </a:lnTo>
                    <a:lnTo>
                      <a:pt x="873" y="6931"/>
                    </a:lnTo>
                    <a:lnTo>
                      <a:pt x="950" y="7034"/>
                    </a:lnTo>
                    <a:lnTo>
                      <a:pt x="950" y="7059"/>
                    </a:lnTo>
                    <a:lnTo>
                      <a:pt x="976" y="7085"/>
                    </a:lnTo>
                    <a:lnTo>
                      <a:pt x="1027" y="7136"/>
                    </a:lnTo>
                    <a:lnTo>
                      <a:pt x="1053" y="7136"/>
                    </a:lnTo>
                    <a:lnTo>
                      <a:pt x="1053" y="7188"/>
                    </a:lnTo>
                    <a:lnTo>
                      <a:pt x="1078" y="7213"/>
                    </a:lnTo>
                    <a:lnTo>
                      <a:pt x="1104" y="7265"/>
                    </a:lnTo>
                    <a:lnTo>
                      <a:pt x="1130" y="7290"/>
                    </a:lnTo>
                    <a:lnTo>
                      <a:pt x="1155" y="7316"/>
                    </a:lnTo>
                    <a:lnTo>
                      <a:pt x="1232" y="7367"/>
                    </a:lnTo>
                    <a:lnTo>
                      <a:pt x="1232" y="7393"/>
                    </a:lnTo>
                    <a:lnTo>
                      <a:pt x="1258" y="7444"/>
                    </a:lnTo>
                    <a:lnTo>
                      <a:pt x="1284" y="7470"/>
                    </a:lnTo>
                    <a:lnTo>
                      <a:pt x="1361" y="7496"/>
                    </a:lnTo>
                    <a:lnTo>
                      <a:pt x="1412" y="7496"/>
                    </a:lnTo>
                    <a:lnTo>
                      <a:pt x="1515" y="7444"/>
                    </a:lnTo>
                    <a:lnTo>
                      <a:pt x="1566" y="7444"/>
                    </a:lnTo>
                    <a:lnTo>
                      <a:pt x="1592" y="7419"/>
                    </a:lnTo>
                    <a:lnTo>
                      <a:pt x="1694" y="7419"/>
                    </a:lnTo>
                    <a:lnTo>
                      <a:pt x="1771" y="7393"/>
                    </a:lnTo>
                    <a:lnTo>
                      <a:pt x="1771" y="7444"/>
                    </a:lnTo>
                    <a:lnTo>
                      <a:pt x="1771" y="7496"/>
                    </a:lnTo>
                    <a:lnTo>
                      <a:pt x="1797" y="7573"/>
                    </a:lnTo>
                    <a:lnTo>
                      <a:pt x="1823" y="7624"/>
                    </a:lnTo>
                    <a:lnTo>
                      <a:pt x="1900" y="7650"/>
                    </a:lnTo>
                    <a:lnTo>
                      <a:pt x="1951" y="7624"/>
                    </a:lnTo>
                    <a:lnTo>
                      <a:pt x="2002" y="7598"/>
                    </a:lnTo>
                    <a:lnTo>
                      <a:pt x="2028" y="7547"/>
                    </a:lnTo>
                    <a:lnTo>
                      <a:pt x="2054" y="7496"/>
                    </a:lnTo>
                    <a:lnTo>
                      <a:pt x="2079" y="7419"/>
                    </a:lnTo>
                    <a:lnTo>
                      <a:pt x="2105" y="7419"/>
                    </a:lnTo>
                    <a:lnTo>
                      <a:pt x="2131" y="7444"/>
                    </a:lnTo>
                    <a:lnTo>
                      <a:pt x="2156" y="7444"/>
                    </a:lnTo>
                    <a:lnTo>
                      <a:pt x="2131" y="7470"/>
                    </a:lnTo>
                    <a:lnTo>
                      <a:pt x="2105" y="7496"/>
                    </a:lnTo>
                    <a:lnTo>
                      <a:pt x="2054" y="7573"/>
                    </a:lnTo>
                    <a:lnTo>
                      <a:pt x="2054" y="7650"/>
                    </a:lnTo>
                    <a:lnTo>
                      <a:pt x="2054" y="7675"/>
                    </a:lnTo>
                    <a:lnTo>
                      <a:pt x="2028" y="7701"/>
                    </a:lnTo>
                    <a:lnTo>
                      <a:pt x="2002" y="7778"/>
                    </a:lnTo>
                    <a:lnTo>
                      <a:pt x="1977" y="7855"/>
                    </a:lnTo>
                    <a:lnTo>
                      <a:pt x="1977" y="7881"/>
                    </a:lnTo>
                    <a:lnTo>
                      <a:pt x="1977" y="7983"/>
                    </a:lnTo>
                    <a:lnTo>
                      <a:pt x="2002" y="8086"/>
                    </a:lnTo>
                    <a:lnTo>
                      <a:pt x="2054" y="8137"/>
                    </a:lnTo>
                    <a:lnTo>
                      <a:pt x="2234" y="8137"/>
                    </a:lnTo>
                    <a:lnTo>
                      <a:pt x="2311" y="8086"/>
                    </a:lnTo>
                    <a:lnTo>
                      <a:pt x="2388" y="8035"/>
                    </a:lnTo>
                    <a:lnTo>
                      <a:pt x="2465" y="7958"/>
                    </a:lnTo>
                    <a:lnTo>
                      <a:pt x="2516" y="7855"/>
                    </a:lnTo>
                    <a:lnTo>
                      <a:pt x="2542" y="7829"/>
                    </a:lnTo>
                    <a:lnTo>
                      <a:pt x="2567" y="7778"/>
                    </a:lnTo>
                    <a:lnTo>
                      <a:pt x="2593" y="7752"/>
                    </a:lnTo>
                    <a:lnTo>
                      <a:pt x="2670" y="7701"/>
                    </a:lnTo>
                    <a:lnTo>
                      <a:pt x="2721" y="7650"/>
                    </a:lnTo>
                    <a:lnTo>
                      <a:pt x="2747" y="7573"/>
                    </a:lnTo>
                    <a:lnTo>
                      <a:pt x="2773" y="7470"/>
                    </a:lnTo>
                    <a:lnTo>
                      <a:pt x="2773" y="7444"/>
                    </a:lnTo>
                    <a:lnTo>
                      <a:pt x="2798" y="7444"/>
                    </a:lnTo>
                    <a:lnTo>
                      <a:pt x="2850" y="7393"/>
                    </a:lnTo>
                    <a:lnTo>
                      <a:pt x="2875" y="7470"/>
                    </a:lnTo>
                    <a:lnTo>
                      <a:pt x="2901" y="7521"/>
                    </a:lnTo>
                    <a:lnTo>
                      <a:pt x="2798" y="7598"/>
                    </a:lnTo>
                    <a:lnTo>
                      <a:pt x="2721" y="7675"/>
                    </a:lnTo>
                    <a:lnTo>
                      <a:pt x="2619" y="7778"/>
                    </a:lnTo>
                    <a:lnTo>
                      <a:pt x="2567" y="7829"/>
                    </a:lnTo>
                    <a:lnTo>
                      <a:pt x="2593" y="7932"/>
                    </a:lnTo>
                    <a:lnTo>
                      <a:pt x="2619" y="7958"/>
                    </a:lnTo>
                    <a:lnTo>
                      <a:pt x="2670" y="8009"/>
                    </a:lnTo>
                    <a:lnTo>
                      <a:pt x="2567" y="8060"/>
                    </a:lnTo>
                    <a:lnTo>
                      <a:pt x="2490" y="8112"/>
                    </a:lnTo>
                    <a:lnTo>
                      <a:pt x="2465" y="8214"/>
                    </a:lnTo>
                    <a:lnTo>
                      <a:pt x="2439" y="8317"/>
                    </a:lnTo>
                    <a:lnTo>
                      <a:pt x="2439" y="8368"/>
                    </a:lnTo>
                    <a:lnTo>
                      <a:pt x="2413" y="8420"/>
                    </a:lnTo>
                    <a:lnTo>
                      <a:pt x="2362" y="8497"/>
                    </a:lnTo>
                    <a:lnTo>
                      <a:pt x="2362" y="8574"/>
                    </a:lnTo>
                    <a:lnTo>
                      <a:pt x="2311" y="8599"/>
                    </a:lnTo>
                    <a:lnTo>
                      <a:pt x="2285" y="8651"/>
                    </a:lnTo>
                    <a:lnTo>
                      <a:pt x="2259" y="8676"/>
                    </a:lnTo>
                    <a:lnTo>
                      <a:pt x="2259" y="8753"/>
                    </a:lnTo>
                    <a:lnTo>
                      <a:pt x="2311" y="8779"/>
                    </a:lnTo>
                    <a:lnTo>
                      <a:pt x="2388" y="8831"/>
                    </a:lnTo>
                    <a:lnTo>
                      <a:pt x="2465" y="8831"/>
                    </a:lnTo>
                    <a:lnTo>
                      <a:pt x="2644" y="8779"/>
                    </a:lnTo>
                    <a:lnTo>
                      <a:pt x="2619" y="8831"/>
                    </a:lnTo>
                    <a:lnTo>
                      <a:pt x="2644" y="8856"/>
                    </a:lnTo>
                    <a:lnTo>
                      <a:pt x="2567" y="8856"/>
                    </a:lnTo>
                    <a:lnTo>
                      <a:pt x="2567" y="8882"/>
                    </a:lnTo>
                    <a:lnTo>
                      <a:pt x="2465" y="8882"/>
                    </a:lnTo>
                    <a:lnTo>
                      <a:pt x="2439" y="8933"/>
                    </a:lnTo>
                    <a:lnTo>
                      <a:pt x="2413" y="8985"/>
                    </a:lnTo>
                    <a:lnTo>
                      <a:pt x="2388" y="9010"/>
                    </a:lnTo>
                    <a:lnTo>
                      <a:pt x="2336" y="9087"/>
                    </a:lnTo>
                    <a:lnTo>
                      <a:pt x="2336" y="9164"/>
                    </a:lnTo>
                    <a:lnTo>
                      <a:pt x="2362" y="9190"/>
                    </a:lnTo>
                    <a:lnTo>
                      <a:pt x="2336" y="9190"/>
                    </a:lnTo>
                    <a:lnTo>
                      <a:pt x="2285" y="9139"/>
                    </a:lnTo>
                    <a:lnTo>
                      <a:pt x="2208" y="9113"/>
                    </a:lnTo>
                    <a:lnTo>
                      <a:pt x="2156" y="9139"/>
                    </a:lnTo>
                    <a:lnTo>
                      <a:pt x="2079" y="9190"/>
                    </a:lnTo>
                    <a:lnTo>
                      <a:pt x="2079" y="9216"/>
                    </a:lnTo>
                    <a:lnTo>
                      <a:pt x="1694" y="9216"/>
                    </a:lnTo>
                    <a:lnTo>
                      <a:pt x="1669" y="9241"/>
                    </a:lnTo>
                    <a:lnTo>
                      <a:pt x="1617" y="9267"/>
                    </a:lnTo>
                    <a:lnTo>
                      <a:pt x="1592" y="9293"/>
                    </a:lnTo>
                    <a:lnTo>
                      <a:pt x="1540" y="9318"/>
                    </a:lnTo>
                    <a:lnTo>
                      <a:pt x="1540" y="9344"/>
                    </a:lnTo>
                    <a:lnTo>
                      <a:pt x="1540" y="9370"/>
                    </a:lnTo>
                    <a:lnTo>
                      <a:pt x="1515" y="9395"/>
                    </a:lnTo>
                    <a:lnTo>
                      <a:pt x="1489" y="9421"/>
                    </a:lnTo>
                    <a:lnTo>
                      <a:pt x="1463" y="9472"/>
                    </a:lnTo>
                    <a:lnTo>
                      <a:pt x="1463" y="9498"/>
                    </a:lnTo>
                    <a:lnTo>
                      <a:pt x="1463" y="9549"/>
                    </a:lnTo>
                    <a:lnTo>
                      <a:pt x="1540" y="9652"/>
                    </a:lnTo>
                    <a:lnTo>
                      <a:pt x="1592" y="9703"/>
                    </a:lnTo>
                    <a:lnTo>
                      <a:pt x="1643" y="9729"/>
                    </a:lnTo>
                    <a:lnTo>
                      <a:pt x="1746" y="9755"/>
                    </a:lnTo>
                    <a:lnTo>
                      <a:pt x="1823" y="9729"/>
                    </a:lnTo>
                    <a:lnTo>
                      <a:pt x="1900" y="9703"/>
                    </a:lnTo>
                    <a:lnTo>
                      <a:pt x="1925" y="9729"/>
                    </a:lnTo>
                    <a:lnTo>
                      <a:pt x="2105" y="9755"/>
                    </a:lnTo>
                    <a:lnTo>
                      <a:pt x="2054" y="9806"/>
                    </a:lnTo>
                    <a:lnTo>
                      <a:pt x="2028" y="9832"/>
                    </a:lnTo>
                    <a:lnTo>
                      <a:pt x="2028" y="9857"/>
                    </a:lnTo>
                    <a:lnTo>
                      <a:pt x="1925" y="9780"/>
                    </a:lnTo>
                    <a:lnTo>
                      <a:pt x="1771" y="9755"/>
                    </a:lnTo>
                    <a:lnTo>
                      <a:pt x="1694" y="9755"/>
                    </a:lnTo>
                    <a:lnTo>
                      <a:pt x="1592" y="9780"/>
                    </a:lnTo>
                    <a:lnTo>
                      <a:pt x="1515" y="9832"/>
                    </a:lnTo>
                    <a:lnTo>
                      <a:pt x="1463" y="9909"/>
                    </a:lnTo>
                    <a:lnTo>
                      <a:pt x="1463" y="9934"/>
                    </a:lnTo>
                    <a:lnTo>
                      <a:pt x="1386" y="9934"/>
                    </a:lnTo>
                    <a:lnTo>
                      <a:pt x="1284" y="9960"/>
                    </a:lnTo>
                    <a:lnTo>
                      <a:pt x="1258" y="9986"/>
                    </a:lnTo>
                    <a:lnTo>
                      <a:pt x="1232" y="10011"/>
                    </a:lnTo>
                    <a:lnTo>
                      <a:pt x="1207" y="10088"/>
                    </a:lnTo>
                    <a:lnTo>
                      <a:pt x="1232" y="10191"/>
                    </a:lnTo>
                    <a:lnTo>
                      <a:pt x="1181" y="10294"/>
                    </a:lnTo>
                    <a:lnTo>
                      <a:pt x="1181" y="10345"/>
                    </a:lnTo>
                    <a:lnTo>
                      <a:pt x="1207" y="10422"/>
                    </a:lnTo>
                    <a:lnTo>
                      <a:pt x="1232" y="10448"/>
                    </a:lnTo>
                    <a:lnTo>
                      <a:pt x="1309" y="10473"/>
                    </a:lnTo>
                    <a:lnTo>
                      <a:pt x="1284" y="10525"/>
                    </a:lnTo>
                    <a:lnTo>
                      <a:pt x="1258" y="10576"/>
                    </a:lnTo>
                    <a:lnTo>
                      <a:pt x="1258" y="10627"/>
                    </a:lnTo>
                    <a:lnTo>
                      <a:pt x="1284" y="10679"/>
                    </a:lnTo>
                    <a:lnTo>
                      <a:pt x="1361" y="10704"/>
                    </a:lnTo>
                    <a:lnTo>
                      <a:pt x="1386" y="10730"/>
                    </a:lnTo>
                    <a:lnTo>
                      <a:pt x="1438" y="10730"/>
                    </a:lnTo>
                    <a:lnTo>
                      <a:pt x="1515" y="10781"/>
                    </a:lnTo>
                    <a:lnTo>
                      <a:pt x="1617" y="10807"/>
                    </a:lnTo>
                    <a:lnTo>
                      <a:pt x="1694" y="10781"/>
                    </a:lnTo>
                    <a:lnTo>
                      <a:pt x="1669" y="10884"/>
                    </a:lnTo>
                    <a:lnTo>
                      <a:pt x="1643" y="10910"/>
                    </a:lnTo>
                    <a:lnTo>
                      <a:pt x="1617" y="10961"/>
                    </a:lnTo>
                    <a:lnTo>
                      <a:pt x="1566" y="10987"/>
                    </a:lnTo>
                    <a:lnTo>
                      <a:pt x="1540" y="11012"/>
                    </a:lnTo>
                    <a:lnTo>
                      <a:pt x="1515" y="11089"/>
                    </a:lnTo>
                    <a:lnTo>
                      <a:pt x="1515" y="11166"/>
                    </a:lnTo>
                    <a:lnTo>
                      <a:pt x="1515" y="11192"/>
                    </a:lnTo>
                    <a:lnTo>
                      <a:pt x="1463" y="11218"/>
                    </a:lnTo>
                    <a:lnTo>
                      <a:pt x="1386" y="11192"/>
                    </a:lnTo>
                    <a:lnTo>
                      <a:pt x="1309" y="11166"/>
                    </a:lnTo>
                    <a:lnTo>
                      <a:pt x="1207" y="11192"/>
                    </a:lnTo>
                    <a:lnTo>
                      <a:pt x="1130" y="11269"/>
                    </a:lnTo>
                    <a:lnTo>
                      <a:pt x="1104" y="11295"/>
                    </a:lnTo>
                    <a:lnTo>
                      <a:pt x="1104" y="11423"/>
                    </a:lnTo>
                    <a:lnTo>
                      <a:pt x="1130" y="11449"/>
                    </a:lnTo>
                    <a:lnTo>
                      <a:pt x="1130" y="11500"/>
                    </a:lnTo>
                    <a:lnTo>
                      <a:pt x="1181" y="11603"/>
                    </a:lnTo>
                    <a:lnTo>
                      <a:pt x="1232" y="11654"/>
                    </a:lnTo>
                    <a:lnTo>
                      <a:pt x="1284" y="11680"/>
                    </a:lnTo>
                    <a:lnTo>
                      <a:pt x="1335" y="11680"/>
                    </a:lnTo>
                    <a:lnTo>
                      <a:pt x="1361" y="11705"/>
                    </a:lnTo>
                    <a:lnTo>
                      <a:pt x="1489" y="11705"/>
                    </a:lnTo>
                    <a:lnTo>
                      <a:pt x="1515" y="11680"/>
                    </a:lnTo>
                    <a:lnTo>
                      <a:pt x="1566" y="11628"/>
                    </a:lnTo>
                    <a:lnTo>
                      <a:pt x="1643" y="11603"/>
                    </a:lnTo>
                    <a:lnTo>
                      <a:pt x="1823" y="11603"/>
                    </a:lnTo>
                    <a:lnTo>
                      <a:pt x="1951" y="11577"/>
                    </a:lnTo>
                    <a:lnTo>
                      <a:pt x="2079" y="11551"/>
                    </a:lnTo>
                    <a:lnTo>
                      <a:pt x="2156" y="11526"/>
                    </a:lnTo>
                    <a:lnTo>
                      <a:pt x="2208" y="11474"/>
                    </a:lnTo>
                    <a:lnTo>
                      <a:pt x="2285" y="11449"/>
                    </a:lnTo>
                    <a:lnTo>
                      <a:pt x="2362" y="11423"/>
                    </a:lnTo>
                    <a:lnTo>
                      <a:pt x="2413" y="11474"/>
                    </a:lnTo>
                    <a:lnTo>
                      <a:pt x="2490" y="11500"/>
                    </a:lnTo>
                    <a:lnTo>
                      <a:pt x="2516" y="11500"/>
                    </a:lnTo>
                    <a:lnTo>
                      <a:pt x="2593" y="11474"/>
                    </a:lnTo>
                    <a:lnTo>
                      <a:pt x="2644" y="11449"/>
                    </a:lnTo>
                    <a:lnTo>
                      <a:pt x="2696" y="11423"/>
                    </a:lnTo>
                    <a:lnTo>
                      <a:pt x="2824" y="11320"/>
                    </a:lnTo>
                    <a:lnTo>
                      <a:pt x="2952" y="11243"/>
                    </a:lnTo>
                    <a:lnTo>
                      <a:pt x="3029" y="11115"/>
                    </a:lnTo>
                    <a:lnTo>
                      <a:pt x="3106" y="10961"/>
                    </a:lnTo>
                    <a:lnTo>
                      <a:pt x="3132" y="10781"/>
                    </a:lnTo>
                    <a:lnTo>
                      <a:pt x="3132" y="10756"/>
                    </a:lnTo>
                    <a:lnTo>
                      <a:pt x="3055" y="10679"/>
                    </a:lnTo>
                    <a:lnTo>
                      <a:pt x="2952" y="10602"/>
                    </a:lnTo>
                    <a:lnTo>
                      <a:pt x="2978" y="10602"/>
                    </a:lnTo>
                    <a:lnTo>
                      <a:pt x="3029" y="10576"/>
                    </a:lnTo>
                    <a:lnTo>
                      <a:pt x="3081" y="10576"/>
                    </a:lnTo>
                    <a:lnTo>
                      <a:pt x="3209" y="10473"/>
                    </a:lnTo>
                    <a:lnTo>
                      <a:pt x="3235" y="10448"/>
                    </a:lnTo>
                    <a:lnTo>
                      <a:pt x="3286" y="10422"/>
                    </a:lnTo>
                    <a:lnTo>
                      <a:pt x="3414" y="10268"/>
                    </a:lnTo>
                    <a:lnTo>
                      <a:pt x="3491" y="10114"/>
                    </a:lnTo>
                    <a:lnTo>
                      <a:pt x="3543" y="10037"/>
                    </a:lnTo>
                    <a:lnTo>
                      <a:pt x="3645" y="9960"/>
                    </a:lnTo>
                    <a:lnTo>
                      <a:pt x="3748" y="9909"/>
                    </a:lnTo>
                    <a:lnTo>
                      <a:pt x="3825" y="9806"/>
                    </a:lnTo>
                    <a:lnTo>
                      <a:pt x="3825" y="9832"/>
                    </a:lnTo>
                    <a:lnTo>
                      <a:pt x="3825" y="9857"/>
                    </a:lnTo>
                    <a:lnTo>
                      <a:pt x="3799" y="9909"/>
                    </a:lnTo>
                    <a:lnTo>
                      <a:pt x="3774" y="9934"/>
                    </a:lnTo>
                    <a:lnTo>
                      <a:pt x="3697" y="10011"/>
                    </a:lnTo>
                    <a:lnTo>
                      <a:pt x="3671" y="10114"/>
                    </a:lnTo>
                    <a:lnTo>
                      <a:pt x="3645" y="10140"/>
                    </a:lnTo>
                    <a:lnTo>
                      <a:pt x="3568" y="10242"/>
                    </a:lnTo>
                    <a:lnTo>
                      <a:pt x="3568" y="10294"/>
                    </a:lnTo>
                    <a:lnTo>
                      <a:pt x="3568" y="10345"/>
                    </a:lnTo>
                    <a:lnTo>
                      <a:pt x="3517" y="10396"/>
                    </a:lnTo>
                    <a:lnTo>
                      <a:pt x="3440" y="10525"/>
                    </a:lnTo>
                    <a:lnTo>
                      <a:pt x="3414" y="10576"/>
                    </a:lnTo>
                    <a:lnTo>
                      <a:pt x="3440" y="10627"/>
                    </a:lnTo>
                    <a:lnTo>
                      <a:pt x="3466" y="10679"/>
                    </a:lnTo>
                    <a:lnTo>
                      <a:pt x="3491" y="10679"/>
                    </a:lnTo>
                    <a:lnTo>
                      <a:pt x="3440" y="10730"/>
                    </a:lnTo>
                    <a:lnTo>
                      <a:pt x="3363" y="10807"/>
                    </a:lnTo>
                    <a:lnTo>
                      <a:pt x="3286" y="10858"/>
                    </a:lnTo>
                    <a:lnTo>
                      <a:pt x="3183" y="10910"/>
                    </a:lnTo>
                    <a:lnTo>
                      <a:pt x="3158" y="10961"/>
                    </a:lnTo>
                    <a:lnTo>
                      <a:pt x="3132" y="11012"/>
                    </a:lnTo>
                    <a:lnTo>
                      <a:pt x="3132" y="11064"/>
                    </a:lnTo>
                    <a:lnTo>
                      <a:pt x="3158" y="11115"/>
                    </a:lnTo>
                    <a:lnTo>
                      <a:pt x="3209" y="11192"/>
                    </a:lnTo>
                    <a:lnTo>
                      <a:pt x="3183" y="11243"/>
                    </a:lnTo>
                    <a:lnTo>
                      <a:pt x="3132" y="11269"/>
                    </a:lnTo>
                    <a:lnTo>
                      <a:pt x="3106" y="11295"/>
                    </a:lnTo>
                    <a:lnTo>
                      <a:pt x="3029" y="11346"/>
                    </a:lnTo>
                    <a:lnTo>
                      <a:pt x="2978" y="11397"/>
                    </a:lnTo>
                    <a:lnTo>
                      <a:pt x="2952" y="11449"/>
                    </a:lnTo>
                    <a:lnTo>
                      <a:pt x="2978" y="11500"/>
                    </a:lnTo>
                    <a:lnTo>
                      <a:pt x="2978" y="11551"/>
                    </a:lnTo>
                    <a:lnTo>
                      <a:pt x="2952" y="11603"/>
                    </a:lnTo>
                    <a:lnTo>
                      <a:pt x="2952" y="11654"/>
                    </a:lnTo>
                    <a:lnTo>
                      <a:pt x="2927" y="11680"/>
                    </a:lnTo>
                    <a:lnTo>
                      <a:pt x="2927" y="11654"/>
                    </a:lnTo>
                    <a:lnTo>
                      <a:pt x="2850" y="11603"/>
                    </a:lnTo>
                    <a:lnTo>
                      <a:pt x="2773" y="11577"/>
                    </a:lnTo>
                    <a:lnTo>
                      <a:pt x="2747" y="11603"/>
                    </a:lnTo>
                    <a:lnTo>
                      <a:pt x="2696" y="11628"/>
                    </a:lnTo>
                    <a:lnTo>
                      <a:pt x="2670" y="11731"/>
                    </a:lnTo>
                    <a:lnTo>
                      <a:pt x="2567" y="11808"/>
                    </a:lnTo>
                    <a:lnTo>
                      <a:pt x="2542" y="11859"/>
                    </a:lnTo>
                    <a:lnTo>
                      <a:pt x="2593" y="11911"/>
                    </a:lnTo>
                    <a:lnTo>
                      <a:pt x="2670" y="11885"/>
                    </a:lnTo>
                    <a:lnTo>
                      <a:pt x="2721" y="11859"/>
                    </a:lnTo>
                    <a:lnTo>
                      <a:pt x="2747" y="11834"/>
                    </a:lnTo>
                    <a:lnTo>
                      <a:pt x="2747" y="11859"/>
                    </a:lnTo>
                    <a:lnTo>
                      <a:pt x="2747" y="11885"/>
                    </a:lnTo>
                    <a:lnTo>
                      <a:pt x="2721" y="11962"/>
                    </a:lnTo>
                    <a:lnTo>
                      <a:pt x="2696" y="12039"/>
                    </a:lnTo>
                    <a:lnTo>
                      <a:pt x="2696" y="12065"/>
                    </a:lnTo>
                    <a:lnTo>
                      <a:pt x="2696" y="12090"/>
                    </a:lnTo>
                    <a:lnTo>
                      <a:pt x="2696" y="12116"/>
                    </a:lnTo>
                    <a:lnTo>
                      <a:pt x="2747" y="12193"/>
                    </a:lnTo>
                    <a:lnTo>
                      <a:pt x="2721" y="12219"/>
                    </a:lnTo>
                    <a:lnTo>
                      <a:pt x="2567" y="12322"/>
                    </a:lnTo>
                    <a:lnTo>
                      <a:pt x="2413" y="12450"/>
                    </a:lnTo>
                    <a:lnTo>
                      <a:pt x="2336" y="12527"/>
                    </a:lnTo>
                    <a:lnTo>
                      <a:pt x="2234" y="12604"/>
                    </a:lnTo>
                    <a:lnTo>
                      <a:pt x="2156" y="12681"/>
                    </a:lnTo>
                    <a:lnTo>
                      <a:pt x="2105" y="12784"/>
                    </a:lnTo>
                    <a:lnTo>
                      <a:pt x="2079" y="12912"/>
                    </a:lnTo>
                    <a:lnTo>
                      <a:pt x="2054" y="12989"/>
                    </a:lnTo>
                    <a:lnTo>
                      <a:pt x="2079" y="13015"/>
                    </a:lnTo>
                    <a:lnTo>
                      <a:pt x="1977" y="13092"/>
                    </a:lnTo>
                    <a:lnTo>
                      <a:pt x="1900" y="13169"/>
                    </a:lnTo>
                    <a:lnTo>
                      <a:pt x="1848" y="13117"/>
                    </a:lnTo>
                    <a:lnTo>
                      <a:pt x="1797" y="13092"/>
                    </a:lnTo>
                    <a:lnTo>
                      <a:pt x="1694" y="13092"/>
                    </a:lnTo>
                    <a:lnTo>
                      <a:pt x="1617" y="13117"/>
                    </a:lnTo>
                    <a:lnTo>
                      <a:pt x="1540" y="13194"/>
                    </a:lnTo>
                    <a:lnTo>
                      <a:pt x="1361" y="13348"/>
                    </a:lnTo>
                    <a:lnTo>
                      <a:pt x="1335" y="13323"/>
                    </a:lnTo>
                    <a:lnTo>
                      <a:pt x="1258" y="13297"/>
                    </a:lnTo>
                    <a:lnTo>
                      <a:pt x="1207" y="13297"/>
                    </a:lnTo>
                    <a:lnTo>
                      <a:pt x="1181" y="13323"/>
                    </a:lnTo>
                    <a:lnTo>
                      <a:pt x="1078" y="13400"/>
                    </a:lnTo>
                    <a:lnTo>
                      <a:pt x="950" y="13451"/>
                    </a:lnTo>
                    <a:lnTo>
                      <a:pt x="899" y="13477"/>
                    </a:lnTo>
                    <a:lnTo>
                      <a:pt x="873" y="13554"/>
                    </a:lnTo>
                    <a:lnTo>
                      <a:pt x="847" y="13631"/>
                    </a:lnTo>
                    <a:lnTo>
                      <a:pt x="847" y="13708"/>
                    </a:lnTo>
                    <a:lnTo>
                      <a:pt x="822" y="13785"/>
                    </a:lnTo>
                    <a:lnTo>
                      <a:pt x="822" y="13862"/>
                    </a:lnTo>
                    <a:lnTo>
                      <a:pt x="822" y="13887"/>
                    </a:lnTo>
                    <a:lnTo>
                      <a:pt x="847" y="13913"/>
                    </a:lnTo>
                    <a:lnTo>
                      <a:pt x="822" y="13964"/>
                    </a:lnTo>
                    <a:lnTo>
                      <a:pt x="796" y="14016"/>
                    </a:lnTo>
                    <a:lnTo>
                      <a:pt x="770" y="14067"/>
                    </a:lnTo>
                    <a:lnTo>
                      <a:pt x="745" y="14144"/>
                    </a:lnTo>
                    <a:lnTo>
                      <a:pt x="745" y="14195"/>
                    </a:lnTo>
                    <a:lnTo>
                      <a:pt x="719" y="14221"/>
                    </a:lnTo>
                    <a:lnTo>
                      <a:pt x="693" y="14272"/>
                    </a:lnTo>
                    <a:lnTo>
                      <a:pt x="719" y="14324"/>
                    </a:lnTo>
                    <a:lnTo>
                      <a:pt x="745" y="14375"/>
                    </a:lnTo>
                    <a:lnTo>
                      <a:pt x="796" y="14426"/>
                    </a:lnTo>
                    <a:lnTo>
                      <a:pt x="873" y="14426"/>
                    </a:lnTo>
                    <a:lnTo>
                      <a:pt x="976" y="14401"/>
                    </a:lnTo>
                    <a:lnTo>
                      <a:pt x="1027" y="14375"/>
                    </a:lnTo>
                    <a:lnTo>
                      <a:pt x="1130" y="14272"/>
                    </a:lnTo>
                    <a:lnTo>
                      <a:pt x="1207" y="14170"/>
                    </a:lnTo>
                    <a:lnTo>
                      <a:pt x="1232" y="14221"/>
                    </a:lnTo>
                    <a:lnTo>
                      <a:pt x="1284" y="14247"/>
                    </a:lnTo>
                    <a:lnTo>
                      <a:pt x="1335" y="14298"/>
                    </a:lnTo>
                    <a:lnTo>
                      <a:pt x="1361" y="14375"/>
                    </a:lnTo>
                    <a:lnTo>
                      <a:pt x="1335" y="14375"/>
                    </a:lnTo>
                    <a:lnTo>
                      <a:pt x="1284" y="14426"/>
                    </a:lnTo>
                    <a:lnTo>
                      <a:pt x="1232" y="14503"/>
                    </a:lnTo>
                    <a:lnTo>
                      <a:pt x="1181" y="14632"/>
                    </a:lnTo>
                    <a:lnTo>
                      <a:pt x="1181" y="14709"/>
                    </a:lnTo>
                    <a:lnTo>
                      <a:pt x="1207" y="14786"/>
                    </a:lnTo>
                    <a:lnTo>
                      <a:pt x="1284" y="14837"/>
                    </a:lnTo>
                    <a:lnTo>
                      <a:pt x="1361" y="14863"/>
                    </a:lnTo>
                    <a:lnTo>
                      <a:pt x="1386" y="14863"/>
                    </a:lnTo>
                    <a:lnTo>
                      <a:pt x="1463" y="14837"/>
                    </a:lnTo>
                    <a:lnTo>
                      <a:pt x="1540" y="14811"/>
                    </a:lnTo>
                    <a:lnTo>
                      <a:pt x="1592" y="14734"/>
                    </a:lnTo>
                    <a:lnTo>
                      <a:pt x="1643" y="14683"/>
                    </a:lnTo>
                    <a:lnTo>
                      <a:pt x="1669" y="14657"/>
                    </a:lnTo>
                    <a:lnTo>
                      <a:pt x="1720" y="14657"/>
                    </a:lnTo>
                    <a:lnTo>
                      <a:pt x="1848" y="14632"/>
                    </a:lnTo>
                    <a:lnTo>
                      <a:pt x="1951" y="14580"/>
                    </a:lnTo>
                    <a:lnTo>
                      <a:pt x="1977" y="14555"/>
                    </a:lnTo>
                    <a:lnTo>
                      <a:pt x="2002" y="14478"/>
                    </a:lnTo>
                    <a:lnTo>
                      <a:pt x="2002" y="14503"/>
                    </a:lnTo>
                    <a:lnTo>
                      <a:pt x="2002" y="14529"/>
                    </a:lnTo>
                    <a:lnTo>
                      <a:pt x="2028" y="14478"/>
                    </a:lnTo>
                    <a:lnTo>
                      <a:pt x="2079" y="14452"/>
                    </a:lnTo>
                    <a:lnTo>
                      <a:pt x="2131" y="14401"/>
                    </a:lnTo>
                    <a:lnTo>
                      <a:pt x="2156" y="14349"/>
                    </a:lnTo>
                    <a:lnTo>
                      <a:pt x="2156" y="14298"/>
                    </a:lnTo>
                    <a:lnTo>
                      <a:pt x="2156" y="14221"/>
                    </a:lnTo>
                    <a:lnTo>
                      <a:pt x="2156" y="14195"/>
                    </a:lnTo>
                    <a:lnTo>
                      <a:pt x="2131" y="14144"/>
                    </a:lnTo>
                    <a:lnTo>
                      <a:pt x="2105" y="14041"/>
                    </a:lnTo>
                    <a:lnTo>
                      <a:pt x="2105" y="13964"/>
                    </a:lnTo>
                    <a:lnTo>
                      <a:pt x="2079" y="13887"/>
                    </a:lnTo>
                    <a:lnTo>
                      <a:pt x="2208" y="13887"/>
                    </a:lnTo>
                    <a:lnTo>
                      <a:pt x="2285" y="13862"/>
                    </a:lnTo>
                    <a:lnTo>
                      <a:pt x="2311" y="13810"/>
                    </a:lnTo>
                    <a:lnTo>
                      <a:pt x="2336" y="13759"/>
                    </a:lnTo>
                    <a:lnTo>
                      <a:pt x="2336" y="13708"/>
                    </a:lnTo>
                    <a:lnTo>
                      <a:pt x="2336" y="13682"/>
                    </a:lnTo>
                    <a:lnTo>
                      <a:pt x="2336" y="13631"/>
                    </a:lnTo>
                    <a:lnTo>
                      <a:pt x="2336" y="13605"/>
                    </a:lnTo>
                    <a:lnTo>
                      <a:pt x="2362" y="13528"/>
                    </a:lnTo>
                    <a:lnTo>
                      <a:pt x="2388" y="13528"/>
                    </a:lnTo>
                    <a:lnTo>
                      <a:pt x="2439" y="13502"/>
                    </a:lnTo>
                    <a:lnTo>
                      <a:pt x="2490" y="13477"/>
                    </a:lnTo>
                    <a:lnTo>
                      <a:pt x="2516" y="13425"/>
                    </a:lnTo>
                    <a:lnTo>
                      <a:pt x="2542" y="13374"/>
                    </a:lnTo>
                    <a:lnTo>
                      <a:pt x="2542" y="13246"/>
                    </a:lnTo>
                    <a:lnTo>
                      <a:pt x="2593" y="13117"/>
                    </a:lnTo>
                    <a:lnTo>
                      <a:pt x="2619" y="13066"/>
                    </a:lnTo>
                    <a:lnTo>
                      <a:pt x="2773" y="12784"/>
                    </a:lnTo>
                    <a:lnTo>
                      <a:pt x="2927" y="12501"/>
                    </a:lnTo>
                    <a:lnTo>
                      <a:pt x="2978" y="12424"/>
                    </a:lnTo>
                    <a:lnTo>
                      <a:pt x="3004" y="12347"/>
                    </a:lnTo>
                    <a:lnTo>
                      <a:pt x="3004" y="12399"/>
                    </a:lnTo>
                    <a:lnTo>
                      <a:pt x="3029" y="12424"/>
                    </a:lnTo>
                    <a:lnTo>
                      <a:pt x="3081" y="12450"/>
                    </a:lnTo>
                    <a:lnTo>
                      <a:pt x="2978" y="12630"/>
                    </a:lnTo>
                    <a:lnTo>
                      <a:pt x="2901" y="12784"/>
                    </a:lnTo>
                    <a:lnTo>
                      <a:pt x="2824" y="12963"/>
                    </a:lnTo>
                    <a:lnTo>
                      <a:pt x="2824" y="13040"/>
                    </a:lnTo>
                    <a:lnTo>
                      <a:pt x="2824" y="13143"/>
                    </a:lnTo>
                    <a:lnTo>
                      <a:pt x="2850" y="13194"/>
                    </a:lnTo>
                    <a:lnTo>
                      <a:pt x="2875" y="13220"/>
                    </a:lnTo>
                    <a:lnTo>
                      <a:pt x="2875" y="13271"/>
                    </a:lnTo>
                    <a:lnTo>
                      <a:pt x="2850" y="13323"/>
                    </a:lnTo>
                    <a:lnTo>
                      <a:pt x="2875" y="13400"/>
                    </a:lnTo>
                    <a:lnTo>
                      <a:pt x="2927" y="13451"/>
                    </a:lnTo>
                    <a:lnTo>
                      <a:pt x="2978" y="13451"/>
                    </a:lnTo>
                    <a:lnTo>
                      <a:pt x="2927" y="13579"/>
                    </a:lnTo>
                    <a:lnTo>
                      <a:pt x="2901" y="13708"/>
                    </a:lnTo>
                    <a:lnTo>
                      <a:pt x="2927" y="13810"/>
                    </a:lnTo>
                    <a:lnTo>
                      <a:pt x="2978" y="13862"/>
                    </a:lnTo>
                    <a:lnTo>
                      <a:pt x="3029" y="13913"/>
                    </a:lnTo>
                    <a:lnTo>
                      <a:pt x="3055" y="13913"/>
                    </a:lnTo>
                    <a:lnTo>
                      <a:pt x="3055" y="13964"/>
                    </a:lnTo>
                    <a:lnTo>
                      <a:pt x="3081" y="14016"/>
                    </a:lnTo>
                    <a:lnTo>
                      <a:pt x="3106" y="14041"/>
                    </a:lnTo>
                    <a:lnTo>
                      <a:pt x="3081" y="14067"/>
                    </a:lnTo>
                    <a:lnTo>
                      <a:pt x="3029" y="14170"/>
                    </a:lnTo>
                    <a:lnTo>
                      <a:pt x="2952" y="14247"/>
                    </a:lnTo>
                    <a:lnTo>
                      <a:pt x="2927" y="14272"/>
                    </a:lnTo>
                    <a:lnTo>
                      <a:pt x="2901" y="14324"/>
                    </a:lnTo>
                    <a:lnTo>
                      <a:pt x="2875" y="14555"/>
                    </a:lnTo>
                    <a:lnTo>
                      <a:pt x="2798" y="14811"/>
                    </a:lnTo>
                    <a:lnTo>
                      <a:pt x="2798" y="14863"/>
                    </a:lnTo>
                    <a:lnTo>
                      <a:pt x="2798" y="14965"/>
                    </a:lnTo>
                    <a:lnTo>
                      <a:pt x="2798" y="15094"/>
                    </a:lnTo>
                    <a:lnTo>
                      <a:pt x="2798" y="15299"/>
                    </a:lnTo>
                    <a:lnTo>
                      <a:pt x="2773" y="15376"/>
                    </a:lnTo>
                    <a:lnTo>
                      <a:pt x="2721" y="15453"/>
                    </a:lnTo>
                    <a:lnTo>
                      <a:pt x="2644" y="15530"/>
                    </a:lnTo>
                    <a:lnTo>
                      <a:pt x="2593" y="15607"/>
                    </a:lnTo>
                    <a:lnTo>
                      <a:pt x="2567" y="15710"/>
                    </a:lnTo>
                    <a:lnTo>
                      <a:pt x="2567" y="15813"/>
                    </a:lnTo>
                    <a:lnTo>
                      <a:pt x="2567" y="15941"/>
                    </a:lnTo>
                    <a:lnTo>
                      <a:pt x="2567" y="15992"/>
                    </a:lnTo>
                    <a:lnTo>
                      <a:pt x="2593" y="16069"/>
                    </a:lnTo>
                    <a:lnTo>
                      <a:pt x="2619" y="16121"/>
                    </a:lnTo>
                    <a:lnTo>
                      <a:pt x="2644" y="16172"/>
                    </a:lnTo>
                    <a:lnTo>
                      <a:pt x="2696" y="16198"/>
                    </a:lnTo>
                    <a:lnTo>
                      <a:pt x="2798" y="16198"/>
                    </a:lnTo>
                    <a:lnTo>
                      <a:pt x="2875" y="16172"/>
                    </a:lnTo>
                    <a:lnTo>
                      <a:pt x="2952" y="16121"/>
                    </a:lnTo>
                    <a:lnTo>
                      <a:pt x="3158" y="16121"/>
                    </a:lnTo>
                    <a:lnTo>
                      <a:pt x="3209" y="16095"/>
                    </a:lnTo>
                    <a:lnTo>
                      <a:pt x="3286" y="16044"/>
                    </a:lnTo>
                    <a:lnTo>
                      <a:pt x="3337" y="15992"/>
                    </a:lnTo>
                    <a:lnTo>
                      <a:pt x="3389" y="15915"/>
                    </a:lnTo>
                    <a:lnTo>
                      <a:pt x="3414" y="15864"/>
                    </a:lnTo>
                    <a:lnTo>
                      <a:pt x="3440" y="15838"/>
                    </a:lnTo>
                    <a:lnTo>
                      <a:pt x="3440" y="15813"/>
                    </a:lnTo>
                    <a:lnTo>
                      <a:pt x="3440" y="15710"/>
                    </a:lnTo>
                    <a:lnTo>
                      <a:pt x="3414" y="15581"/>
                    </a:lnTo>
                    <a:lnTo>
                      <a:pt x="3389" y="15530"/>
                    </a:lnTo>
                    <a:lnTo>
                      <a:pt x="3363" y="15479"/>
                    </a:lnTo>
                    <a:lnTo>
                      <a:pt x="3466" y="15196"/>
                    </a:lnTo>
                    <a:lnTo>
                      <a:pt x="3517" y="15017"/>
                    </a:lnTo>
                    <a:lnTo>
                      <a:pt x="3543" y="14914"/>
                    </a:lnTo>
                    <a:lnTo>
                      <a:pt x="3594" y="14811"/>
                    </a:lnTo>
                    <a:lnTo>
                      <a:pt x="3594" y="14734"/>
                    </a:lnTo>
                    <a:lnTo>
                      <a:pt x="3594" y="14709"/>
                    </a:lnTo>
                    <a:lnTo>
                      <a:pt x="3568" y="14606"/>
                    </a:lnTo>
                    <a:lnTo>
                      <a:pt x="3594" y="14503"/>
                    </a:lnTo>
                    <a:lnTo>
                      <a:pt x="3594" y="14426"/>
                    </a:lnTo>
                    <a:lnTo>
                      <a:pt x="3594" y="14401"/>
                    </a:lnTo>
                    <a:lnTo>
                      <a:pt x="3620" y="14349"/>
                    </a:lnTo>
                    <a:lnTo>
                      <a:pt x="3671" y="14221"/>
                    </a:lnTo>
                    <a:lnTo>
                      <a:pt x="3722" y="14144"/>
                    </a:lnTo>
                    <a:lnTo>
                      <a:pt x="3799" y="14067"/>
                    </a:lnTo>
                    <a:lnTo>
                      <a:pt x="3876" y="14016"/>
                    </a:lnTo>
                    <a:lnTo>
                      <a:pt x="3953" y="13990"/>
                    </a:lnTo>
                    <a:lnTo>
                      <a:pt x="3979" y="13939"/>
                    </a:lnTo>
                    <a:lnTo>
                      <a:pt x="3979" y="13862"/>
                    </a:lnTo>
                    <a:lnTo>
                      <a:pt x="3979" y="13733"/>
                    </a:lnTo>
                    <a:lnTo>
                      <a:pt x="3902" y="13631"/>
                    </a:lnTo>
                    <a:lnTo>
                      <a:pt x="3928" y="13631"/>
                    </a:lnTo>
                    <a:lnTo>
                      <a:pt x="4030" y="13656"/>
                    </a:lnTo>
                    <a:lnTo>
                      <a:pt x="4107" y="13708"/>
                    </a:lnTo>
                    <a:lnTo>
                      <a:pt x="4184" y="13733"/>
                    </a:lnTo>
                    <a:lnTo>
                      <a:pt x="4236" y="13733"/>
                    </a:lnTo>
                    <a:lnTo>
                      <a:pt x="4261" y="13682"/>
                    </a:lnTo>
                    <a:lnTo>
                      <a:pt x="4287" y="13708"/>
                    </a:lnTo>
                    <a:lnTo>
                      <a:pt x="4287" y="13759"/>
                    </a:lnTo>
                    <a:lnTo>
                      <a:pt x="4313" y="13810"/>
                    </a:lnTo>
                    <a:lnTo>
                      <a:pt x="4313" y="13887"/>
                    </a:lnTo>
                    <a:lnTo>
                      <a:pt x="4364" y="13964"/>
                    </a:lnTo>
                    <a:lnTo>
                      <a:pt x="4390" y="13990"/>
                    </a:lnTo>
                    <a:lnTo>
                      <a:pt x="4492" y="14067"/>
                    </a:lnTo>
                    <a:lnTo>
                      <a:pt x="4544" y="14170"/>
                    </a:lnTo>
                    <a:lnTo>
                      <a:pt x="4569" y="14195"/>
                    </a:lnTo>
                    <a:lnTo>
                      <a:pt x="4621" y="14221"/>
                    </a:lnTo>
                    <a:lnTo>
                      <a:pt x="4672" y="14221"/>
                    </a:lnTo>
                    <a:lnTo>
                      <a:pt x="4723" y="14170"/>
                    </a:lnTo>
                    <a:lnTo>
                      <a:pt x="4749" y="14118"/>
                    </a:lnTo>
                    <a:lnTo>
                      <a:pt x="4775" y="14016"/>
                    </a:lnTo>
                    <a:lnTo>
                      <a:pt x="4800" y="13862"/>
                    </a:lnTo>
                    <a:lnTo>
                      <a:pt x="4800" y="13759"/>
                    </a:lnTo>
                    <a:lnTo>
                      <a:pt x="4749" y="13682"/>
                    </a:lnTo>
                    <a:lnTo>
                      <a:pt x="4749" y="13656"/>
                    </a:lnTo>
                    <a:lnTo>
                      <a:pt x="4723" y="13579"/>
                    </a:lnTo>
                    <a:lnTo>
                      <a:pt x="4826" y="13528"/>
                    </a:lnTo>
                    <a:lnTo>
                      <a:pt x="4903" y="13451"/>
                    </a:lnTo>
                    <a:lnTo>
                      <a:pt x="4929" y="13400"/>
                    </a:lnTo>
                    <a:lnTo>
                      <a:pt x="4929" y="13656"/>
                    </a:lnTo>
                    <a:lnTo>
                      <a:pt x="4929" y="13759"/>
                    </a:lnTo>
                    <a:lnTo>
                      <a:pt x="4980" y="13836"/>
                    </a:lnTo>
                    <a:lnTo>
                      <a:pt x="4980" y="13913"/>
                    </a:lnTo>
                    <a:lnTo>
                      <a:pt x="5006" y="13964"/>
                    </a:lnTo>
                    <a:lnTo>
                      <a:pt x="4980" y="14016"/>
                    </a:lnTo>
                    <a:lnTo>
                      <a:pt x="4929" y="14067"/>
                    </a:lnTo>
                    <a:lnTo>
                      <a:pt x="4903" y="14144"/>
                    </a:lnTo>
                    <a:lnTo>
                      <a:pt x="4877" y="14195"/>
                    </a:lnTo>
                    <a:lnTo>
                      <a:pt x="4903" y="14272"/>
                    </a:lnTo>
                    <a:lnTo>
                      <a:pt x="4954" y="14349"/>
                    </a:lnTo>
                    <a:lnTo>
                      <a:pt x="4980" y="14375"/>
                    </a:lnTo>
                    <a:lnTo>
                      <a:pt x="5031" y="14426"/>
                    </a:lnTo>
                    <a:lnTo>
                      <a:pt x="5057" y="14478"/>
                    </a:lnTo>
                    <a:lnTo>
                      <a:pt x="5108" y="14555"/>
                    </a:lnTo>
                    <a:lnTo>
                      <a:pt x="5160" y="14606"/>
                    </a:lnTo>
                    <a:lnTo>
                      <a:pt x="5211" y="14632"/>
                    </a:lnTo>
                    <a:lnTo>
                      <a:pt x="5262" y="14657"/>
                    </a:lnTo>
                    <a:lnTo>
                      <a:pt x="5288" y="14657"/>
                    </a:lnTo>
                    <a:lnTo>
                      <a:pt x="5391" y="14683"/>
                    </a:lnTo>
                    <a:lnTo>
                      <a:pt x="5416" y="14709"/>
                    </a:lnTo>
                    <a:lnTo>
                      <a:pt x="5468" y="14760"/>
                    </a:lnTo>
                    <a:lnTo>
                      <a:pt x="5493" y="14811"/>
                    </a:lnTo>
                    <a:lnTo>
                      <a:pt x="5493" y="14837"/>
                    </a:lnTo>
                    <a:lnTo>
                      <a:pt x="5493" y="14863"/>
                    </a:lnTo>
                    <a:lnTo>
                      <a:pt x="5468" y="14914"/>
                    </a:lnTo>
                    <a:lnTo>
                      <a:pt x="5442" y="14965"/>
                    </a:lnTo>
                    <a:lnTo>
                      <a:pt x="5468" y="15017"/>
                    </a:lnTo>
                    <a:lnTo>
                      <a:pt x="5519" y="15068"/>
                    </a:lnTo>
                    <a:lnTo>
                      <a:pt x="5545" y="15068"/>
                    </a:lnTo>
                    <a:lnTo>
                      <a:pt x="5571" y="15094"/>
                    </a:lnTo>
                    <a:lnTo>
                      <a:pt x="5596" y="15145"/>
                    </a:lnTo>
                    <a:lnTo>
                      <a:pt x="5571" y="15222"/>
                    </a:lnTo>
                    <a:lnTo>
                      <a:pt x="5545" y="15299"/>
                    </a:lnTo>
                    <a:lnTo>
                      <a:pt x="5493" y="15350"/>
                    </a:lnTo>
                    <a:lnTo>
                      <a:pt x="5416" y="15402"/>
                    </a:lnTo>
                    <a:lnTo>
                      <a:pt x="5339" y="15427"/>
                    </a:lnTo>
                    <a:lnTo>
                      <a:pt x="5288" y="15479"/>
                    </a:lnTo>
                    <a:lnTo>
                      <a:pt x="5237" y="15556"/>
                    </a:lnTo>
                    <a:lnTo>
                      <a:pt x="5237" y="15607"/>
                    </a:lnTo>
                    <a:lnTo>
                      <a:pt x="5211" y="15684"/>
                    </a:lnTo>
                    <a:lnTo>
                      <a:pt x="5185" y="15761"/>
                    </a:lnTo>
                    <a:lnTo>
                      <a:pt x="5083" y="15890"/>
                    </a:lnTo>
                    <a:lnTo>
                      <a:pt x="5057" y="15890"/>
                    </a:lnTo>
                    <a:lnTo>
                      <a:pt x="5031" y="15967"/>
                    </a:lnTo>
                    <a:lnTo>
                      <a:pt x="5057" y="16018"/>
                    </a:lnTo>
                    <a:lnTo>
                      <a:pt x="5057" y="16044"/>
                    </a:lnTo>
                    <a:lnTo>
                      <a:pt x="5057" y="16146"/>
                    </a:lnTo>
                    <a:lnTo>
                      <a:pt x="5031" y="16223"/>
                    </a:lnTo>
                    <a:lnTo>
                      <a:pt x="4980" y="16377"/>
                    </a:lnTo>
                    <a:lnTo>
                      <a:pt x="4903" y="16506"/>
                    </a:lnTo>
                    <a:lnTo>
                      <a:pt x="4800" y="16608"/>
                    </a:lnTo>
                    <a:lnTo>
                      <a:pt x="4672" y="16762"/>
                    </a:lnTo>
                    <a:lnTo>
                      <a:pt x="4621" y="16942"/>
                    </a:lnTo>
                    <a:lnTo>
                      <a:pt x="4595" y="17019"/>
                    </a:lnTo>
                    <a:lnTo>
                      <a:pt x="4544" y="17070"/>
                    </a:lnTo>
                    <a:lnTo>
                      <a:pt x="4518" y="17147"/>
                    </a:lnTo>
                    <a:lnTo>
                      <a:pt x="4492" y="17224"/>
                    </a:lnTo>
                    <a:lnTo>
                      <a:pt x="4492" y="17301"/>
                    </a:lnTo>
                    <a:lnTo>
                      <a:pt x="4364" y="17301"/>
                    </a:lnTo>
                    <a:lnTo>
                      <a:pt x="4261" y="17327"/>
                    </a:lnTo>
                    <a:lnTo>
                      <a:pt x="4210" y="17404"/>
                    </a:lnTo>
                    <a:lnTo>
                      <a:pt x="4184" y="17481"/>
                    </a:lnTo>
                    <a:lnTo>
                      <a:pt x="4159" y="17584"/>
                    </a:lnTo>
                    <a:lnTo>
                      <a:pt x="4184" y="17815"/>
                    </a:lnTo>
                    <a:lnTo>
                      <a:pt x="4236" y="18020"/>
                    </a:lnTo>
                    <a:lnTo>
                      <a:pt x="4338" y="18200"/>
                    </a:lnTo>
                    <a:lnTo>
                      <a:pt x="4492" y="18354"/>
                    </a:lnTo>
                    <a:lnTo>
                      <a:pt x="4569" y="18431"/>
                    </a:lnTo>
                    <a:lnTo>
                      <a:pt x="4621" y="18533"/>
                    </a:lnTo>
                    <a:lnTo>
                      <a:pt x="4646" y="18559"/>
                    </a:lnTo>
                    <a:lnTo>
                      <a:pt x="4672" y="18636"/>
                    </a:lnTo>
                    <a:lnTo>
                      <a:pt x="4723" y="18713"/>
                    </a:lnTo>
                    <a:lnTo>
                      <a:pt x="4749" y="18764"/>
                    </a:lnTo>
                    <a:lnTo>
                      <a:pt x="4723" y="18816"/>
                    </a:lnTo>
                    <a:lnTo>
                      <a:pt x="4723" y="18867"/>
                    </a:lnTo>
                    <a:lnTo>
                      <a:pt x="4723" y="18918"/>
                    </a:lnTo>
                    <a:lnTo>
                      <a:pt x="4775" y="18970"/>
                    </a:lnTo>
                    <a:lnTo>
                      <a:pt x="4826" y="19047"/>
                    </a:lnTo>
                    <a:lnTo>
                      <a:pt x="4903" y="19098"/>
                    </a:lnTo>
                    <a:lnTo>
                      <a:pt x="4954" y="19124"/>
                    </a:lnTo>
                    <a:lnTo>
                      <a:pt x="5031" y="19149"/>
                    </a:lnTo>
                    <a:lnTo>
                      <a:pt x="5108" y="19124"/>
                    </a:lnTo>
                    <a:lnTo>
                      <a:pt x="5134" y="19098"/>
                    </a:lnTo>
                    <a:lnTo>
                      <a:pt x="5160" y="19072"/>
                    </a:lnTo>
                    <a:lnTo>
                      <a:pt x="5160" y="19021"/>
                    </a:lnTo>
                    <a:lnTo>
                      <a:pt x="5134" y="18970"/>
                    </a:lnTo>
                    <a:lnTo>
                      <a:pt x="5108" y="18970"/>
                    </a:lnTo>
                    <a:lnTo>
                      <a:pt x="5134" y="18918"/>
                    </a:lnTo>
                    <a:lnTo>
                      <a:pt x="5134" y="18867"/>
                    </a:lnTo>
                    <a:lnTo>
                      <a:pt x="5108" y="18790"/>
                    </a:lnTo>
                    <a:lnTo>
                      <a:pt x="5057" y="18739"/>
                    </a:lnTo>
                    <a:lnTo>
                      <a:pt x="5057" y="18687"/>
                    </a:lnTo>
                    <a:lnTo>
                      <a:pt x="5006" y="18533"/>
                    </a:lnTo>
                    <a:lnTo>
                      <a:pt x="4954" y="18405"/>
                    </a:lnTo>
                    <a:lnTo>
                      <a:pt x="4954" y="18354"/>
                    </a:lnTo>
                    <a:lnTo>
                      <a:pt x="4929" y="18302"/>
                    </a:lnTo>
                    <a:lnTo>
                      <a:pt x="4954" y="18251"/>
                    </a:lnTo>
                    <a:lnTo>
                      <a:pt x="5057" y="18174"/>
                    </a:lnTo>
                    <a:lnTo>
                      <a:pt x="5134" y="18123"/>
                    </a:lnTo>
                    <a:lnTo>
                      <a:pt x="5211" y="18200"/>
                    </a:lnTo>
                    <a:lnTo>
                      <a:pt x="5314" y="18251"/>
                    </a:lnTo>
                    <a:lnTo>
                      <a:pt x="5391" y="18302"/>
                    </a:lnTo>
                    <a:lnTo>
                      <a:pt x="5519" y="18379"/>
                    </a:lnTo>
                    <a:lnTo>
                      <a:pt x="5648" y="18482"/>
                    </a:lnTo>
                    <a:lnTo>
                      <a:pt x="5699" y="18533"/>
                    </a:lnTo>
                    <a:lnTo>
                      <a:pt x="5725" y="18610"/>
                    </a:lnTo>
                    <a:lnTo>
                      <a:pt x="5776" y="18662"/>
                    </a:lnTo>
                    <a:lnTo>
                      <a:pt x="5956" y="18816"/>
                    </a:lnTo>
                    <a:lnTo>
                      <a:pt x="6135" y="18918"/>
                    </a:lnTo>
                    <a:lnTo>
                      <a:pt x="6187" y="18944"/>
                    </a:lnTo>
                    <a:lnTo>
                      <a:pt x="6315" y="18944"/>
                    </a:lnTo>
                    <a:lnTo>
                      <a:pt x="6366" y="18918"/>
                    </a:lnTo>
                    <a:lnTo>
                      <a:pt x="6418" y="18867"/>
                    </a:lnTo>
                    <a:lnTo>
                      <a:pt x="6443" y="18816"/>
                    </a:lnTo>
                    <a:lnTo>
                      <a:pt x="6443" y="18713"/>
                    </a:lnTo>
                    <a:lnTo>
                      <a:pt x="6443" y="18559"/>
                    </a:lnTo>
                    <a:lnTo>
                      <a:pt x="6469" y="18431"/>
                    </a:lnTo>
                    <a:lnTo>
                      <a:pt x="6469" y="18405"/>
                    </a:lnTo>
                    <a:lnTo>
                      <a:pt x="6469" y="18328"/>
                    </a:lnTo>
                    <a:lnTo>
                      <a:pt x="6469" y="18251"/>
                    </a:lnTo>
                    <a:lnTo>
                      <a:pt x="6418" y="18200"/>
                    </a:lnTo>
                    <a:lnTo>
                      <a:pt x="6392" y="18174"/>
                    </a:lnTo>
                    <a:lnTo>
                      <a:pt x="6418" y="18174"/>
                    </a:lnTo>
                    <a:lnTo>
                      <a:pt x="6495" y="18225"/>
                    </a:lnTo>
                    <a:lnTo>
                      <a:pt x="6674" y="18225"/>
                    </a:lnTo>
                    <a:lnTo>
                      <a:pt x="6726" y="18328"/>
                    </a:lnTo>
                    <a:lnTo>
                      <a:pt x="6777" y="18405"/>
                    </a:lnTo>
                    <a:lnTo>
                      <a:pt x="6828" y="18456"/>
                    </a:lnTo>
                    <a:lnTo>
                      <a:pt x="6957" y="18508"/>
                    </a:lnTo>
                    <a:lnTo>
                      <a:pt x="6982" y="18533"/>
                    </a:lnTo>
                    <a:lnTo>
                      <a:pt x="7085" y="18533"/>
                    </a:lnTo>
                    <a:lnTo>
                      <a:pt x="7136" y="18508"/>
                    </a:lnTo>
                    <a:lnTo>
                      <a:pt x="7188" y="18533"/>
                    </a:lnTo>
                    <a:lnTo>
                      <a:pt x="7265" y="18533"/>
                    </a:lnTo>
                    <a:lnTo>
                      <a:pt x="7393" y="18508"/>
                    </a:lnTo>
                    <a:lnTo>
                      <a:pt x="7419" y="18508"/>
                    </a:lnTo>
                    <a:lnTo>
                      <a:pt x="7598" y="18405"/>
                    </a:lnTo>
                    <a:lnTo>
                      <a:pt x="7727" y="18354"/>
                    </a:lnTo>
                    <a:lnTo>
                      <a:pt x="7778" y="18302"/>
                    </a:lnTo>
                    <a:lnTo>
                      <a:pt x="7804" y="18251"/>
                    </a:lnTo>
                    <a:lnTo>
                      <a:pt x="7804" y="18200"/>
                    </a:lnTo>
                    <a:lnTo>
                      <a:pt x="7855" y="18174"/>
                    </a:lnTo>
                    <a:lnTo>
                      <a:pt x="7881" y="18174"/>
                    </a:lnTo>
                    <a:lnTo>
                      <a:pt x="7932" y="18148"/>
                    </a:lnTo>
                    <a:lnTo>
                      <a:pt x="7983" y="18123"/>
                    </a:lnTo>
                    <a:lnTo>
                      <a:pt x="8060" y="18071"/>
                    </a:lnTo>
                    <a:lnTo>
                      <a:pt x="8137" y="18046"/>
                    </a:lnTo>
                    <a:lnTo>
                      <a:pt x="8214" y="18071"/>
                    </a:lnTo>
                    <a:lnTo>
                      <a:pt x="8317" y="18097"/>
                    </a:lnTo>
                    <a:lnTo>
                      <a:pt x="8394" y="18071"/>
                    </a:lnTo>
                    <a:lnTo>
                      <a:pt x="8445" y="17994"/>
                    </a:lnTo>
                    <a:lnTo>
                      <a:pt x="8471" y="17969"/>
                    </a:lnTo>
                    <a:lnTo>
                      <a:pt x="8497" y="17892"/>
                    </a:lnTo>
                    <a:lnTo>
                      <a:pt x="8522" y="17840"/>
                    </a:lnTo>
                    <a:lnTo>
                      <a:pt x="8497" y="17789"/>
                    </a:lnTo>
                    <a:lnTo>
                      <a:pt x="8471" y="17738"/>
                    </a:lnTo>
                    <a:lnTo>
                      <a:pt x="8471" y="17661"/>
                    </a:lnTo>
                    <a:lnTo>
                      <a:pt x="8548" y="17686"/>
                    </a:lnTo>
                    <a:lnTo>
                      <a:pt x="8625" y="17661"/>
                    </a:lnTo>
                    <a:lnTo>
                      <a:pt x="8728" y="17635"/>
                    </a:lnTo>
                    <a:lnTo>
                      <a:pt x="8933" y="17635"/>
                    </a:lnTo>
                    <a:lnTo>
                      <a:pt x="8959" y="17661"/>
                    </a:lnTo>
                    <a:lnTo>
                      <a:pt x="9010" y="17635"/>
                    </a:lnTo>
                    <a:lnTo>
                      <a:pt x="9087" y="17635"/>
                    </a:lnTo>
                    <a:lnTo>
                      <a:pt x="9036" y="17712"/>
                    </a:lnTo>
                    <a:lnTo>
                      <a:pt x="9010" y="17789"/>
                    </a:lnTo>
                    <a:lnTo>
                      <a:pt x="9010" y="17815"/>
                    </a:lnTo>
                    <a:lnTo>
                      <a:pt x="8959" y="17815"/>
                    </a:lnTo>
                    <a:lnTo>
                      <a:pt x="8908" y="17840"/>
                    </a:lnTo>
                    <a:lnTo>
                      <a:pt x="8856" y="17866"/>
                    </a:lnTo>
                    <a:lnTo>
                      <a:pt x="8805" y="17943"/>
                    </a:lnTo>
                    <a:lnTo>
                      <a:pt x="8805" y="17969"/>
                    </a:lnTo>
                    <a:lnTo>
                      <a:pt x="8702" y="18174"/>
                    </a:lnTo>
                    <a:lnTo>
                      <a:pt x="8676" y="18277"/>
                    </a:lnTo>
                    <a:lnTo>
                      <a:pt x="8676" y="18379"/>
                    </a:lnTo>
                    <a:lnTo>
                      <a:pt x="8651" y="18482"/>
                    </a:lnTo>
                    <a:lnTo>
                      <a:pt x="8574" y="18585"/>
                    </a:lnTo>
                    <a:lnTo>
                      <a:pt x="8471" y="18713"/>
                    </a:lnTo>
                    <a:lnTo>
                      <a:pt x="8420" y="18841"/>
                    </a:lnTo>
                    <a:lnTo>
                      <a:pt x="8343" y="18970"/>
                    </a:lnTo>
                    <a:lnTo>
                      <a:pt x="8317" y="19021"/>
                    </a:lnTo>
                    <a:lnTo>
                      <a:pt x="8317" y="19072"/>
                    </a:lnTo>
                    <a:lnTo>
                      <a:pt x="8317" y="19098"/>
                    </a:lnTo>
                    <a:lnTo>
                      <a:pt x="8291" y="19304"/>
                    </a:lnTo>
                    <a:lnTo>
                      <a:pt x="8266" y="19406"/>
                    </a:lnTo>
                    <a:lnTo>
                      <a:pt x="8214" y="19509"/>
                    </a:lnTo>
                    <a:lnTo>
                      <a:pt x="8163" y="19586"/>
                    </a:lnTo>
                    <a:lnTo>
                      <a:pt x="8163" y="19637"/>
                    </a:lnTo>
                    <a:lnTo>
                      <a:pt x="8163" y="19689"/>
                    </a:lnTo>
                    <a:lnTo>
                      <a:pt x="8240" y="19766"/>
                    </a:lnTo>
                    <a:lnTo>
                      <a:pt x="8266" y="19791"/>
                    </a:lnTo>
                    <a:lnTo>
                      <a:pt x="8343" y="19920"/>
                    </a:lnTo>
                    <a:lnTo>
                      <a:pt x="8420" y="19997"/>
                    </a:lnTo>
                    <a:lnTo>
                      <a:pt x="8445" y="20048"/>
                    </a:lnTo>
                    <a:lnTo>
                      <a:pt x="8522" y="20125"/>
                    </a:lnTo>
                    <a:lnTo>
                      <a:pt x="8574" y="20202"/>
                    </a:lnTo>
                    <a:lnTo>
                      <a:pt x="8574" y="20228"/>
                    </a:lnTo>
                    <a:lnTo>
                      <a:pt x="8651" y="20330"/>
                    </a:lnTo>
                    <a:lnTo>
                      <a:pt x="8702" y="20433"/>
                    </a:lnTo>
                    <a:lnTo>
                      <a:pt x="8728" y="20459"/>
                    </a:lnTo>
                    <a:lnTo>
                      <a:pt x="8728" y="20510"/>
                    </a:lnTo>
                    <a:lnTo>
                      <a:pt x="8728" y="20587"/>
                    </a:lnTo>
                    <a:lnTo>
                      <a:pt x="8728" y="20664"/>
                    </a:lnTo>
                    <a:lnTo>
                      <a:pt x="8805" y="20818"/>
                    </a:lnTo>
                    <a:lnTo>
                      <a:pt x="8856" y="20869"/>
                    </a:lnTo>
                    <a:lnTo>
                      <a:pt x="8908" y="20946"/>
                    </a:lnTo>
                    <a:lnTo>
                      <a:pt x="8985" y="21075"/>
                    </a:lnTo>
                    <a:lnTo>
                      <a:pt x="9036" y="21126"/>
                    </a:lnTo>
                    <a:lnTo>
                      <a:pt x="9139" y="21126"/>
                    </a:lnTo>
                    <a:lnTo>
                      <a:pt x="9139" y="21177"/>
                    </a:lnTo>
                    <a:lnTo>
                      <a:pt x="9113" y="21229"/>
                    </a:lnTo>
                    <a:lnTo>
                      <a:pt x="9087" y="21280"/>
                    </a:lnTo>
                    <a:lnTo>
                      <a:pt x="9113" y="21408"/>
                    </a:lnTo>
                    <a:lnTo>
                      <a:pt x="9164" y="21537"/>
                    </a:lnTo>
                    <a:lnTo>
                      <a:pt x="9267" y="21716"/>
                    </a:lnTo>
                    <a:lnTo>
                      <a:pt x="9318" y="21742"/>
                    </a:lnTo>
                    <a:lnTo>
                      <a:pt x="9370" y="21768"/>
                    </a:lnTo>
                    <a:lnTo>
                      <a:pt x="9395" y="21768"/>
                    </a:lnTo>
                    <a:lnTo>
                      <a:pt x="9447" y="21742"/>
                    </a:lnTo>
                    <a:lnTo>
                      <a:pt x="9498" y="21716"/>
                    </a:lnTo>
                    <a:lnTo>
                      <a:pt x="9498" y="21665"/>
                    </a:lnTo>
                    <a:lnTo>
                      <a:pt x="9549" y="21639"/>
                    </a:lnTo>
                    <a:lnTo>
                      <a:pt x="9575" y="21588"/>
                    </a:lnTo>
                    <a:lnTo>
                      <a:pt x="9575" y="21537"/>
                    </a:lnTo>
                    <a:lnTo>
                      <a:pt x="9601" y="21511"/>
                    </a:lnTo>
                    <a:lnTo>
                      <a:pt x="9729" y="21357"/>
                    </a:lnTo>
                    <a:lnTo>
                      <a:pt x="9806" y="21177"/>
                    </a:lnTo>
                    <a:lnTo>
                      <a:pt x="9806" y="21203"/>
                    </a:lnTo>
                    <a:lnTo>
                      <a:pt x="9857" y="21280"/>
                    </a:lnTo>
                    <a:lnTo>
                      <a:pt x="9960" y="21306"/>
                    </a:lnTo>
                    <a:lnTo>
                      <a:pt x="9986" y="21306"/>
                    </a:lnTo>
                    <a:lnTo>
                      <a:pt x="10088" y="21280"/>
                    </a:lnTo>
                    <a:lnTo>
                      <a:pt x="10114" y="21254"/>
                    </a:lnTo>
                    <a:lnTo>
                      <a:pt x="10165" y="21203"/>
                    </a:lnTo>
                    <a:lnTo>
                      <a:pt x="10165" y="21152"/>
                    </a:lnTo>
                    <a:lnTo>
                      <a:pt x="10165" y="21126"/>
                    </a:lnTo>
                    <a:lnTo>
                      <a:pt x="10217" y="21203"/>
                    </a:lnTo>
                    <a:lnTo>
                      <a:pt x="10268" y="21331"/>
                    </a:lnTo>
                    <a:lnTo>
                      <a:pt x="10268" y="21357"/>
                    </a:lnTo>
                    <a:lnTo>
                      <a:pt x="10268" y="21408"/>
                    </a:lnTo>
                    <a:lnTo>
                      <a:pt x="10242" y="21460"/>
                    </a:lnTo>
                    <a:lnTo>
                      <a:pt x="10165" y="21511"/>
                    </a:lnTo>
                    <a:lnTo>
                      <a:pt x="10088" y="21562"/>
                    </a:lnTo>
                    <a:lnTo>
                      <a:pt x="10037" y="21639"/>
                    </a:lnTo>
                    <a:lnTo>
                      <a:pt x="10037" y="21716"/>
                    </a:lnTo>
                    <a:lnTo>
                      <a:pt x="10011" y="21768"/>
                    </a:lnTo>
                    <a:lnTo>
                      <a:pt x="10037" y="21845"/>
                    </a:lnTo>
                    <a:lnTo>
                      <a:pt x="10063" y="21922"/>
                    </a:lnTo>
                    <a:lnTo>
                      <a:pt x="10114" y="21973"/>
                    </a:lnTo>
                    <a:lnTo>
                      <a:pt x="10114" y="21999"/>
                    </a:lnTo>
                    <a:lnTo>
                      <a:pt x="10088" y="21999"/>
                    </a:lnTo>
                    <a:lnTo>
                      <a:pt x="9986" y="22050"/>
                    </a:lnTo>
                    <a:lnTo>
                      <a:pt x="9883" y="22101"/>
                    </a:lnTo>
                    <a:lnTo>
                      <a:pt x="9729" y="22153"/>
                    </a:lnTo>
                    <a:lnTo>
                      <a:pt x="9703" y="22178"/>
                    </a:lnTo>
                    <a:lnTo>
                      <a:pt x="9703" y="22230"/>
                    </a:lnTo>
                    <a:lnTo>
                      <a:pt x="9678" y="22409"/>
                    </a:lnTo>
                    <a:lnTo>
                      <a:pt x="9652" y="22589"/>
                    </a:lnTo>
                    <a:lnTo>
                      <a:pt x="9652" y="22769"/>
                    </a:lnTo>
                    <a:lnTo>
                      <a:pt x="9652" y="22795"/>
                    </a:lnTo>
                    <a:lnTo>
                      <a:pt x="9652" y="22923"/>
                    </a:lnTo>
                    <a:lnTo>
                      <a:pt x="9703" y="23026"/>
                    </a:lnTo>
                    <a:lnTo>
                      <a:pt x="9806" y="23077"/>
                    </a:lnTo>
                    <a:lnTo>
                      <a:pt x="9909" y="23128"/>
                    </a:lnTo>
                    <a:lnTo>
                      <a:pt x="9806" y="23282"/>
                    </a:lnTo>
                    <a:lnTo>
                      <a:pt x="9703" y="23436"/>
                    </a:lnTo>
                    <a:lnTo>
                      <a:pt x="9678" y="23462"/>
                    </a:lnTo>
                    <a:lnTo>
                      <a:pt x="9703" y="23488"/>
                    </a:lnTo>
                    <a:lnTo>
                      <a:pt x="9703" y="23513"/>
                    </a:lnTo>
                    <a:lnTo>
                      <a:pt x="9601" y="23616"/>
                    </a:lnTo>
                    <a:lnTo>
                      <a:pt x="9549" y="23719"/>
                    </a:lnTo>
                    <a:lnTo>
                      <a:pt x="9524" y="23847"/>
                    </a:lnTo>
                    <a:lnTo>
                      <a:pt x="9549" y="23898"/>
                    </a:lnTo>
                    <a:lnTo>
                      <a:pt x="9575" y="23950"/>
                    </a:lnTo>
                    <a:lnTo>
                      <a:pt x="9626" y="24052"/>
                    </a:lnTo>
                    <a:lnTo>
                      <a:pt x="9678" y="24155"/>
                    </a:lnTo>
                    <a:lnTo>
                      <a:pt x="9703" y="24258"/>
                    </a:lnTo>
                    <a:lnTo>
                      <a:pt x="9601" y="24335"/>
                    </a:lnTo>
                    <a:lnTo>
                      <a:pt x="9421" y="24412"/>
                    </a:lnTo>
                    <a:lnTo>
                      <a:pt x="9370" y="24437"/>
                    </a:lnTo>
                    <a:lnTo>
                      <a:pt x="9318" y="24489"/>
                    </a:lnTo>
                    <a:lnTo>
                      <a:pt x="9293" y="24540"/>
                    </a:lnTo>
                    <a:lnTo>
                      <a:pt x="9293" y="24617"/>
                    </a:lnTo>
                    <a:lnTo>
                      <a:pt x="9344" y="24694"/>
                    </a:lnTo>
                    <a:lnTo>
                      <a:pt x="9447" y="24822"/>
                    </a:lnTo>
                    <a:lnTo>
                      <a:pt x="9524" y="24925"/>
                    </a:lnTo>
                    <a:lnTo>
                      <a:pt x="9549" y="25002"/>
                    </a:lnTo>
                    <a:lnTo>
                      <a:pt x="9549" y="25002"/>
                    </a:lnTo>
                    <a:lnTo>
                      <a:pt x="9370" y="24874"/>
                    </a:lnTo>
                    <a:lnTo>
                      <a:pt x="9190" y="24745"/>
                    </a:lnTo>
                    <a:lnTo>
                      <a:pt x="9164" y="24694"/>
                    </a:lnTo>
                    <a:lnTo>
                      <a:pt x="9113" y="24643"/>
                    </a:lnTo>
                    <a:lnTo>
                      <a:pt x="9036" y="24617"/>
                    </a:lnTo>
                    <a:lnTo>
                      <a:pt x="8959" y="24617"/>
                    </a:lnTo>
                    <a:lnTo>
                      <a:pt x="8908" y="24643"/>
                    </a:lnTo>
                    <a:lnTo>
                      <a:pt x="8753" y="24694"/>
                    </a:lnTo>
                    <a:lnTo>
                      <a:pt x="8599" y="24771"/>
                    </a:lnTo>
                    <a:lnTo>
                      <a:pt x="8522" y="24797"/>
                    </a:lnTo>
                    <a:lnTo>
                      <a:pt x="8317" y="24874"/>
                    </a:lnTo>
                    <a:lnTo>
                      <a:pt x="8137" y="24874"/>
                    </a:lnTo>
                    <a:lnTo>
                      <a:pt x="8112" y="24848"/>
                    </a:lnTo>
                    <a:lnTo>
                      <a:pt x="8009" y="24797"/>
                    </a:lnTo>
                    <a:lnTo>
                      <a:pt x="7881" y="24745"/>
                    </a:lnTo>
                    <a:lnTo>
                      <a:pt x="7752" y="24694"/>
                    </a:lnTo>
                    <a:lnTo>
                      <a:pt x="7650" y="24668"/>
                    </a:lnTo>
                    <a:lnTo>
                      <a:pt x="7598" y="24668"/>
                    </a:lnTo>
                    <a:lnTo>
                      <a:pt x="7547" y="24694"/>
                    </a:lnTo>
                    <a:lnTo>
                      <a:pt x="7521" y="24745"/>
                    </a:lnTo>
                    <a:lnTo>
                      <a:pt x="7521" y="24797"/>
                    </a:lnTo>
                    <a:lnTo>
                      <a:pt x="7547" y="24822"/>
                    </a:lnTo>
                    <a:lnTo>
                      <a:pt x="7598" y="24874"/>
                    </a:lnTo>
                    <a:lnTo>
                      <a:pt x="7573" y="24899"/>
                    </a:lnTo>
                    <a:lnTo>
                      <a:pt x="7444" y="24951"/>
                    </a:lnTo>
                    <a:lnTo>
                      <a:pt x="7290" y="25028"/>
                    </a:lnTo>
                    <a:lnTo>
                      <a:pt x="7213" y="25079"/>
                    </a:lnTo>
                    <a:lnTo>
                      <a:pt x="7136" y="25130"/>
                    </a:lnTo>
                    <a:lnTo>
                      <a:pt x="7188" y="25028"/>
                    </a:lnTo>
                    <a:lnTo>
                      <a:pt x="7213" y="24899"/>
                    </a:lnTo>
                    <a:lnTo>
                      <a:pt x="7213" y="24848"/>
                    </a:lnTo>
                    <a:lnTo>
                      <a:pt x="7213" y="24822"/>
                    </a:lnTo>
                    <a:lnTo>
                      <a:pt x="7162" y="24771"/>
                    </a:lnTo>
                    <a:lnTo>
                      <a:pt x="6957" y="24771"/>
                    </a:lnTo>
                    <a:lnTo>
                      <a:pt x="6880" y="24797"/>
                    </a:lnTo>
                    <a:lnTo>
                      <a:pt x="6854" y="24822"/>
                    </a:lnTo>
                    <a:lnTo>
                      <a:pt x="6828" y="24822"/>
                    </a:lnTo>
                    <a:lnTo>
                      <a:pt x="6803" y="24797"/>
                    </a:lnTo>
                    <a:lnTo>
                      <a:pt x="6777" y="24771"/>
                    </a:lnTo>
                    <a:lnTo>
                      <a:pt x="6751" y="24668"/>
                    </a:lnTo>
                    <a:lnTo>
                      <a:pt x="6674" y="24591"/>
                    </a:lnTo>
                    <a:lnTo>
                      <a:pt x="6649" y="24566"/>
                    </a:lnTo>
                    <a:lnTo>
                      <a:pt x="6649" y="24463"/>
                    </a:lnTo>
                    <a:lnTo>
                      <a:pt x="6597" y="24412"/>
                    </a:lnTo>
                    <a:lnTo>
                      <a:pt x="6546" y="24360"/>
                    </a:lnTo>
                    <a:lnTo>
                      <a:pt x="6495" y="24335"/>
                    </a:lnTo>
                    <a:lnTo>
                      <a:pt x="6366" y="24309"/>
                    </a:lnTo>
                    <a:lnTo>
                      <a:pt x="6110" y="24309"/>
                    </a:lnTo>
                    <a:lnTo>
                      <a:pt x="5956" y="24335"/>
                    </a:lnTo>
                    <a:lnTo>
                      <a:pt x="5879" y="24360"/>
                    </a:lnTo>
                    <a:lnTo>
                      <a:pt x="5802" y="24386"/>
                    </a:lnTo>
                    <a:lnTo>
                      <a:pt x="5750" y="24437"/>
                    </a:lnTo>
                    <a:lnTo>
                      <a:pt x="5725" y="24489"/>
                    </a:lnTo>
                    <a:lnTo>
                      <a:pt x="5750" y="24566"/>
                    </a:lnTo>
                    <a:lnTo>
                      <a:pt x="5750" y="24643"/>
                    </a:lnTo>
                    <a:lnTo>
                      <a:pt x="5699" y="24745"/>
                    </a:lnTo>
                    <a:lnTo>
                      <a:pt x="5699" y="24771"/>
                    </a:lnTo>
                    <a:lnTo>
                      <a:pt x="5673" y="24745"/>
                    </a:lnTo>
                    <a:lnTo>
                      <a:pt x="5648" y="24771"/>
                    </a:lnTo>
                    <a:lnTo>
                      <a:pt x="5519" y="24771"/>
                    </a:lnTo>
                    <a:lnTo>
                      <a:pt x="5442" y="24822"/>
                    </a:lnTo>
                    <a:lnTo>
                      <a:pt x="5416" y="24874"/>
                    </a:lnTo>
                    <a:lnTo>
                      <a:pt x="5416" y="24951"/>
                    </a:lnTo>
                    <a:lnTo>
                      <a:pt x="5468" y="25028"/>
                    </a:lnTo>
                    <a:lnTo>
                      <a:pt x="5493" y="25079"/>
                    </a:lnTo>
                    <a:lnTo>
                      <a:pt x="5571" y="25105"/>
                    </a:lnTo>
                    <a:lnTo>
                      <a:pt x="5596" y="25105"/>
                    </a:lnTo>
                    <a:lnTo>
                      <a:pt x="5596" y="25130"/>
                    </a:lnTo>
                    <a:lnTo>
                      <a:pt x="5648" y="25207"/>
                    </a:lnTo>
                    <a:lnTo>
                      <a:pt x="5699" y="25233"/>
                    </a:lnTo>
                    <a:lnTo>
                      <a:pt x="5750" y="25259"/>
                    </a:lnTo>
                    <a:lnTo>
                      <a:pt x="5827" y="25233"/>
                    </a:lnTo>
                    <a:lnTo>
                      <a:pt x="5853" y="25284"/>
                    </a:lnTo>
                    <a:lnTo>
                      <a:pt x="5879" y="25336"/>
                    </a:lnTo>
                    <a:lnTo>
                      <a:pt x="5904" y="25413"/>
                    </a:lnTo>
                    <a:lnTo>
                      <a:pt x="5981" y="25490"/>
                    </a:lnTo>
                    <a:lnTo>
                      <a:pt x="6033" y="25541"/>
                    </a:lnTo>
                    <a:lnTo>
                      <a:pt x="6238" y="25669"/>
                    </a:lnTo>
                    <a:lnTo>
                      <a:pt x="6315" y="25721"/>
                    </a:lnTo>
                    <a:lnTo>
                      <a:pt x="6315" y="25798"/>
                    </a:lnTo>
                    <a:lnTo>
                      <a:pt x="6315" y="25875"/>
                    </a:lnTo>
                    <a:lnTo>
                      <a:pt x="6315" y="25952"/>
                    </a:lnTo>
                    <a:lnTo>
                      <a:pt x="6315" y="26003"/>
                    </a:lnTo>
                    <a:lnTo>
                      <a:pt x="6289" y="26054"/>
                    </a:lnTo>
                    <a:lnTo>
                      <a:pt x="6238" y="26106"/>
                    </a:lnTo>
                    <a:lnTo>
                      <a:pt x="6110" y="26183"/>
                    </a:lnTo>
                    <a:lnTo>
                      <a:pt x="6007" y="26311"/>
                    </a:lnTo>
                    <a:lnTo>
                      <a:pt x="5981" y="26337"/>
                    </a:lnTo>
                    <a:lnTo>
                      <a:pt x="5930" y="26388"/>
                    </a:lnTo>
                    <a:lnTo>
                      <a:pt x="5776" y="26388"/>
                    </a:lnTo>
                    <a:lnTo>
                      <a:pt x="5750" y="26414"/>
                    </a:lnTo>
                    <a:lnTo>
                      <a:pt x="5750" y="26440"/>
                    </a:lnTo>
                    <a:lnTo>
                      <a:pt x="5571" y="26568"/>
                    </a:lnTo>
                    <a:lnTo>
                      <a:pt x="5442" y="26722"/>
                    </a:lnTo>
                    <a:lnTo>
                      <a:pt x="5391" y="26799"/>
                    </a:lnTo>
                    <a:lnTo>
                      <a:pt x="5314" y="26902"/>
                    </a:lnTo>
                    <a:lnTo>
                      <a:pt x="5262" y="27056"/>
                    </a:lnTo>
                    <a:lnTo>
                      <a:pt x="5262" y="27133"/>
                    </a:lnTo>
                    <a:lnTo>
                      <a:pt x="5314" y="27210"/>
                    </a:lnTo>
                    <a:lnTo>
                      <a:pt x="5391" y="27235"/>
                    </a:lnTo>
                    <a:lnTo>
                      <a:pt x="5442" y="27210"/>
                    </a:lnTo>
                    <a:lnTo>
                      <a:pt x="5468" y="27184"/>
                    </a:lnTo>
                    <a:lnTo>
                      <a:pt x="5493" y="27158"/>
                    </a:lnTo>
                    <a:lnTo>
                      <a:pt x="5596" y="27158"/>
                    </a:lnTo>
                    <a:lnTo>
                      <a:pt x="5648" y="27133"/>
                    </a:lnTo>
                    <a:lnTo>
                      <a:pt x="5699" y="27107"/>
                    </a:lnTo>
                    <a:lnTo>
                      <a:pt x="5776" y="27081"/>
                    </a:lnTo>
                    <a:lnTo>
                      <a:pt x="5827" y="27158"/>
                    </a:lnTo>
                    <a:lnTo>
                      <a:pt x="5879" y="27210"/>
                    </a:lnTo>
                    <a:lnTo>
                      <a:pt x="5930" y="27235"/>
                    </a:lnTo>
                    <a:lnTo>
                      <a:pt x="5981" y="27210"/>
                    </a:lnTo>
                    <a:lnTo>
                      <a:pt x="6007" y="27210"/>
                    </a:lnTo>
                    <a:lnTo>
                      <a:pt x="6058" y="27158"/>
                    </a:lnTo>
                    <a:lnTo>
                      <a:pt x="6084" y="27133"/>
                    </a:lnTo>
                    <a:lnTo>
                      <a:pt x="6110" y="27056"/>
                    </a:lnTo>
                    <a:lnTo>
                      <a:pt x="6110" y="26979"/>
                    </a:lnTo>
                    <a:lnTo>
                      <a:pt x="6110" y="26953"/>
                    </a:lnTo>
                    <a:lnTo>
                      <a:pt x="6135" y="26927"/>
                    </a:lnTo>
                    <a:lnTo>
                      <a:pt x="6135" y="26902"/>
                    </a:lnTo>
                    <a:lnTo>
                      <a:pt x="6161" y="26876"/>
                    </a:lnTo>
                    <a:lnTo>
                      <a:pt x="6238" y="26825"/>
                    </a:lnTo>
                    <a:lnTo>
                      <a:pt x="6315" y="26773"/>
                    </a:lnTo>
                    <a:lnTo>
                      <a:pt x="6392" y="26773"/>
                    </a:lnTo>
                    <a:lnTo>
                      <a:pt x="6495" y="26722"/>
                    </a:lnTo>
                    <a:lnTo>
                      <a:pt x="6597" y="26696"/>
                    </a:lnTo>
                    <a:lnTo>
                      <a:pt x="6700" y="26671"/>
                    </a:lnTo>
                    <a:lnTo>
                      <a:pt x="6803" y="26696"/>
                    </a:lnTo>
                    <a:lnTo>
                      <a:pt x="6828" y="26696"/>
                    </a:lnTo>
                    <a:lnTo>
                      <a:pt x="6854" y="26825"/>
                    </a:lnTo>
                    <a:lnTo>
                      <a:pt x="6880" y="26850"/>
                    </a:lnTo>
                    <a:lnTo>
                      <a:pt x="6905" y="26902"/>
                    </a:lnTo>
                    <a:lnTo>
                      <a:pt x="6880" y="26902"/>
                    </a:lnTo>
                    <a:lnTo>
                      <a:pt x="6828" y="26979"/>
                    </a:lnTo>
                    <a:lnTo>
                      <a:pt x="6828" y="27056"/>
                    </a:lnTo>
                    <a:lnTo>
                      <a:pt x="6854" y="27107"/>
                    </a:lnTo>
                    <a:lnTo>
                      <a:pt x="6880" y="27158"/>
                    </a:lnTo>
                    <a:lnTo>
                      <a:pt x="6931" y="27235"/>
                    </a:lnTo>
                    <a:lnTo>
                      <a:pt x="7034" y="27389"/>
                    </a:lnTo>
                    <a:lnTo>
                      <a:pt x="7085" y="27441"/>
                    </a:lnTo>
                    <a:lnTo>
                      <a:pt x="7008" y="27543"/>
                    </a:lnTo>
                    <a:lnTo>
                      <a:pt x="6931" y="27646"/>
                    </a:lnTo>
                    <a:lnTo>
                      <a:pt x="6905" y="27749"/>
                    </a:lnTo>
                    <a:lnTo>
                      <a:pt x="6905" y="27851"/>
                    </a:lnTo>
                    <a:lnTo>
                      <a:pt x="6905" y="27928"/>
                    </a:lnTo>
                    <a:lnTo>
                      <a:pt x="6931" y="28005"/>
                    </a:lnTo>
                    <a:lnTo>
                      <a:pt x="6931" y="28031"/>
                    </a:lnTo>
                    <a:lnTo>
                      <a:pt x="7008" y="28134"/>
                    </a:lnTo>
                    <a:lnTo>
                      <a:pt x="7059" y="28211"/>
                    </a:lnTo>
                    <a:lnTo>
                      <a:pt x="7059" y="28262"/>
                    </a:lnTo>
                    <a:lnTo>
                      <a:pt x="7059" y="28390"/>
                    </a:lnTo>
                    <a:lnTo>
                      <a:pt x="7008" y="28519"/>
                    </a:lnTo>
                    <a:lnTo>
                      <a:pt x="7008" y="28596"/>
                    </a:lnTo>
                    <a:lnTo>
                      <a:pt x="6982" y="28673"/>
                    </a:lnTo>
                    <a:lnTo>
                      <a:pt x="6982" y="28750"/>
                    </a:lnTo>
                    <a:lnTo>
                      <a:pt x="6982" y="28775"/>
                    </a:lnTo>
                    <a:lnTo>
                      <a:pt x="6905" y="28929"/>
                    </a:lnTo>
                    <a:lnTo>
                      <a:pt x="6828" y="29083"/>
                    </a:lnTo>
                    <a:lnTo>
                      <a:pt x="6726" y="29237"/>
                    </a:lnTo>
                    <a:lnTo>
                      <a:pt x="6649" y="29314"/>
                    </a:lnTo>
                    <a:lnTo>
                      <a:pt x="6546" y="29391"/>
                    </a:lnTo>
                    <a:lnTo>
                      <a:pt x="6418" y="29468"/>
                    </a:lnTo>
                    <a:lnTo>
                      <a:pt x="6366" y="29468"/>
                    </a:lnTo>
                    <a:lnTo>
                      <a:pt x="6289" y="29494"/>
                    </a:lnTo>
                    <a:lnTo>
                      <a:pt x="6238" y="29545"/>
                    </a:lnTo>
                    <a:lnTo>
                      <a:pt x="6161" y="29622"/>
                    </a:lnTo>
                    <a:lnTo>
                      <a:pt x="6084" y="29674"/>
                    </a:lnTo>
                    <a:lnTo>
                      <a:pt x="6007" y="29725"/>
                    </a:lnTo>
                    <a:lnTo>
                      <a:pt x="5930" y="29802"/>
                    </a:lnTo>
                    <a:lnTo>
                      <a:pt x="5673" y="29802"/>
                    </a:lnTo>
                    <a:lnTo>
                      <a:pt x="5571" y="29828"/>
                    </a:lnTo>
                    <a:lnTo>
                      <a:pt x="5545" y="29854"/>
                    </a:lnTo>
                    <a:lnTo>
                      <a:pt x="5468" y="29879"/>
                    </a:lnTo>
                    <a:lnTo>
                      <a:pt x="5442" y="29931"/>
                    </a:lnTo>
                    <a:lnTo>
                      <a:pt x="5416" y="29905"/>
                    </a:lnTo>
                    <a:lnTo>
                      <a:pt x="5365" y="29931"/>
                    </a:lnTo>
                    <a:lnTo>
                      <a:pt x="5339" y="29956"/>
                    </a:lnTo>
                    <a:lnTo>
                      <a:pt x="5288" y="30033"/>
                    </a:lnTo>
                    <a:lnTo>
                      <a:pt x="5237" y="30110"/>
                    </a:lnTo>
                    <a:lnTo>
                      <a:pt x="5185" y="30136"/>
                    </a:lnTo>
                    <a:lnTo>
                      <a:pt x="5134" y="30162"/>
                    </a:lnTo>
                    <a:lnTo>
                      <a:pt x="5083" y="30213"/>
                    </a:lnTo>
                    <a:lnTo>
                      <a:pt x="5057" y="30264"/>
                    </a:lnTo>
                    <a:lnTo>
                      <a:pt x="4929" y="30264"/>
                    </a:lnTo>
                    <a:lnTo>
                      <a:pt x="4877" y="30316"/>
                    </a:lnTo>
                    <a:lnTo>
                      <a:pt x="4852" y="30341"/>
                    </a:lnTo>
                    <a:lnTo>
                      <a:pt x="4800" y="30316"/>
                    </a:lnTo>
                    <a:lnTo>
                      <a:pt x="4723" y="30290"/>
                    </a:lnTo>
                    <a:lnTo>
                      <a:pt x="4646" y="30264"/>
                    </a:lnTo>
                    <a:lnTo>
                      <a:pt x="4544" y="30264"/>
                    </a:lnTo>
                    <a:lnTo>
                      <a:pt x="4467" y="30316"/>
                    </a:lnTo>
                    <a:lnTo>
                      <a:pt x="4441" y="30341"/>
                    </a:lnTo>
                    <a:lnTo>
                      <a:pt x="4441" y="30367"/>
                    </a:lnTo>
                    <a:lnTo>
                      <a:pt x="4415" y="30444"/>
                    </a:lnTo>
                    <a:lnTo>
                      <a:pt x="4390" y="30521"/>
                    </a:lnTo>
                    <a:lnTo>
                      <a:pt x="4390" y="30547"/>
                    </a:lnTo>
                    <a:lnTo>
                      <a:pt x="4261" y="30572"/>
                    </a:lnTo>
                    <a:lnTo>
                      <a:pt x="4184" y="30624"/>
                    </a:lnTo>
                    <a:lnTo>
                      <a:pt x="4159" y="30624"/>
                    </a:lnTo>
                    <a:lnTo>
                      <a:pt x="4133" y="30649"/>
                    </a:lnTo>
                    <a:lnTo>
                      <a:pt x="4107" y="30675"/>
                    </a:lnTo>
                    <a:lnTo>
                      <a:pt x="4005" y="30726"/>
                    </a:lnTo>
                    <a:lnTo>
                      <a:pt x="3876" y="30752"/>
                    </a:lnTo>
                    <a:lnTo>
                      <a:pt x="3876" y="30778"/>
                    </a:lnTo>
                    <a:lnTo>
                      <a:pt x="3851" y="30803"/>
                    </a:lnTo>
                    <a:lnTo>
                      <a:pt x="3825" y="30829"/>
                    </a:lnTo>
                    <a:lnTo>
                      <a:pt x="3825" y="30880"/>
                    </a:lnTo>
                    <a:lnTo>
                      <a:pt x="3774" y="30906"/>
                    </a:lnTo>
                    <a:lnTo>
                      <a:pt x="3748" y="30932"/>
                    </a:lnTo>
                    <a:lnTo>
                      <a:pt x="3722" y="31009"/>
                    </a:lnTo>
                    <a:lnTo>
                      <a:pt x="3722" y="31086"/>
                    </a:lnTo>
                    <a:lnTo>
                      <a:pt x="3748" y="31137"/>
                    </a:lnTo>
                    <a:lnTo>
                      <a:pt x="3774" y="31137"/>
                    </a:lnTo>
                    <a:lnTo>
                      <a:pt x="3851" y="31163"/>
                    </a:lnTo>
                    <a:lnTo>
                      <a:pt x="3902" y="31137"/>
                    </a:lnTo>
                    <a:lnTo>
                      <a:pt x="3979" y="31111"/>
                    </a:lnTo>
                    <a:lnTo>
                      <a:pt x="4056" y="31060"/>
                    </a:lnTo>
                    <a:lnTo>
                      <a:pt x="4133" y="31060"/>
                    </a:lnTo>
                    <a:lnTo>
                      <a:pt x="4184" y="31086"/>
                    </a:lnTo>
                    <a:lnTo>
                      <a:pt x="4210" y="31111"/>
                    </a:lnTo>
                    <a:lnTo>
                      <a:pt x="4287" y="31137"/>
                    </a:lnTo>
                    <a:lnTo>
                      <a:pt x="4313" y="31137"/>
                    </a:lnTo>
                    <a:lnTo>
                      <a:pt x="4338" y="31163"/>
                    </a:lnTo>
                    <a:lnTo>
                      <a:pt x="4338" y="31214"/>
                    </a:lnTo>
                    <a:lnTo>
                      <a:pt x="4338" y="31265"/>
                    </a:lnTo>
                    <a:lnTo>
                      <a:pt x="4364" y="31317"/>
                    </a:lnTo>
                    <a:lnTo>
                      <a:pt x="4338" y="31342"/>
                    </a:lnTo>
                    <a:lnTo>
                      <a:pt x="4287" y="31342"/>
                    </a:lnTo>
                    <a:lnTo>
                      <a:pt x="4210" y="31368"/>
                    </a:lnTo>
                    <a:lnTo>
                      <a:pt x="4210" y="31394"/>
                    </a:lnTo>
                    <a:lnTo>
                      <a:pt x="4133" y="31471"/>
                    </a:lnTo>
                    <a:lnTo>
                      <a:pt x="4082" y="31471"/>
                    </a:lnTo>
                    <a:lnTo>
                      <a:pt x="4005" y="31445"/>
                    </a:lnTo>
                    <a:lnTo>
                      <a:pt x="3953" y="31445"/>
                    </a:lnTo>
                    <a:lnTo>
                      <a:pt x="3876" y="31471"/>
                    </a:lnTo>
                    <a:lnTo>
                      <a:pt x="3825" y="31496"/>
                    </a:lnTo>
                    <a:lnTo>
                      <a:pt x="3799" y="31548"/>
                    </a:lnTo>
                    <a:lnTo>
                      <a:pt x="3825" y="31599"/>
                    </a:lnTo>
                    <a:lnTo>
                      <a:pt x="3851" y="31625"/>
                    </a:lnTo>
                    <a:lnTo>
                      <a:pt x="3902" y="31676"/>
                    </a:lnTo>
                    <a:lnTo>
                      <a:pt x="3979" y="31676"/>
                    </a:lnTo>
                    <a:lnTo>
                      <a:pt x="4082" y="31702"/>
                    </a:lnTo>
                    <a:lnTo>
                      <a:pt x="4133" y="31727"/>
                    </a:lnTo>
                    <a:lnTo>
                      <a:pt x="4159" y="31779"/>
                    </a:lnTo>
                    <a:lnTo>
                      <a:pt x="4184" y="31830"/>
                    </a:lnTo>
                    <a:lnTo>
                      <a:pt x="4261" y="31856"/>
                    </a:lnTo>
                    <a:lnTo>
                      <a:pt x="4313" y="31830"/>
                    </a:lnTo>
                    <a:lnTo>
                      <a:pt x="4338" y="31881"/>
                    </a:lnTo>
                    <a:lnTo>
                      <a:pt x="4364" y="31907"/>
                    </a:lnTo>
                    <a:lnTo>
                      <a:pt x="4390" y="31907"/>
                    </a:lnTo>
                    <a:lnTo>
                      <a:pt x="4467" y="31958"/>
                    </a:lnTo>
                    <a:lnTo>
                      <a:pt x="4492" y="32035"/>
                    </a:lnTo>
                    <a:lnTo>
                      <a:pt x="4492" y="32087"/>
                    </a:lnTo>
                    <a:lnTo>
                      <a:pt x="4544" y="32138"/>
                    </a:lnTo>
                    <a:lnTo>
                      <a:pt x="4595" y="32138"/>
                    </a:lnTo>
                    <a:lnTo>
                      <a:pt x="4621" y="32164"/>
                    </a:lnTo>
                    <a:lnTo>
                      <a:pt x="4723" y="32189"/>
                    </a:lnTo>
                    <a:lnTo>
                      <a:pt x="4775" y="32215"/>
                    </a:lnTo>
                    <a:lnTo>
                      <a:pt x="4929" y="32215"/>
                    </a:lnTo>
                    <a:lnTo>
                      <a:pt x="5006" y="32164"/>
                    </a:lnTo>
                    <a:lnTo>
                      <a:pt x="5031" y="32138"/>
                    </a:lnTo>
                    <a:lnTo>
                      <a:pt x="5083" y="32035"/>
                    </a:lnTo>
                    <a:lnTo>
                      <a:pt x="5160" y="32035"/>
                    </a:lnTo>
                    <a:lnTo>
                      <a:pt x="5237" y="32061"/>
                    </a:lnTo>
                    <a:lnTo>
                      <a:pt x="5288" y="32061"/>
                    </a:lnTo>
                    <a:lnTo>
                      <a:pt x="5339" y="32010"/>
                    </a:lnTo>
                    <a:lnTo>
                      <a:pt x="5365" y="31984"/>
                    </a:lnTo>
                    <a:lnTo>
                      <a:pt x="5391" y="31984"/>
                    </a:lnTo>
                    <a:lnTo>
                      <a:pt x="5442" y="31958"/>
                    </a:lnTo>
                    <a:lnTo>
                      <a:pt x="5468" y="31958"/>
                    </a:lnTo>
                    <a:lnTo>
                      <a:pt x="5519" y="31933"/>
                    </a:lnTo>
                    <a:lnTo>
                      <a:pt x="5545" y="31881"/>
                    </a:lnTo>
                    <a:lnTo>
                      <a:pt x="5571" y="31804"/>
                    </a:lnTo>
                    <a:lnTo>
                      <a:pt x="5571" y="31779"/>
                    </a:lnTo>
                    <a:lnTo>
                      <a:pt x="5596" y="31702"/>
                    </a:lnTo>
                    <a:lnTo>
                      <a:pt x="5622" y="31650"/>
                    </a:lnTo>
                    <a:lnTo>
                      <a:pt x="5673" y="31625"/>
                    </a:lnTo>
                    <a:lnTo>
                      <a:pt x="5725" y="31625"/>
                    </a:lnTo>
                    <a:lnTo>
                      <a:pt x="5776" y="31650"/>
                    </a:lnTo>
                    <a:lnTo>
                      <a:pt x="5853" y="31625"/>
                    </a:lnTo>
                    <a:lnTo>
                      <a:pt x="5879" y="31599"/>
                    </a:lnTo>
                    <a:lnTo>
                      <a:pt x="5904" y="31599"/>
                    </a:lnTo>
                    <a:lnTo>
                      <a:pt x="6033" y="31625"/>
                    </a:lnTo>
                    <a:lnTo>
                      <a:pt x="6058" y="31650"/>
                    </a:lnTo>
                    <a:lnTo>
                      <a:pt x="6187" y="31650"/>
                    </a:lnTo>
                    <a:lnTo>
                      <a:pt x="6212" y="31599"/>
                    </a:lnTo>
                    <a:lnTo>
                      <a:pt x="6212" y="31625"/>
                    </a:lnTo>
                    <a:lnTo>
                      <a:pt x="6238" y="31702"/>
                    </a:lnTo>
                    <a:lnTo>
                      <a:pt x="6315" y="31779"/>
                    </a:lnTo>
                    <a:lnTo>
                      <a:pt x="6341" y="31830"/>
                    </a:lnTo>
                    <a:lnTo>
                      <a:pt x="6366" y="31856"/>
                    </a:lnTo>
                    <a:lnTo>
                      <a:pt x="6469" y="31907"/>
                    </a:lnTo>
                    <a:lnTo>
                      <a:pt x="6546" y="31933"/>
                    </a:lnTo>
                    <a:lnTo>
                      <a:pt x="6572" y="31933"/>
                    </a:lnTo>
                    <a:lnTo>
                      <a:pt x="6546" y="31958"/>
                    </a:lnTo>
                    <a:lnTo>
                      <a:pt x="6495" y="31984"/>
                    </a:lnTo>
                    <a:lnTo>
                      <a:pt x="6469" y="32010"/>
                    </a:lnTo>
                    <a:lnTo>
                      <a:pt x="6418" y="32061"/>
                    </a:lnTo>
                    <a:lnTo>
                      <a:pt x="6418" y="32112"/>
                    </a:lnTo>
                    <a:lnTo>
                      <a:pt x="6443" y="32164"/>
                    </a:lnTo>
                    <a:lnTo>
                      <a:pt x="6443" y="32189"/>
                    </a:lnTo>
                    <a:lnTo>
                      <a:pt x="6443" y="32215"/>
                    </a:lnTo>
                    <a:lnTo>
                      <a:pt x="6418" y="32292"/>
                    </a:lnTo>
                    <a:lnTo>
                      <a:pt x="6443" y="32318"/>
                    </a:lnTo>
                    <a:lnTo>
                      <a:pt x="6469" y="32369"/>
                    </a:lnTo>
                    <a:lnTo>
                      <a:pt x="6546" y="32395"/>
                    </a:lnTo>
                    <a:lnTo>
                      <a:pt x="6597" y="32420"/>
                    </a:lnTo>
                    <a:lnTo>
                      <a:pt x="6623" y="32446"/>
                    </a:lnTo>
                    <a:lnTo>
                      <a:pt x="6649" y="32446"/>
                    </a:lnTo>
                    <a:lnTo>
                      <a:pt x="6726" y="32472"/>
                    </a:lnTo>
                    <a:lnTo>
                      <a:pt x="6777" y="32472"/>
                    </a:lnTo>
                    <a:lnTo>
                      <a:pt x="6803" y="32446"/>
                    </a:lnTo>
                    <a:lnTo>
                      <a:pt x="6931" y="32446"/>
                    </a:lnTo>
                    <a:lnTo>
                      <a:pt x="6957" y="32420"/>
                    </a:lnTo>
                    <a:lnTo>
                      <a:pt x="6982" y="32369"/>
                    </a:lnTo>
                    <a:lnTo>
                      <a:pt x="7342" y="32369"/>
                    </a:lnTo>
                    <a:lnTo>
                      <a:pt x="7393" y="32343"/>
                    </a:lnTo>
                    <a:lnTo>
                      <a:pt x="7419" y="32292"/>
                    </a:lnTo>
                    <a:lnTo>
                      <a:pt x="7393" y="32241"/>
                    </a:lnTo>
                    <a:lnTo>
                      <a:pt x="7367" y="32189"/>
                    </a:lnTo>
                    <a:lnTo>
                      <a:pt x="7393" y="32164"/>
                    </a:lnTo>
                    <a:lnTo>
                      <a:pt x="7470" y="32138"/>
                    </a:lnTo>
                    <a:lnTo>
                      <a:pt x="7650" y="32138"/>
                    </a:lnTo>
                    <a:lnTo>
                      <a:pt x="7727" y="32241"/>
                    </a:lnTo>
                    <a:lnTo>
                      <a:pt x="7804" y="32343"/>
                    </a:lnTo>
                    <a:lnTo>
                      <a:pt x="7855" y="32472"/>
                    </a:lnTo>
                    <a:lnTo>
                      <a:pt x="7881" y="32574"/>
                    </a:lnTo>
                    <a:lnTo>
                      <a:pt x="7932" y="32626"/>
                    </a:lnTo>
                    <a:lnTo>
                      <a:pt x="7983" y="32677"/>
                    </a:lnTo>
                    <a:lnTo>
                      <a:pt x="8009" y="32703"/>
                    </a:lnTo>
                    <a:lnTo>
                      <a:pt x="8060" y="32728"/>
                    </a:lnTo>
                    <a:lnTo>
                      <a:pt x="8137" y="32703"/>
                    </a:lnTo>
                    <a:lnTo>
                      <a:pt x="8163" y="32703"/>
                    </a:lnTo>
                    <a:lnTo>
                      <a:pt x="8189" y="32754"/>
                    </a:lnTo>
                    <a:lnTo>
                      <a:pt x="8240" y="32805"/>
                    </a:lnTo>
                    <a:lnTo>
                      <a:pt x="8317" y="32882"/>
                    </a:lnTo>
                    <a:lnTo>
                      <a:pt x="8368" y="32959"/>
                    </a:lnTo>
                    <a:lnTo>
                      <a:pt x="8420" y="33011"/>
                    </a:lnTo>
                    <a:lnTo>
                      <a:pt x="8497" y="33036"/>
                    </a:lnTo>
                    <a:lnTo>
                      <a:pt x="8574" y="33036"/>
                    </a:lnTo>
                    <a:lnTo>
                      <a:pt x="8728" y="33062"/>
                    </a:lnTo>
                    <a:lnTo>
                      <a:pt x="8830" y="33088"/>
                    </a:lnTo>
                    <a:lnTo>
                      <a:pt x="8959" y="33113"/>
                    </a:lnTo>
                    <a:lnTo>
                      <a:pt x="9139" y="33088"/>
                    </a:lnTo>
                    <a:lnTo>
                      <a:pt x="9190" y="33062"/>
                    </a:lnTo>
                    <a:lnTo>
                      <a:pt x="9267" y="33036"/>
                    </a:lnTo>
                    <a:lnTo>
                      <a:pt x="9293" y="33036"/>
                    </a:lnTo>
                    <a:lnTo>
                      <a:pt x="9344" y="33011"/>
                    </a:lnTo>
                    <a:lnTo>
                      <a:pt x="9395" y="33036"/>
                    </a:lnTo>
                    <a:lnTo>
                      <a:pt x="9421" y="33011"/>
                    </a:lnTo>
                    <a:lnTo>
                      <a:pt x="9472" y="33011"/>
                    </a:lnTo>
                    <a:lnTo>
                      <a:pt x="9498" y="32959"/>
                    </a:lnTo>
                    <a:lnTo>
                      <a:pt x="9524" y="32908"/>
                    </a:lnTo>
                    <a:lnTo>
                      <a:pt x="9524" y="32805"/>
                    </a:lnTo>
                    <a:lnTo>
                      <a:pt x="9549" y="32780"/>
                    </a:lnTo>
                    <a:lnTo>
                      <a:pt x="9575" y="32703"/>
                    </a:lnTo>
                    <a:lnTo>
                      <a:pt x="9601" y="32651"/>
                    </a:lnTo>
                    <a:lnTo>
                      <a:pt x="9652" y="32626"/>
                    </a:lnTo>
                    <a:lnTo>
                      <a:pt x="9806" y="32549"/>
                    </a:lnTo>
                    <a:lnTo>
                      <a:pt x="9934" y="32446"/>
                    </a:lnTo>
                    <a:lnTo>
                      <a:pt x="9986" y="32446"/>
                    </a:lnTo>
                    <a:lnTo>
                      <a:pt x="10088" y="32472"/>
                    </a:lnTo>
                    <a:lnTo>
                      <a:pt x="10191" y="32446"/>
                    </a:lnTo>
                    <a:lnTo>
                      <a:pt x="10345" y="32369"/>
                    </a:lnTo>
                    <a:lnTo>
                      <a:pt x="10550" y="32292"/>
                    </a:lnTo>
                    <a:lnTo>
                      <a:pt x="10730" y="32189"/>
                    </a:lnTo>
                    <a:lnTo>
                      <a:pt x="10653" y="32318"/>
                    </a:lnTo>
                    <a:lnTo>
                      <a:pt x="10627" y="32395"/>
                    </a:lnTo>
                    <a:lnTo>
                      <a:pt x="10602" y="32472"/>
                    </a:lnTo>
                    <a:lnTo>
                      <a:pt x="10576" y="32472"/>
                    </a:lnTo>
                    <a:lnTo>
                      <a:pt x="10550" y="32523"/>
                    </a:lnTo>
                    <a:lnTo>
                      <a:pt x="10448" y="32523"/>
                    </a:lnTo>
                    <a:lnTo>
                      <a:pt x="10396" y="32549"/>
                    </a:lnTo>
                    <a:lnTo>
                      <a:pt x="10319" y="32600"/>
                    </a:lnTo>
                    <a:lnTo>
                      <a:pt x="10191" y="32728"/>
                    </a:lnTo>
                    <a:lnTo>
                      <a:pt x="10114" y="32882"/>
                    </a:lnTo>
                    <a:lnTo>
                      <a:pt x="10088" y="32908"/>
                    </a:lnTo>
                    <a:lnTo>
                      <a:pt x="10063" y="32934"/>
                    </a:lnTo>
                    <a:lnTo>
                      <a:pt x="9934" y="32934"/>
                    </a:lnTo>
                    <a:lnTo>
                      <a:pt x="9909" y="32959"/>
                    </a:lnTo>
                    <a:lnTo>
                      <a:pt x="9883" y="33011"/>
                    </a:lnTo>
                    <a:lnTo>
                      <a:pt x="9909" y="33062"/>
                    </a:lnTo>
                    <a:lnTo>
                      <a:pt x="9883" y="33088"/>
                    </a:lnTo>
                    <a:lnTo>
                      <a:pt x="9832" y="33113"/>
                    </a:lnTo>
                    <a:lnTo>
                      <a:pt x="9832" y="33165"/>
                    </a:lnTo>
                    <a:lnTo>
                      <a:pt x="9857" y="33190"/>
                    </a:lnTo>
                    <a:lnTo>
                      <a:pt x="9857" y="33216"/>
                    </a:lnTo>
                    <a:lnTo>
                      <a:pt x="9832" y="33190"/>
                    </a:lnTo>
                    <a:lnTo>
                      <a:pt x="9806" y="33216"/>
                    </a:lnTo>
                    <a:lnTo>
                      <a:pt x="9780" y="33216"/>
                    </a:lnTo>
                    <a:lnTo>
                      <a:pt x="9755" y="33319"/>
                    </a:lnTo>
                    <a:lnTo>
                      <a:pt x="9780" y="33345"/>
                    </a:lnTo>
                    <a:lnTo>
                      <a:pt x="9780" y="33422"/>
                    </a:lnTo>
                    <a:lnTo>
                      <a:pt x="9780" y="33524"/>
                    </a:lnTo>
                    <a:lnTo>
                      <a:pt x="9806" y="33601"/>
                    </a:lnTo>
                    <a:lnTo>
                      <a:pt x="9832" y="33653"/>
                    </a:lnTo>
                    <a:lnTo>
                      <a:pt x="9806" y="33653"/>
                    </a:lnTo>
                    <a:lnTo>
                      <a:pt x="9755" y="33678"/>
                    </a:lnTo>
                    <a:lnTo>
                      <a:pt x="9729" y="33704"/>
                    </a:lnTo>
                    <a:lnTo>
                      <a:pt x="9703" y="33730"/>
                    </a:lnTo>
                    <a:lnTo>
                      <a:pt x="9678" y="33704"/>
                    </a:lnTo>
                    <a:lnTo>
                      <a:pt x="9447" y="33704"/>
                    </a:lnTo>
                    <a:lnTo>
                      <a:pt x="9190" y="33781"/>
                    </a:lnTo>
                    <a:lnTo>
                      <a:pt x="8959" y="33807"/>
                    </a:lnTo>
                    <a:lnTo>
                      <a:pt x="8933" y="33807"/>
                    </a:lnTo>
                    <a:lnTo>
                      <a:pt x="8882" y="33832"/>
                    </a:lnTo>
                    <a:lnTo>
                      <a:pt x="8856" y="33832"/>
                    </a:lnTo>
                    <a:lnTo>
                      <a:pt x="8779" y="33730"/>
                    </a:lnTo>
                    <a:lnTo>
                      <a:pt x="8676" y="33678"/>
                    </a:lnTo>
                    <a:lnTo>
                      <a:pt x="8651" y="33653"/>
                    </a:lnTo>
                    <a:lnTo>
                      <a:pt x="8548" y="33627"/>
                    </a:lnTo>
                    <a:lnTo>
                      <a:pt x="8445" y="33601"/>
                    </a:lnTo>
                    <a:lnTo>
                      <a:pt x="8368" y="33627"/>
                    </a:lnTo>
                    <a:lnTo>
                      <a:pt x="8291" y="33653"/>
                    </a:lnTo>
                    <a:lnTo>
                      <a:pt x="8189" y="33627"/>
                    </a:lnTo>
                    <a:lnTo>
                      <a:pt x="8009" y="33601"/>
                    </a:lnTo>
                    <a:lnTo>
                      <a:pt x="7829" y="33576"/>
                    </a:lnTo>
                    <a:lnTo>
                      <a:pt x="7675" y="33601"/>
                    </a:lnTo>
                    <a:lnTo>
                      <a:pt x="7573" y="33601"/>
                    </a:lnTo>
                    <a:lnTo>
                      <a:pt x="7470" y="33627"/>
                    </a:lnTo>
                    <a:lnTo>
                      <a:pt x="7367" y="33653"/>
                    </a:lnTo>
                    <a:lnTo>
                      <a:pt x="7316" y="33678"/>
                    </a:lnTo>
                    <a:lnTo>
                      <a:pt x="7188" y="33678"/>
                    </a:lnTo>
                    <a:lnTo>
                      <a:pt x="7085" y="33653"/>
                    </a:lnTo>
                    <a:lnTo>
                      <a:pt x="6982" y="33678"/>
                    </a:lnTo>
                    <a:lnTo>
                      <a:pt x="6880" y="33704"/>
                    </a:lnTo>
                    <a:lnTo>
                      <a:pt x="6803" y="33704"/>
                    </a:lnTo>
                    <a:lnTo>
                      <a:pt x="6751" y="33730"/>
                    </a:lnTo>
                    <a:lnTo>
                      <a:pt x="6700" y="33755"/>
                    </a:lnTo>
                    <a:lnTo>
                      <a:pt x="6700" y="33781"/>
                    </a:lnTo>
                    <a:lnTo>
                      <a:pt x="6674" y="33781"/>
                    </a:lnTo>
                    <a:lnTo>
                      <a:pt x="6623" y="33807"/>
                    </a:lnTo>
                    <a:lnTo>
                      <a:pt x="6597" y="33858"/>
                    </a:lnTo>
                    <a:lnTo>
                      <a:pt x="6649" y="33909"/>
                    </a:lnTo>
                    <a:lnTo>
                      <a:pt x="6649" y="33961"/>
                    </a:lnTo>
                    <a:lnTo>
                      <a:pt x="6623" y="33961"/>
                    </a:lnTo>
                    <a:lnTo>
                      <a:pt x="6597" y="33986"/>
                    </a:lnTo>
                    <a:lnTo>
                      <a:pt x="6572" y="34012"/>
                    </a:lnTo>
                    <a:lnTo>
                      <a:pt x="6546" y="34038"/>
                    </a:lnTo>
                    <a:lnTo>
                      <a:pt x="6572" y="34089"/>
                    </a:lnTo>
                    <a:lnTo>
                      <a:pt x="6597" y="34115"/>
                    </a:lnTo>
                    <a:lnTo>
                      <a:pt x="6623" y="34166"/>
                    </a:lnTo>
                    <a:lnTo>
                      <a:pt x="6623" y="34192"/>
                    </a:lnTo>
                    <a:lnTo>
                      <a:pt x="6649" y="34192"/>
                    </a:lnTo>
                    <a:lnTo>
                      <a:pt x="6649" y="34269"/>
                    </a:lnTo>
                    <a:lnTo>
                      <a:pt x="6649" y="34320"/>
                    </a:lnTo>
                    <a:lnTo>
                      <a:pt x="6649" y="34371"/>
                    </a:lnTo>
                    <a:lnTo>
                      <a:pt x="6597" y="34397"/>
                    </a:lnTo>
                    <a:lnTo>
                      <a:pt x="6572" y="34423"/>
                    </a:lnTo>
                    <a:lnTo>
                      <a:pt x="6546" y="34423"/>
                    </a:lnTo>
                    <a:lnTo>
                      <a:pt x="6520" y="34500"/>
                    </a:lnTo>
                    <a:lnTo>
                      <a:pt x="6495" y="34500"/>
                    </a:lnTo>
                    <a:lnTo>
                      <a:pt x="6392" y="34577"/>
                    </a:lnTo>
                    <a:lnTo>
                      <a:pt x="6366" y="34602"/>
                    </a:lnTo>
                    <a:lnTo>
                      <a:pt x="6315" y="34577"/>
                    </a:lnTo>
                    <a:lnTo>
                      <a:pt x="6289" y="34577"/>
                    </a:lnTo>
                    <a:lnTo>
                      <a:pt x="6264" y="34525"/>
                    </a:lnTo>
                    <a:lnTo>
                      <a:pt x="6238" y="34500"/>
                    </a:lnTo>
                    <a:lnTo>
                      <a:pt x="6187" y="34500"/>
                    </a:lnTo>
                    <a:lnTo>
                      <a:pt x="6084" y="34474"/>
                    </a:lnTo>
                    <a:lnTo>
                      <a:pt x="5879" y="34474"/>
                    </a:lnTo>
                    <a:lnTo>
                      <a:pt x="5853" y="34525"/>
                    </a:lnTo>
                    <a:lnTo>
                      <a:pt x="5853" y="34577"/>
                    </a:lnTo>
                    <a:lnTo>
                      <a:pt x="5853" y="34654"/>
                    </a:lnTo>
                    <a:lnTo>
                      <a:pt x="5827" y="34731"/>
                    </a:lnTo>
                    <a:lnTo>
                      <a:pt x="5802" y="34833"/>
                    </a:lnTo>
                    <a:lnTo>
                      <a:pt x="5776" y="34936"/>
                    </a:lnTo>
                    <a:lnTo>
                      <a:pt x="5750" y="35039"/>
                    </a:lnTo>
                    <a:lnTo>
                      <a:pt x="5776" y="35116"/>
                    </a:lnTo>
                    <a:lnTo>
                      <a:pt x="5776" y="35167"/>
                    </a:lnTo>
                    <a:lnTo>
                      <a:pt x="5802" y="35193"/>
                    </a:lnTo>
                    <a:lnTo>
                      <a:pt x="5776" y="35244"/>
                    </a:lnTo>
                    <a:lnTo>
                      <a:pt x="5802" y="35321"/>
                    </a:lnTo>
                    <a:lnTo>
                      <a:pt x="5802" y="35424"/>
                    </a:lnTo>
                    <a:lnTo>
                      <a:pt x="5725" y="35501"/>
                    </a:lnTo>
                    <a:lnTo>
                      <a:pt x="5699" y="35526"/>
                    </a:lnTo>
                    <a:lnTo>
                      <a:pt x="5648" y="35552"/>
                    </a:lnTo>
                    <a:lnTo>
                      <a:pt x="5648" y="35578"/>
                    </a:lnTo>
                    <a:lnTo>
                      <a:pt x="5571" y="35629"/>
                    </a:lnTo>
                    <a:lnTo>
                      <a:pt x="5545" y="35732"/>
                    </a:lnTo>
                    <a:lnTo>
                      <a:pt x="5468" y="35783"/>
                    </a:lnTo>
                    <a:lnTo>
                      <a:pt x="5391" y="35834"/>
                    </a:lnTo>
                    <a:lnTo>
                      <a:pt x="5365" y="35860"/>
                    </a:lnTo>
                    <a:lnTo>
                      <a:pt x="5314" y="35886"/>
                    </a:lnTo>
                    <a:lnTo>
                      <a:pt x="5262" y="35937"/>
                    </a:lnTo>
                    <a:lnTo>
                      <a:pt x="5237" y="36014"/>
                    </a:lnTo>
                    <a:lnTo>
                      <a:pt x="5262" y="36065"/>
                    </a:lnTo>
                    <a:lnTo>
                      <a:pt x="5237" y="36091"/>
                    </a:lnTo>
                    <a:lnTo>
                      <a:pt x="5211" y="36194"/>
                    </a:lnTo>
                    <a:lnTo>
                      <a:pt x="5160" y="36219"/>
                    </a:lnTo>
                    <a:lnTo>
                      <a:pt x="5031" y="36219"/>
                    </a:lnTo>
                    <a:lnTo>
                      <a:pt x="4980" y="36245"/>
                    </a:lnTo>
                    <a:lnTo>
                      <a:pt x="4954" y="36245"/>
                    </a:lnTo>
                    <a:lnTo>
                      <a:pt x="4903" y="36219"/>
                    </a:lnTo>
                    <a:lnTo>
                      <a:pt x="4877" y="36219"/>
                    </a:lnTo>
                    <a:lnTo>
                      <a:pt x="4826" y="36271"/>
                    </a:lnTo>
                    <a:lnTo>
                      <a:pt x="4826" y="36322"/>
                    </a:lnTo>
                    <a:lnTo>
                      <a:pt x="4800" y="36322"/>
                    </a:lnTo>
                    <a:lnTo>
                      <a:pt x="4749" y="36348"/>
                    </a:lnTo>
                    <a:lnTo>
                      <a:pt x="4723" y="36373"/>
                    </a:lnTo>
                    <a:lnTo>
                      <a:pt x="4698" y="36399"/>
                    </a:lnTo>
                    <a:lnTo>
                      <a:pt x="4672" y="36373"/>
                    </a:lnTo>
                    <a:lnTo>
                      <a:pt x="4646" y="36373"/>
                    </a:lnTo>
                    <a:lnTo>
                      <a:pt x="4595" y="36399"/>
                    </a:lnTo>
                    <a:lnTo>
                      <a:pt x="4569" y="36399"/>
                    </a:lnTo>
                    <a:lnTo>
                      <a:pt x="4569" y="36450"/>
                    </a:lnTo>
                    <a:lnTo>
                      <a:pt x="4569" y="36502"/>
                    </a:lnTo>
                    <a:lnTo>
                      <a:pt x="4569" y="36579"/>
                    </a:lnTo>
                    <a:lnTo>
                      <a:pt x="4544" y="36656"/>
                    </a:lnTo>
                    <a:lnTo>
                      <a:pt x="4544" y="36733"/>
                    </a:lnTo>
                    <a:lnTo>
                      <a:pt x="4544" y="36810"/>
                    </a:lnTo>
                    <a:lnTo>
                      <a:pt x="4518" y="36887"/>
                    </a:lnTo>
                    <a:lnTo>
                      <a:pt x="4492" y="36913"/>
                    </a:lnTo>
                    <a:lnTo>
                      <a:pt x="4364" y="36938"/>
                    </a:lnTo>
                    <a:lnTo>
                      <a:pt x="4287" y="36990"/>
                    </a:lnTo>
                    <a:lnTo>
                      <a:pt x="4236" y="37067"/>
                    </a:lnTo>
                    <a:lnTo>
                      <a:pt x="4236" y="37144"/>
                    </a:lnTo>
                    <a:lnTo>
                      <a:pt x="4236" y="37221"/>
                    </a:lnTo>
                    <a:lnTo>
                      <a:pt x="4184" y="37272"/>
                    </a:lnTo>
                    <a:lnTo>
                      <a:pt x="4159" y="37323"/>
                    </a:lnTo>
                    <a:lnTo>
                      <a:pt x="4107" y="37323"/>
                    </a:lnTo>
                    <a:lnTo>
                      <a:pt x="4056" y="37375"/>
                    </a:lnTo>
                    <a:lnTo>
                      <a:pt x="4030" y="37426"/>
                    </a:lnTo>
                    <a:lnTo>
                      <a:pt x="4005" y="37503"/>
                    </a:lnTo>
                    <a:lnTo>
                      <a:pt x="3979" y="37529"/>
                    </a:lnTo>
                    <a:lnTo>
                      <a:pt x="3953" y="37529"/>
                    </a:lnTo>
                    <a:lnTo>
                      <a:pt x="3928" y="37554"/>
                    </a:lnTo>
                    <a:lnTo>
                      <a:pt x="3876" y="37606"/>
                    </a:lnTo>
                    <a:lnTo>
                      <a:pt x="3825" y="37657"/>
                    </a:lnTo>
                    <a:lnTo>
                      <a:pt x="3774" y="37657"/>
                    </a:lnTo>
                    <a:lnTo>
                      <a:pt x="3722" y="37631"/>
                    </a:lnTo>
                    <a:lnTo>
                      <a:pt x="3671" y="37657"/>
                    </a:lnTo>
                    <a:lnTo>
                      <a:pt x="3645" y="37683"/>
                    </a:lnTo>
                    <a:lnTo>
                      <a:pt x="3568" y="37837"/>
                    </a:lnTo>
                    <a:lnTo>
                      <a:pt x="3543" y="37811"/>
                    </a:lnTo>
                    <a:lnTo>
                      <a:pt x="3517" y="37785"/>
                    </a:lnTo>
                    <a:lnTo>
                      <a:pt x="3466" y="37734"/>
                    </a:lnTo>
                    <a:lnTo>
                      <a:pt x="3337" y="37734"/>
                    </a:lnTo>
                    <a:lnTo>
                      <a:pt x="3286" y="37760"/>
                    </a:lnTo>
                    <a:lnTo>
                      <a:pt x="3260" y="37760"/>
                    </a:lnTo>
                    <a:lnTo>
                      <a:pt x="3260" y="37785"/>
                    </a:lnTo>
                    <a:lnTo>
                      <a:pt x="3209" y="37811"/>
                    </a:lnTo>
                    <a:lnTo>
                      <a:pt x="3183" y="37811"/>
                    </a:lnTo>
                    <a:lnTo>
                      <a:pt x="3158" y="37837"/>
                    </a:lnTo>
                    <a:lnTo>
                      <a:pt x="3106" y="37888"/>
                    </a:lnTo>
                    <a:lnTo>
                      <a:pt x="3081" y="37888"/>
                    </a:lnTo>
                    <a:lnTo>
                      <a:pt x="3029" y="37939"/>
                    </a:lnTo>
                    <a:lnTo>
                      <a:pt x="2978" y="37965"/>
                    </a:lnTo>
                    <a:lnTo>
                      <a:pt x="2952" y="37965"/>
                    </a:lnTo>
                    <a:lnTo>
                      <a:pt x="2875" y="38042"/>
                    </a:lnTo>
                    <a:lnTo>
                      <a:pt x="2850" y="38093"/>
                    </a:lnTo>
                    <a:lnTo>
                      <a:pt x="2824" y="38119"/>
                    </a:lnTo>
                    <a:lnTo>
                      <a:pt x="2824" y="38170"/>
                    </a:lnTo>
                    <a:lnTo>
                      <a:pt x="2824" y="38196"/>
                    </a:lnTo>
                    <a:lnTo>
                      <a:pt x="2824" y="38247"/>
                    </a:lnTo>
                    <a:lnTo>
                      <a:pt x="2824" y="38324"/>
                    </a:lnTo>
                    <a:lnTo>
                      <a:pt x="2798" y="38376"/>
                    </a:lnTo>
                    <a:lnTo>
                      <a:pt x="2798" y="38401"/>
                    </a:lnTo>
                    <a:lnTo>
                      <a:pt x="2798" y="38427"/>
                    </a:lnTo>
                    <a:lnTo>
                      <a:pt x="2798" y="38478"/>
                    </a:lnTo>
                    <a:lnTo>
                      <a:pt x="2850" y="38530"/>
                    </a:lnTo>
                    <a:lnTo>
                      <a:pt x="2875" y="38555"/>
                    </a:lnTo>
                    <a:lnTo>
                      <a:pt x="2901" y="38581"/>
                    </a:lnTo>
                    <a:lnTo>
                      <a:pt x="2978" y="38607"/>
                    </a:lnTo>
                    <a:lnTo>
                      <a:pt x="3081" y="38607"/>
                    </a:lnTo>
                    <a:lnTo>
                      <a:pt x="3132" y="38555"/>
                    </a:lnTo>
                    <a:lnTo>
                      <a:pt x="3209" y="38555"/>
                    </a:lnTo>
                    <a:lnTo>
                      <a:pt x="3260" y="38504"/>
                    </a:lnTo>
                    <a:lnTo>
                      <a:pt x="3312" y="38478"/>
                    </a:lnTo>
                    <a:lnTo>
                      <a:pt x="3363" y="38453"/>
                    </a:lnTo>
                    <a:lnTo>
                      <a:pt x="3363" y="38401"/>
                    </a:lnTo>
                    <a:lnTo>
                      <a:pt x="3389" y="38401"/>
                    </a:lnTo>
                    <a:lnTo>
                      <a:pt x="3389" y="38376"/>
                    </a:lnTo>
                    <a:lnTo>
                      <a:pt x="3389" y="38273"/>
                    </a:lnTo>
                    <a:lnTo>
                      <a:pt x="3440" y="38247"/>
                    </a:lnTo>
                    <a:lnTo>
                      <a:pt x="3543" y="38299"/>
                    </a:lnTo>
                    <a:lnTo>
                      <a:pt x="3568" y="38324"/>
                    </a:lnTo>
                    <a:lnTo>
                      <a:pt x="3568" y="38350"/>
                    </a:lnTo>
                    <a:lnTo>
                      <a:pt x="3697" y="38350"/>
                    </a:lnTo>
                    <a:lnTo>
                      <a:pt x="3748" y="38376"/>
                    </a:lnTo>
                    <a:lnTo>
                      <a:pt x="3825" y="38401"/>
                    </a:lnTo>
                    <a:lnTo>
                      <a:pt x="3876" y="38427"/>
                    </a:lnTo>
                    <a:lnTo>
                      <a:pt x="3928" y="38530"/>
                    </a:lnTo>
                    <a:lnTo>
                      <a:pt x="3928" y="38581"/>
                    </a:lnTo>
                    <a:lnTo>
                      <a:pt x="3953" y="38658"/>
                    </a:lnTo>
                    <a:lnTo>
                      <a:pt x="3979" y="38735"/>
                    </a:lnTo>
                    <a:lnTo>
                      <a:pt x="4030" y="38812"/>
                    </a:lnTo>
                    <a:lnTo>
                      <a:pt x="4082" y="38838"/>
                    </a:lnTo>
                    <a:lnTo>
                      <a:pt x="4107" y="38889"/>
                    </a:lnTo>
                    <a:lnTo>
                      <a:pt x="4133" y="38915"/>
                    </a:lnTo>
                    <a:lnTo>
                      <a:pt x="4236" y="38915"/>
                    </a:lnTo>
                    <a:lnTo>
                      <a:pt x="4287" y="38863"/>
                    </a:lnTo>
                    <a:lnTo>
                      <a:pt x="4287" y="38812"/>
                    </a:lnTo>
                    <a:lnTo>
                      <a:pt x="4338" y="38761"/>
                    </a:lnTo>
                    <a:lnTo>
                      <a:pt x="4364" y="38735"/>
                    </a:lnTo>
                    <a:lnTo>
                      <a:pt x="4415" y="38735"/>
                    </a:lnTo>
                    <a:lnTo>
                      <a:pt x="4467" y="38709"/>
                    </a:lnTo>
                    <a:lnTo>
                      <a:pt x="4492" y="38684"/>
                    </a:lnTo>
                    <a:lnTo>
                      <a:pt x="4518" y="38632"/>
                    </a:lnTo>
                    <a:lnTo>
                      <a:pt x="4595" y="38581"/>
                    </a:lnTo>
                    <a:lnTo>
                      <a:pt x="4621" y="38478"/>
                    </a:lnTo>
                    <a:lnTo>
                      <a:pt x="4621" y="38453"/>
                    </a:lnTo>
                    <a:lnTo>
                      <a:pt x="4595" y="38350"/>
                    </a:lnTo>
                    <a:lnTo>
                      <a:pt x="4544" y="38273"/>
                    </a:lnTo>
                    <a:lnTo>
                      <a:pt x="4544" y="38247"/>
                    </a:lnTo>
                    <a:lnTo>
                      <a:pt x="4621" y="38170"/>
                    </a:lnTo>
                    <a:lnTo>
                      <a:pt x="4646" y="38196"/>
                    </a:lnTo>
                    <a:lnTo>
                      <a:pt x="4723" y="38196"/>
                    </a:lnTo>
                    <a:lnTo>
                      <a:pt x="4749" y="38170"/>
                    </a:lnTo>
                    <a:lnTo>
                      <a:pt x="4775" y="38145"/>
                    </a:lnTo>
                    <a:lnTo>
                      <a:pt x="4800" y="38119"/>
                    </a:lnTo>
                    <a:lnTo>
                      <a:pt x="4826" y="38093"/>
                    </a:lnTo>
                    <a:lnTo>
                      <a:pt x="4826" y="38068"/>
                    </a:lnTo>
                    <a:lnTo>
                      <a:pt x="4852" y="38016"/>
                    </a:lnTo>
                    <a:lnTo>
                      <a:pt x="4852" y="37965"/>
                    </a:lnTo>
                    <a:lnTo>
                      <a:pt x="4877" y="37965"/>
                    </a:lnTo>
                    <a:lnTo>
                      <a:pt x="4877" y="37939"/>
                    </a:lnTo>
                    <a:lnTo>
                      <a:pt x="4929" y="37965"/>
                    </a:lnTo>
                    <a:lnTo>
                      <a:pt x="4980" y="37914"/>
                    </a:lnTo>
                    <a:lnTo>
                      <a:pt x="5031" y="37888"/>
                    </a:lnTo>
                    <a:lnTo>
                      <a:pt x="5031" y="37862"/>
                    </a:lnTo>
                    <a:lnTo>
                      <a:pt x="5083" y="37811"/>
                    </a:lnTo>
                    <a:lnTo>
                      <a:pt x="5160" y="37837"/>
                    </a:lnTo>
                    <a:lnTo>
                      <a:pt x="5185" y="37862"/>
                    </a:lnTo>
                    <a:lnTo>
                      <a:pt x="5211" y="37862"/>
                    </a:lnTo>
                    <a:lnTo>
                      <a:pt x="5262" y="37837"/>
                    </a:lnTo>
                    <a:lnTo>
                      <a:pt x="5314" y="37785"/>
                    </a:lnTo>
                    <a:lnTo>
                      <a:pt x="5339" y="37708"/>
                    </a:lnTo>
                    <a:lnTo>
                      <a:pt x="5365" y="37657"/>
                    </a:lnTo>
                    <a:lnTo>
                      <a:pt x="5339" y="37606"/>
                    </a:lnTo>
                    <a:lnTo>
                      <a:pt x="5339" y="37554"/>
                    </a:lnTo>
                    <a:lnTo>
                      <a:pt x="5365" y="37529"/>
                    </a:lnTo>
                    <a:lnTo>
                      <a:pt x="5391" y="37503"/>
                    </a:lnTo>
                    <a:lnTo>
                      <a:pt x="5391" y="37452"/>
                    </a:lnTo>
                    <a:lnTo>
                      <a:pt x="5416" y="37426"/>
                    </a:lnTo>
                    <a:lnTo>
                      <a:pt x="5442" y="37400"/>
                    </a:lnTo>
                    <a:lnTo>
                      <a:pt x="5468" y="37452"/>
                    </a:lnTo>
                    <a:lnTo>
                      <a:pt x="5493" y="37477"/>
                    </a:lnTo>
                    <a:lnTo>
                      <a:pt x="5545" y="37503"/>
                    </a:lnTo>
                    <a:lnTo>
                      <a:pt x="5596" y="37477"/>
                    </a:lnTo>
                    <a:lnTo>
                      <a:pt x="5648" y="37426"/>
                    </a:lnTo>
                    <a:lnTo>
                      <a:pt x="5699" y="37452"/>
                    </a:lnTo>
                    <a:lnTo>
                      <a:pt x="5725" y="37426"/>
                    </a:lnTo>
                    <a:lnTo>
                      <a:pt x="5725" y="37452"/>
                    </a:lnTo>
                    <a:lnTo>
                      <a:pt x="5750" y="37452"/>
                    </a:lnTo>
                    <a:lnTo>
                      <a:pt x="5802" y="37426"/>
                    </a:lnTo>
                    <a:lnTo>
                      <a:pt x="5879" y="37452"/>
                    </a:lnTo>
                    <a:lnTo>
                      <a:pt x="5956" y="37452"/>
                    </a:lnTo>
                    <a:lnTo>
                      <a:pt x="6007" y="37426"/>
                    </a:lnTo>
                    <a:lnTo>
                      <a:pt x="6058" y="37400"/>
                    </a:lnTo>
                    <a:lnTo>
                      <a:pt x="6110" y="37400"/>
                    </a:lnTo>
                    <a:lnTo>
                      <a:pt x="6161" y="37349"/>
                    </a:lnTo>
                    <a:lnTo>
                      <a:pt x="6187" y="37298"/>
                    </a:lnTo>
                    <a:lnTo>
                      <a:pt x="6264" y="37272"/>
                    </a:lnTo>
                    <a:lnTo>
                      <a:pt x="6315" y="37298"/>
                    </a:lnTo>
                    <a:lnTo>
                      <a:pt x="6572" y="37349"/>
                    </a:lnTo>
                    <a:lnTo>
                      <a:pt x="6597" y="37400"/>
                    </a:lnTo>
                    <a:lnTo>
                      <a:pt x="6649" y="37426"/>
                    </a:lnTo>
                    <a:lnTo>
                      <a:pt x="6674" y="37452"/>
                    </a:lnTo>
                    <a:lnTo>
                      <a:pt x="6700" y="37477"/>
                    </a:lnTo>
                    <a:lnTo>
                      <a:pt x="6803" y="37477"/>
                    </a:lnTo>
                    <a:lnTo>
                      <a:pt x="6854" y="37426"/>
                    </a:lnTo>
                    <a:lnTo>
                      <a:pt x="6880" y="37375"/>
                    </a:lnTo>
                    <a:lnTo>
                      <a:pt x="6931" y="37426"/>
                    </a:lnTo>
                    <a:lnTo>
                      <a:pt x="6982" y="37477"/>
                    </a:lnTo>
                    <a:lnTo>
                      <a:pt x="7111" y="37529"/>
                    </a:lnTo>
                    <a:lnTo>
                      <a:pt x="7162" y="37554"/>
                    </a:lnTo>
                    <a:lnTo>
                      <a:pt x="7213" y="37580"/>
                    </a:lnTo>
                    <a:lnTo>
                      <a:pt x="7265" y="37580"/>
                    </a:lnTo>
                    <a:lnTo>
                      <a:pt x="7290" y="37529"/>
                    </a:lnTo>
                    <a:lnTo>
                      <a:pt x="7393" y="37529"/>
                    </a:lnTo>
                    <a:lnTo>
                      <a:pt x="7444" y="37554"/>
                    </a:lnTo>
                    <a:lnTo>
                      <a:pt x="7470" y="37580"/>
                    </a:lnTo>
                    <a:lnTo>
                      <a:pt x="7496" y="37580"/>
                    </a:lnTo>
                    <a:lnTo>
                      <a:pt x="7547" y="37631"/>
                    </a:lnTo>
                    <a:lnTo>
                      <a:pt x="7547" y="37683"/>
                    </a:lnTo>
                    <a:lnTo>
                      <a:pt x="7573" y="37734"/>
                    </a:lnTo>
                    <a:lnTo>
                      <a:pt x="7573" y="37760"/>
                    </a:lnTo>
                    <a:lnTo>
                      <a:pt x="7598" y="37785"/>
                    </a:lnTo>
                    <a:lnTo>
                      <a:pt x="7675" y="37837"/>
                    </a:lnTo>
                    <a:lnTo>
                      <a:pt x="7752" y="37888"/>
                    </a:lnTo>
                    <a:lnTo>
                      <a:pt x="7855" y="37888"/>
                    </a:lnTo>
                    <a:lnTo>
                      <a:pt x="7906" y="37862"/>
                    </a:lnTo>
                    <a:lnTo>
                      <a:pt x="7906" y="37888"/>
                    </a:lnTo>
                    <a:lnTo>
                      <a:pt x="7958" y="37914"/>
                    </a:lnTo>
                    <a:lnTo>
                      <a:pt x="8009" y="37939"/>
                    </a:lnTo>
                    <a:lnTo>
                      <a:pt x="8060" y="37939"/>
                    </a:lnTo>
                    <a:lnTo>
                      <a:pt x="8112" y="37888"/>
                    </a:lnTo>
                    <a:lnTo>
                      <a:pt x="8137" y="37862"/>
                    </a:lnTo>
                    <a:lnTo>
                      <a:pt x="8240" y="37862"/>
                    </a:lnTo>
                    <a:lnTo>
                      <a:pt x="8266" y="37811"/>
                    </a:lnTo>
                    <a:lnTo>
                      <a:pt x="8266" y="37760"/>
                    </a:lnTo>
                    <a:lnTo>
                      <a:pt x="8266" y="37657"/>
                    </a:lnTo>
                    <a:lnTo>
                      <a:pt x="8266" y="37580"/>
                    </a:lnTo>
                    <a:lnTo>
                      <a:pt x="8317" y="37529"/>
                    </a:lnTo>
                    <a:lnTo>
                      <a:pt x="8368" y="37477"/>
                    </a:lnTo>
                    <a:lnTo>
                      <a:pt x="8445" y="37400"/>
                    </a:lnTo>
                    <a:lnTo>
                      <a:pt x="8522" y="37400"/>
                    </a:lnTo>
                    <a:lnTo>
                      <a:pt x="8548" y="37375"/>
                    </a:lnTo>
                    <a:lnTo>
                      <a:pt x="8574" y="37349"/>
                    </a:lnTo>
                    <a:lnTo>
                      <a:pt x="8599" y="37323"/>
                    </a:lnTo>
                    <a:lnTo>
                      <a:pt x="8625" y="37272"/>
                    </a:lnTo>
                    <a:lnTo>
                      <a:pt x="8625" y="37246"/>
                    </a:lnTo>
                    <a:lnTo>
                      <a:pt x="8625" y="37221"/>
                    </a:lnTo>
                    <a:lnTo>
                      <a:pt x="8651" y="37169"/>
                    </a:lnTo>
                    <a:lnTo>
                      <a:pt x="8676" y="37118"/>
                    </a:lnTo>
                    <a:lnTo>
                      <a:pt x="8676" y="37092"/>
                    </a:lnTo>
                    <a:lnTo>
                      <a:pt x="8676" y="37067"/>
                    </a:lnTo>
                    <a:lnTo>
                      <a:pt x="8676" y="37015"/>
                    </a:lnTo>
                    <a:lnTo>
                      <a:pt x="8625" y="36990"/>
                    </a:lnTo>
                    <a:lnTo>
                      <a:pt x="8574" y="36964"/>
                    </a:lnTo>
                    <a:lnTo>
                      <a:pt x="8548" y="36964"/>
                    </a:lnTo>
                    <a:lnTo>
                      <a:pt x="8548" y="36913"/>
                    </a:lnTo>
                    <a:lnTo>
                      <a:pt x="8599" y="36913"/>
                    </a:lnTo>
                    <a:lnTo>
                      <a:pt x="8625" y="36887"/>
                    </a:lnTo>
                    <a:lnTo>
                      <a:pt x="8651" y="36861"/>
                    </a:lnTo>
                    <a:lnTo>
                      <a:pt x="8676" y="36810"/>
                    </a:lnTo>
                    <a:lnTo>
                      <a:pt x="8676" y="36784"/>
                    </a:lnTo>
                    <a:lnTo>
                      <a:pt x="8651" y="36733"/>
                    </a:lnTo>
                    <a:lnTo>
                      <a:pt x="8651" y="36707"/>
                    </a:lnTo>
                    <a:lnTo>
                      <a:pt x="8625" y="36681"/>
                    </a:lnTo>
                    <a:lnTo>
                      <a:pt x="8625" y="36630"/>
                    </a:lnTo>
                    <a:lnTo>
                      <a:pt x="8676" y="36553"/>
                    </a:lnTo>
                    <a:lnTo>
                      <a:pt x="8702" y="36476"/>
                    </a:lnTo>
                    <a:lnTo>
                      <a:pt x="8702" y="36450"/>
                    </a:lnTo>
                    <a:lnTo>
                      <a:pt x="8728" y="36399"/>
                    </a:lnTo>
                    <a:lnTo>
                      <a:pt x="8805" y="36271"/>
                    </a:lnTo>
                    <a:lnTo>
                      <a:pt x="8830" y="36271"/>
                    </a:lnTo>
                    <a:lnTo>
                      <a:pt x="8908" y="36296"/>
                    </a:lnTo>
                    <a:lnTo>
                      <a:pt x="8959" y="36271"/>
                    </a:lnTo>
                    <a:lnTo>
                      <a:pt x="9036" y="36219"/>
                    </a:lnTo>
                    <a:lnTo>
                      <a:pt x="9113" y="36194"/>
                    </a:lnTo>
                    <a:lnTo>
                      <a:pt x="9190" y="36168"/>
                    </a:lnTo>
                    <a:lnTo>
                      <a:pt x="9216" y="36091"/>
                    </a:lnTo>
                    <a:lnTo>
                      <a:pt x="9241" y="36014"/>
                    </a:lnTo>
                    <a:lnTo>
                      <a:pt x="9318" y="35988"/>
                    </a:lnTo>
                    <a:lnTo>
                      <a:pt x="9549" y="35988"/>
                    </a:lnTo>
                    <a:lnTo>
                      <a:pt x="9652" y="35963"/>
                    </a:lnTo>
                    <a:lnTo>
                      <a:pt x="9703" y="35886"/>
                    </a:lnTo>
                    <a:lnTo>
                      <a:pt x="9832" y="35886"/>
                    </a:lnTo>
                    <a:lnTo>
                      <a:pt x="9883" y="35911"/>
                    </a:lnTo>
                    <a:lnTo>
                      <a:pt x="9986" y="35886"/>
                    </a:lnTo>
                    <a:lnTo>
                      <a:pt x="10063" y="35809"/>
                    </a:lnTo>
                    <a:lnTo>
                      <a:pt x="10140" y="35783"/>
                    </a:lnTo>
                    <a:lnTo>
                      <a:pt x="10165" y="35783"/>
                    </a:lnTo>
                    <a:lnTo>
                      <a:pt x="10242" y="35809"/>
                    </a:lnTo>
                    <a:lnTo>
                      <a:pt x="10294" y="35834"/>
                    </a:lnTo>
                    <a:lnTo>
                      <a:pt x="10371" y="35834"/>
                    </a:lnTo>
                    <a:lnTo>
                      <a:pt x="10422" y="35860"/>
                    </a:lnTo>
                    <a:lnTo>
                      <a:pt x="10448" y="35860"/>
                    </a:lnTo>
                    <a:lnTo>
                      <a:pt x="10550" y="35911"/>
                    </a:lnTo>
                    <a:lnTo>
                      <a:pt x="10550" y="35937"/>
                    </a:lnTo>
                    <a:lnTo>
                      <a:pt x="10602" y="35937"/>
                    </a:lnTo>
                    <a:lnTo>
                      <a:pt x="10653" y="35988"/>
                    </a:lnTo>
                    <a:lnTo>
                      <a:pt x="10807" y="36091"/>
                    </a:lnTo>
                    <a:lnTo>
                      <a:pt x="10833" y="36117"/>
                    </a:lnTo>
                    <a:lnTo>
                      <a:pt x="10858" y="36117"/>
                    </a:lnTo>
                    <a:lnTo>
                      <a:pt x="10884" y="36142"/>
                    </a:lnTo>
                    <a:lnTo>
                      <a:pt x="10935" y="36194"/>
                    </a:lnTo>
                    <a:lnTo>
                      <a:pt x="11064" y="36322"/>
                    </a:lnTo>
                    <a:lnTo>
                      <a:pt x="11192" y="36425"/>
                    </a:lnTo>
                    <a:lnTo>
                      <a:pt x="11218" y="36450"/>
                    </a:lnTo>
                    <a:lnTo>
                      <a:pt x="11192" y="36553"/>
                    </a:lnTo>
                    <a:lnTo>
                      <a:pt x="11218" y="36656"/>
                    </a:lnTo>
                    <a:lnTo>
                      <a:pt x="11243" y="36656"/>
                    </a:lnTo>
                    <a:lnTo>
                      <a:pt x="11295" y="36681"/>
                    </a:lnTo>
                    <a:lnTo>
                      <a:pt x="11320" y="36656"/>
                    </a:lnTo>
                    <a:lnTo>
                      <a:pt x="11346" y="36604"/>
                    </a:lnTo>
                    <a:lnTo>
                      <a:pt x="11423" y="36476"/>
                    </a:lnTo>
                    <a:lnTo>
                      <a:pt x="11449" y="36450"/>
                    </a:lnTo>
                    <a:lnTo>
                      <a:pt x="11449" y="36399"/>
                    </a:lnTo>
                    <a:lnTo>
                      <a:pt x="11397" y="36322"/>
                    </a:lnTo>
                    <a:lnTo>
                      <a:pt x="11372" y="36296"/>
                    </a:lnTo>
                    <a:lnTo>
                      <a:pt x="11346" y="36296"/>
                    </a:lnTo>
                    <a:lnTo>
                      <a:pt x="11372" y="36245"/>
                    </a:lnTo>
                    <a:lnTo>
                      <a:pt x="11397" y="36219"/>
                    </a:lnTo>
                    <a:lnTo>
                      <a:pt x="11423" y="36194"/>
                    </a:lnTo>
                    <a:lnTo>
                      <a:pt x="11526" y="36194"/>
                    </a:lnTo>
                    <a:lnTo>
                      <a:pt x="11603" y="36219"/>
                    </a:lnTo>
                    <a:lnTo>
                      <a:pt x="11705" y="36219"/>
                    </a:lnTo>
                    <a:lnTo>
                      <a:pt x="11782" y="36245"/>
                    </a:lnTo>
                    <a:lnTo>
                      <a:pt x="11834" y="36245"/>
                    </a:lnTo>
                    <a:lnTo>
                      <a:pt x="11885" y="36219"/>
                    </a:lnTo>
                    <a:lnTo>
                      <a:pt x="11988" y="36245"/>
                    </a:lnTo>
                    <a:lnTo>
                      <a:pt x="12116" y="36296"/>
                    </a:lnTo>
                    <a:lnTo>
                      <a:pt x="12142" y="36296"/>
                    </a:lnTo>
                    <a:lnTo>
                      <a:pt x="12193" y="36348"/>
                    </a:lnTo>
                    <a:lnTo>
                      <a:pt x="12270" y="36373"/>
                    </a:lnTo>
                    <a:lnTo>
                      <a:pt x="12296" y="36399"/>
                    </a:lnTo>
                    <a:lnTo>
                      <a:pt x="12347" y="36425"/>
                    </a:lnTo>
                    <a:lnTo>
                      <a:pt x="12399" y="36399"/>
                    </a:lnTo>
                    <a:lnTo>
                      <a:pt x="12450" y="36373"/>
                    </a:lnTo>
                    <a:lnTo>
                      <a:pt x="12450" y="36348"/>
                    </a:lnTo>
                    <a:lnTo>
                      <a:pt x="12476" y="36348"/>
                    </a:lnTo>
                    <a:lnTo>
                      <a:pt x="12527" y="36373"/>
                    </a:lnTo>
                    <a:lnTo>
                      <a:pt x="12578" y="36348"/>
                    </a:lnTo>
                    <a:lnTo>
                      <a:pt x="12630" y="36322"/>
                    </a:lnTo>
                    <a:lnTo>
                      <a:pt x="12630" y="36271"/>
                    </a:lnTo>
                    <a:lnTo>
                      <a:pt x="12655" y="36219"/>
                    </a:lnTo>
                    <a:lnTo>
                      <a:pt x="12655" y="36194"/>
                    </a:lnTo>
                    <a:lnTo>
                      <a:pt x="12681" y="36168"/>
                    </a:lnTo>
                    <a:lnTo>
                      <a:pt x="12707" y="36091"/>
                    </a:lnTo>
                    <a:lnTo>
                      <a:pt x="12707" y="36040"/>
                    </a:lnTo>
                    <a:lnTo>
                      <a:pt x="12655" y="36014"/>
                    </a:lnTo>
                    <a:lnTo>
                      <a:pt x="12681" y="35937"/>
                    </a:lnTo>
                    <a:lnTo>
                      <a:pt x="12681" y="35911"/>
                    </a:lnTo>
                    <a:lnTo>
                      <a:pt x="12758" y="35860"/>
                    </a:lnTo>
                    <a:lnTo>
                      <a:pt x="12809" y="35860"/>
                    </a:lnTo>
                    <a:lnTo>
                      <a:pt x="12861" y="35834"/>
                    </a:lnTo>
                    <a:lnTo>
                      <a:pt x="12886" y="35809"/>
                    </a:lnTo>
                    <a:lnTo>
                      <a:pt x="12912" y="35834"/>
                    </a:lnTo>
                    <a:lnTo>
                      <a:pt x="12989" y="35834"/>
                    </a:lnTo>
                    <a:lnTo>
                      <a:pt x="13066" y="35860"/>
                    </a:lnTo>
                    <a:lnTo>
                      <a:pt x="13117" y="35860"/>
                    </a:lnTo>
                    <a:lnTo>
                      <a:pt x="13169" y="35834"/>
                    </a:lnTo>
                    <a:lnTo>
                      <a:pt x="13194" y="35783"/>
                    </a:lnTo>
                    <a:lnTo>
                      <a:pt x="13194" y="35757"/>
                    </a:lnTo>
                    <a:lnTo>
                      <a:pt x="13271" y="35757"/>
                    </a:lnTo>
                    <a:lnTo>
                      <a:pt x="13477" y="35809"/>
                    </a:lnTo>
                    <a:lnTo>
                      <a:pt x="13554" y="35834"/>
                    </a:lnTo>
                    <a:lnTo>
                      <a:pt x="13605" y="35834"/>
                    </a:lnTo>
                    <a:lnTo>
                      <a:pt x="13579" y="35860"/>
                    </a:lnTo>
                    <a:lnTo>
                      <a:pt x="13528" y="35911"/>
                    </a:lnTo>
                    <a:lnTo>
                      <a:pt x="13528" y="35937"/>
                    </a:lnTo>
                    <a:lnTo>
                      <a:pt x="13477" y="35963"/>
                    </a:lnTo>
                    <a:lnTo>
                      <a:pt x="13477" y="36014"/>
                    </a:lnTo>
                    <a:lnTo>
                      <a:pt x="13502" y="36040"/>
                    </a:lnTo>
                    <a:lnTo>
                      <a:pt x="13528" y="36065"/>
                    </a:lnTo>
                    <a:lnTo>
                      <a:pt x="13733" y="36065"/>
                    </a:lnTo>
                    <a:lnTo>
                      <a:pt x="13785" y="36040"/>
                    </a:lnTo>
                    <a:lnTo>
                      <a:pt x="13785" y="36065"/>
                    </a:lnTo>
                    <a:lnTo>
                      <a:pt x="13836" y="36117"/>
                    </a:lnTo>
                    <a:lnTo>
                      <a:pt x="13862" y="36142"/>
                    </a:lnTo>
                    <a:lnTo>
                      <a:pt x="13913" y="36142"/>
                    </a:lnTo>
                    <a:lnTo>
                      <a:pt x="13964" y="36168"/>
                    </a:lnTo>
                    <a:lnTo>
                      <a:pt x="13964" y="36194"/>
                    </a:lnTo>
                    <a:lnTo>
                      <a:pt x="13990" y="36194"/>
                    </a:lnTo>
                    <a:lnTo>
                      <a:pt x="14016" y="36219"/>
                    </a:lnTo>
                    <a:lnTo>
                      <a:pt x="14118" y="36322"/>
                    </a:lnTo>
                    <a:lnTo>
                      <a:pt x="14221" y="36399"/>
                    </a:lnTo>
                    <a:lnTo>
                      <a:pt x="14247" y="36399"/>
                    </a:lnTo>
                    <a:lnTo>
                      <a:pt x="14324" y="36425"/>
                    </a:lnTo>
                    <a:lnTo>
                      <a:pt x="14401" y="36425"/>
                    </a:lnTo>
                    <a:lnTo>
                      <a:pt x="14452" y="36373"/>
                    </a:lnTo>
                    <a:lnTo>
                      <a:pt x="14503" y="36373"/>
                    </a:lnTo>
                    <a:lnTo>
                      <a:pt x="14555" y="36348"/>
                    </a:lnTo>
                    <a:lnTo>
                      <a:pt x="14606" y="36322"/>
                    </a:lnTo>
                    <a:lnTo>
                      <a:pt x="14632" y="36271"/>
                    </a:lnTo>
                    <a:lnTo>
                      <a:pt x="14632" y="36219"/>
                    </a:lnTo>
                    <a:lnTo>
                      <a:pt x="14657" y="36194"/>
                    </a:lnTo>
                    <a:lnTo>
                      <a:pt x="14657" y="36142"/>
                    </a:lnTo>
                    <a:lnTo>
                      <a:pt x="14657" y="36117"/>
                    </a:lnTo>
                    <a:lnTo>
                      <a:pt x="14709" y="36065"/>
                    </a:lnTo>
                    <a:lnTo>
                      <a:pt x="14760" y="36065"/>
                    </a:lnTo>
                    <a:lnTo>
                      <a:pt x="14786" y="36040"/>
                    </a:lnTo>
                    <a:lnTo>
                      <a:pt x="14863" y="35988"/>
                    </a:lnTo>
                    <a:lnTo>
                      <a:pt x="14888" y="35937"/>
                    </a:lnTo>
                    <a:lnTo>
                      <a:pt x="14914" y="35886"/>
                    </a:lnTo>
                    <a:lnTo>
                      <a:pt x="14888" y="35834"/>
                    </a:lnTo>
                    <a:lnTo>
                      <a:pt x="14863" y="35783"/>
                    </a:lnTo>
                    <a:lnTo>
                      <a:pt x="14837" y="35757"/>
                    </a:lnTo>
                    <a:lnTo>
                      <a:pt x="14811" y="35732"/>
                    </a:lnTo>
                    <a:lnTo>
                      <a:pt x="14760" y="35680"/>
                    </a:lnTo>
                    <a:lnTo>
                      <a:pt x="14709" y="35680"/>
                    </a:lnTo>
                    <a:lnTo>
                      <a:pt x="14657" y="35655"/>
                    </a:lnTo>
                    <a:lnTo>
                      <a:pt x="14632" y="35655"/>
                    </a:lnTo>
                    <a:lnTo>
                      <a:pt x="14555" y="35629"/>
                    </a:lnTo>
                    <a:lnTo>
                      <a:pt x="14503" y="35578"/>
                    </a:lnTo>
                    <a:lnTo>
                      <a:pt x="14401" y="35552"/>
                    </a:lnTo>
                    <a:lnTo>
                      <a:pt x="14298" y="35526"/>
                    </a:lnTo>
                    <a:lnTo>
                      <a:pt x="14272" y="35501"/>
                    </a:lnTo>
                    <a:lnTo>
                      <a:pt x="14272" y="35475"/>
                    </a:lnTo>
                    <a:lnTo>
                      <a:pt x="14298" y="35398"/>
                    </a:lnTo>
                    <a:lnTo>
                      <a:pt x="14375" y="35449"/>
                    </a:lnTo>
                    <a:lnTo>
                      <a:pt x="14529" y="35552"/>
                    </a:lnTo>
                    <a:lnTo>
                      <a:pt x="14580" y="35578"/>
                    </a:lnTo>
                    <a:lnTo>
                      <a:pt x="14657" y="35603"/>
                    </a:lnTo>
                    <a:lnTo>
                      <a:pt x="14709" y="35603"/>
                    </a:lnTo>
                    <a:lnTo>
                      <a:pt x="14734" y="35578"/>
                    </a:lnTo>
                    <a:lnTo>
                      <a:pt x="14786" y="35603"/>
                    </a:lnTo>
                    <a:lnTo>
                      <a:pt x="14811" y="35603"/>
                    </a:lnTo>
                    <a:lnTo>
                      <a:pt x="14888" y="35578"/>
                    </a:lnTo>
                    <a:lnTo>
                      <a:pt x="14940" y="35578"/>
                    </a:lnTo>
                    <a:lnTo>
                      <a:pt x="15094" y="35603"/>
                    </a:lnTo>
                    <a:lnTo>
                      <a:pt x="15222" y="35603"/>
                    </a:lnTo>
                    <a:lnTo>
                      <a:pt x="15248" y="35629"/>
                    </a:lnTo>
                    <a:lnTo>
                      <a:pt x="15325" y="35655"/>
                    </a:lnTo>
                    <a:lnTo>
                      <a:pt x="15376" y="35680"/>
                    </a:lnTo>
                    <a:lnTo>
                      <a:pt x="15427" y="35732"/>
                    </a:lnTo>
                    <a:lnTo>
                      <a:pt x="15530" y="35783"/>
                    </a:lnTo>
                    <a:lnTo>
                      <a:pt x="15530" y="35809"/>
                    </a:lnTo>
                    <a:lnTo>
                      <a:pt x="15633" y="35809"/>
                    </a:lnTo>
                    <a:lnTo>
                      <a:pt x="15659" y="35783"/>
                    </a:lnTo>
                    <a:lnTo>
                      <a:pt x="15710" y="35732"/>
                    </a:lnTo>
                    <a:lnTo>
                      <a:pt x="15710" y="35706"/>
                    </a:lnTo>
                    <a:lnTo>
                      <a:pt x="15787" y="35603"/>
                    </a:lnTo>
                    <a:lnTo>
                      <a:pt x="15838" y="35603"/>
                    </a:lnTo>
                    <a:lnTo>
                      <a:pt x="15915" y="35578"/>
                    </a:lnTo>
                    <a:lnTo>
                      <a:pt x="15992" y="35552"/>
                    </a:lnTo>
                    <a:lnTo>
                      <a:pt x="16069" y="35526"/>
                    </a:lnTo>
                    <a:lnTo>
                      <a:pt x="16223" y="35501"/>
                    </a:lnTo>
                    <a:lnTo>
                      <a:pt x="16300" y="35501"/>
                    </a:lnTo>
                    <a:lnTo>
                      <a:pt x="16377" y="35475"/>
                    </a:lnTo>
                    <a:lnTo>
                      <a:pt x="16660" y="35475"/>
                    </a:lnTo>
                    <a:lnTo>
                      <a:pt x="16762" y="35449"/>
                    </a:lnTo>
                    <a:lnTo>
                      <a:pt x="16839" y="35424"/>
                    </a:lnTo>
                    <a:lnTo>
                      <a:pt x="16891" y="35424"/>
                    </a:lnTo>
                    <a:lnTo>
                      <a:pt x="16942" y="35398"/>
                    </a:lnTo>
                    <a:lnTo>
                      <a:pt x="16993" y="35398"/>
                    </a:lnTo>
                    <a:lnTo>
                      <a:pt x="17070" y="35424"/>
                    </a:lnTo>
                    <a:lnTo>
                      <a:pt x="17224" y="35424"/>
                    </a:lnTo>
                    <a:lnTo>
                      <a:pt x="17327" y="35449"/>
                    </a:lnTo>
                    <a:lnTo>
                      <a:pt x="17378" y="35475"/>
                    </a:lnTo>
                    <a:lnTo>
                      <a:pt x="17430" y="35475"/>
                    </a:lnTo>
                    <a:lnTo>
                      <a:pt x="17532" y="35501"/>
                    </a:lnTo>
                    <a:lnTo>
                      <a:pt x="17532" y="35526"/>
                    </a:lnTo>
                    <a:lnTo>
                      <a:pt x="17584" y="35552"/>
                    </a:lnTo>
                    <a:lnTo>
                      <a:pt x="17635" y="35578"/>
                    </a:lnTo>
                    <a:lnTo>
                      <a:pt x="17763" y="35578"/>
                    </a:lnTo>
                    <a:lnTo>
                      <a:pt x="17840" y="35629"/>
                    </a:lnTo>
                    <a:lnTo>
                      <a:pt x="17892" y="35655"/>
                    </a:lnTo>
                    <a:lnTo>
                      <a:pt x="17994" y="35680"/>
                    </a:lnTo>
                    <a:lnTo>
                      <a:pt x="18046" y="35706"/>
                    </a:lnTo>
                    <a:lnTo>
                      <a:pt x="18071" y="35706"/>
                    </a:lnTo>
                    <a:lnTo>
                      <a:pt x="18123" y="35757"/>
                    </a:lnTo>
                    <a:lnTo>
                      <a:pt x="18200" y="35783"/>
                    </a:lnTo>
                    <a:lnTo>
                      <a:pt x="18225" y="35783"/>
                    </a:lnTo>
                    <a:lnTo>
                      <a:pt x="18328" y="35757"/>
                    </a:lnTo>
                    <a:lnTo>
                      <a:pt x="18379" y="35706"/>
                    </a:lnTo>
                    <a:lnTo>
                      <a:pt x="18431" y="35655"/>
                    </a:lnTo>
                    <a:lnTo>
                      <a:pt x="18456" y="35629"/>
                    </a:lnTo>
                    <a:lnTo>
                      <a:pt x="18456" y="35603"/>
                    </a:lnTo>
                    <a:lnTo>
                      <a:pt x="18533" y="35552"/>
                    </a:lnTo>
                    <a:lnTo>
                      <a:pt x="18585" y="35501"/>
                    </a:lnTo>
                    <a:lnTo>
                      <a:pt x="18662" y="35424"/>
                    </a:lnTo>
                    <a:lnTo>
                      <a:pt x="18739" y="35372"/>
                    </a:lnTo>
                    <a:lnTo>
                      <a:pt x="18764" y="35372"/>
                    </a:lnTo>
                    <a:lnTo>
                      <a:pt x="18816" y="35398"/>
                    </a:lnTo>
                    <a:lnTo>
                      <a:pt x="18867" y="35372"/>
                    </a:lnTo>
                    <a:lnTo>
                      <a:pt x="18893" y="35347"/>
                    </a:lnTo>
                    <a:lnTo>
                      <a:pt x="18996" y="35321"/>
                    </a:lnTo>
                    <a:lnTo>
                      <a:pt x="19073" y="35295"/>
                    </a:lnTo>
                    <a:lnTo>
                      <a:pt x="19201" y="35270"/>
                    </a:lnTo>
                    <a:lnTo>
                      <a:pt x="19329" y="35244"/>
                    </a:lnTo>
                    <a:lnTo>
                      <a:pt x="19458" y="35167"/>
                    </a:lnTo>
                    <a:lnTo>
                      <a:pt x="19483" y="35141"/>
                    </a:lnTo>
                    <a:lnTo>
                      <a:pt x="19663" y="34987"/>
                    </a:lnTo>
                    <a:lnTo>
                      <a:pt x="19791" y="34987"/>
                    </a:lnTo>
                    <a:lnTo>
                      <a:pt x="19894" y="35013"/>
                    </a:lnTo>
                    <a:lnTo>
                      <a:pt x="20048" y="35039"/>
                    </a:lnTo>
                    <a:lnTo>
                      <a:pt x="20099" y="35064"/>
                    </a:lnTo>
                    <a:lnTo>
                      <a:pt x="20176" y="35039"/>
                    </a:lnTo>
                    <a:lnTo>
                      <a:pt x="20202" y="35013"/>
                    </a:lnTo>
                    <a:lnTo>
                      <a:pt x="20228" y="34962"/>
                    </a:lnTo>
                    <a:lnTo>
                      <a:pt x="20228" y="34885"/>
                    </a:lnTo>
                    <a:lnTo>
                      <a:pt x="20202" y="34808"/>
                    </a:lnTo>
                    <a:lnTo>
                      <a:pt x="20202" y="34731"/>
                    </a:lnTo>
                    <a:lnTo>
                      <a:pt x="20253" y="34577"/>
                    </a:lnTo>
                    <a:lnTo>
                      <a:pt x="20253" y="34551"/>
                    </a:lnTo>
                    <a:lnTo>
                      <a:pt x="20407" y="34474"/>
                    </a:lnTo>
                    <a:lnTo>
                      <a:pt x="20561" y="34397"/>
                    </a:lnTo>
                    <a:lnTo>
                      <a:pt x="20690" y="34397"/>
                    </a:lnTo>
                    <a:lnTo>
                      <a:pt x="20741" y="34371"/>
                    </a:lnTo>
                    <a:lnTo>
                      <a:pt x="20767" y="34346"/>
                    </a:lnTo>
                    <a:lnTo>
                      <a:pt x="20818" y="34320"/>
                    </a:lnTo>
                    <a:lnTo>
                      <a:pt x="20895" y="34269"/>
                    </a:lnTo>
                    <a:lnTo>
                      <a:pt x="20972" y="34243"/>
                    </a:lnTo>
                    <a:lnTo>
                      <a:pt x="20998" y="34243"/>
                    </a:lnTo>
                    <a:lnTo>
                      <a:pt x="21075" y="34217"/>
                    </a:lnTo>
                    <a:lnTo>
                      <a:pt x="21075" y="34192"/>
                    </a:lnTo>
                    <a:lnTo>
                      <a:pt x="21177" y="34166"/>
                    </a:lnTo>
                    <a:lnTo>
                      <a:pt x="21254" y="34115"/>
                    </a:lnTo>
                    <a:lnTo>
                      <a:pt x="21306" y="34063"/>
                    </a:lnTo>
                    <a:lnTo>
                      <a:pt x="21331" y="33986"/>
                    </a:lnTo>
                    <a:lnTo>
                      <a:pt x="21331" y="33961"/>
                    </a:lnTo>
                    <a:lnTo>
                      <a:pt x="21331" y="33832"/>
                    </a:lnTo>
                    <a:lnTo>
                      <a:pt x="21331" y="33755"/>
                    </a:lnTo>
                    <a:lnTo>
                      <a:pt x="21306" y="33678"/>
                    </a:lnTo>
                    <a:lnTo>
                      <a:pt x="21306" y="33627"/>
                    </a:lnTo>
                    <a:lnTo>
                      <a:pt x="21306" y="33601"/>
                    </a:lnTo>
                    <a:lnTo>
                      <a:pt x="21306" y="33550"/>
                    </a:lnTo>
                    <a:lnTo>
                      <a:pt x="21280" y="33524"/>
                    </a:lnTo>
                    <a:lnTo>
                      <a:pt x="21280" y="33499"/>
                    </a:lnTo>
                    <a:lnTo>
                      <a:pt x="21280" y="33422"/>
                    </a:lnTo>
                    <a:lnTo>
                      <a:pt x="21280" y="33370"/>
                    </a:lnTo>
                    <a:lnTo>
                      <a:pt x="21254" y="33345"/>
                    </a:lnTo>
                    <a:lnTo>
                      <a:pt x="21357" y="33345"/>
                    </a:lnTo>
                    <a:lnTo>
                      <a:pt x="21357" y="33319"/>
                    </a:lnTo>
                    <a:lnTo>
                      <a:pt x="21383" y="33267"/>
                    </a:lnTo>
                    <a:lnTo>
                      <a:pt x="21434" y="33139"/>
                    </a:lnTo>
                    <a:lnTo>
                      <a:pt x="21434" y="33088"/>
                    </a:lnTo>
                    <a:lnTo>
                      <a:pt x="21408" y="33011"/>
                    </a:lnTo>
                    <a:lnTo>
                      <a:pt x="21383" y="32959"/>
                    </a:lnTo>
                    <a:lnTo>
                      <a:pt x="21306" y="32934"/>
                    </a:lnTo>
                    <a:lnTo>
                      <a:pt x="21254" y="32959"/>
                    </a:lnTo>
                    <a:lnTo>
                      <a:pt x="21100" y="32959"/>
                    </a:lnTo>
                    <a:lnTo>
                      <a:pt x="21075" y="32985"/>
                    </a:lnTo>
                    <a:lnTo>
                      <a:pt x="21049" y="32985"/>
                    </a:lnTo>
                    <a:lnTo>
                      <a:pt x="20921" y="33011"/>
                    </a:lnTo>
                    <a:lnTo>
                      <a:pt x="20895" y="32985"/>
                    </a:lnTo>
                    <a:lnTo>
                      <a:pt x="20844" y="33011"/>
                    </a:lnTo>
                    <a:lnTo>
                      <a:pt x="20741" y="32985"/>
                    </a:lnTo>
                    <a:lnTo>
                      <a:pt x="20664" y="33011"/>
                    </a:lnTo>
                    <a:lnTo>
                      <a:pt x="20613" y="33011"/>
                    </a:lnTo>
                    <a:lnTo>
                      <a:pt x="20536" y="33036"/>
                    </a:lnTo>
                    <a:lnTo>
                      <a:pt x="20356" y="33036"/>
                    </a:lnTo>
                    <a:lnTo>
                      <a:pt x="20305" y="33062"/>
                    </a:lnTo>
                    <a:lnTo>
                      <a:pt x="20253" y="33062"/>
                    </a:lnTo>
                    <a:lnTo>
                      <a:pt x="20151" y="33139"/>
                    </a:lnTo>
                    <a:lnTo>
                      <a:pt x="20125" y="33139"/>
                    </a:lnTo>
                    <a:lnTo>
                      <a:pt x="20151" y="33088"/>
                    </a:lnTo>
                    <a:lnTo>
                      <a:pt x="20151" y="33036"/>
                    </a:lnTo>
                    <a:lnTo>
                      <a:pt x="20099" y="32959"/>
                    </a:lnTo>
                    <a:lnTo>
                      <a:pt x="20048" y="32934"/>
                    </a:lnTo>
                    <a:lnTo>
                      <a:pt x="20022" y="32882"/>
                    </a:lnTo>
                    <a:lnTo>
                      <a:pt x="19971" y="32882"/>
                    </a:lnTo>
                    <a:lnTo>
                      <a:pt x="19945" y="32857"/>
                    </a:lnTo>
                    <a:lnTo>
                      <a:pt x="19920" y="32857"/>
                    </a:lnTo>
                    <a:lnTo>
                      <a:pt x="19868" y="32831"/>
                    </a:lnTo>
                    <a:lnTo>
                      <a:pt x="19817" y="32805"/>
                    </a:lnTo>
                    <a:lnTo>
                      <a:pt x="19791" y="32780"/>
                    </a:lnTo>
                    <a:lnTo>
                      <a:pt x="19766" y="32780"/>
                    </a:lnTo>
                    <a:lnTo>
                      <a:pt x="19740" y="32754"/>
                    </a:lnTo>
                    <a:lnTo>
                      <a:pt x="19663" y="32728"/>
                    </a:lnTo>
                    <a:lnTo>
                      <a:pt x="19560" y="32728"/>
                    </a:lnTo>
                    <a:lnTo>
                      <a:pt x="19509" y="32626"/>
                    </a:lnTo>
                    <a:lnTo>
                      <a:pt x="19432" y="32600"/>
                    </a:lnTo>
                    <a:lnTo>
                      <a:pt x="19252" y="32600"/>
                    </a:lnTo>
                    <a:lnTo>
                      <a:pt x="19252" y="32574"/>
                    </a:lnTo>
                    <a:lnTo>
                      <a:pt x="19278" y="32549"/>
                    </a:lnTo>
                    <a:lnTo>
                      <a:pt x="19329" y="32523"/>
                    </a:lnTo>
                    <a:lnTo>
                      <a:pt x="19329" y="32497"/>
                    </a:lnTo>
                    <a:lnTo>
                      <a:pt x="19329" y="32472"/>
                    </a:lnTo>
                    <a:lnTo>
                      <a:pt x="19381" y="32472"/>
                    </a:lnTo>
                    <a:lnTo>
                      <a:pt x="19432" y="32497"/>
                    </a:lnTo>
                    <a:lnTo>
                      <a:pt x="19483" y="32497"/>
                    </a:lnTo>
                    <a:lnTo>
                      <a:pt x="19560" y="32549"/>
                    </a:lnTo>
                    <a:lnTo>
                      <a:pt x="19637" y="32549"/>
                    </a:lnTo>
                    <a:lnTo>
                      <a:pt x="19689" y="32523"/>
                    </a:lnTo>
                    <a:lnTo>
                      <a:pt x="19740" y="32497"/>
                    </a:lnTo>
                    <a:lnTo>
                      <a:pt x="19766" y="32472"/>
                    </a:lnTo>
                    <a:lnTo>
                      <a:pt x="19843" y="32420"/>
                    </a:lnTo>
                    <a:lnTo>
                      <a:pt x="19894" y="32343"/>
                    </a:lnTo>
                    <a:lnTo>
                      <a:pt x="19971" y="32318"/>
                    </a:lnTo>
                    <a:lnTo>
                      <a:pt x="20074" y="32241"/>
                    </a:lnTo>
                    <a:lnTo>
                      <a:pt x="20125" y="32138"/>
                    </a:lnTo>
                    <a:lnTo>
                      <a:pt x="20151" y="32138"/>
                    </a:lnTo>
                    <a:lnTo>
                      <a:pt x="20151" y="32112"/>
                    </a:lnTo>
                    <a:lnTo>
                      <a:pt x="20125" y="32061"/>
                    </a:lnTo>
                    <a:lnTo>
                      <a:pt x="20125" y="32010"/>
                    </a:lnTo>
                    <a:lnTo>
                      <a:pt x="20125" y="31933"/>
                    </a:lnTo>
                    <a:lnTo>
                      <a:pt x="20125" y="31881"/>
                    </a:lnTo>
                    <a:lnTo>
                      <a:pt x="20151" y="31830"/>
                    </a:lnTo>
                    <a:lnTo>
                      <a:pt x="20151" y="31804"/>
                    </a:lnTo>
                    <a:lnTo>
                      <a:pt x="20125" y="31727"/>
                    </a:lnTo>
                    <a:lnTo>
                      <a:pt x="20125" y="31702"/>
                    </a:lnTo>
                    <a:lnTo>
                      <a:pt x="20151" y="31625"/>
                    </a:lnTo>
                    <a:lnTo>
                      <a:pt x="20125" y="31548"/>
                    </a:lnTo>
                    <a:lnTo>
                      <a:pt x="20099" y="31496"/>
                    </a:lnTo>
                    <a:lnTo>
                      <a:pt x="20048" y="31471"/>
                    </a:lnTo>
                    <a:lnTo>
                      <a:pt x="20151" y="31471"/>
                    </a:lnTo>
                    <a:lnTo>
                      <a:pt x="20228" y="31419"/>
                    </a:lnTo>
                    <a:lnTo>
                      <a:pt x="20279" y="31496"/>
                    </a:lnTo>
                    <a:lnTo>
                      <a:pt x="20356" y="31522"/>
                    </a:lnTo>
                    <a:lnTo>
                      <a:pt x="20459" y="31496"/>
                    </a:lnTo>
                    <a:lnTo>
                      <a:pt x="20536" y="31496"/>
                    </a:lnTo>
                    <a:lnTo>
                      <a:pt x="20561" y="31471"/>
                    </a:lnTo>
                    <a:lnTo>
                      <a:pt x="20613" y="31471"/>
                    </a:lnTo>
                    <a:lnTo>
                      <a:pt x="20638" y="31419"/>
                    </a:lnTo>
                    <a:lnTo>
                      <a:pt x="20690" y="31419"/>
                    </a:lnTo>
                    <a:lnTo>
                      <a:pt x="20715" y="31394"/>
                    </a:lnTo>
                    <a:lnTo>
                      <a:pt x="20741" y="31368"/>
                    </a:lnTo>
                    <a:lnTo>
                      <a:pt x="20767" y="31368"/>
                    </a:lnTo>
                    <a:lnTo>
                      <a:pt x="20818" y="31342"/>
                    </a:lnTo>
                    <a:lnTo>
                      <a:pt x="20844" y="31291"/>
                    </a:lnTo>
                    <a:lnTo>
                      <a:pt x="20921" y="31214"/>
                    </a:lnTo>
                    <a:lnTo>
                      <a:pt x="20998" y="31163"/>
                    </a:lnTo>
                    <a:lnTo>
                      <a:pt x="21023" y="31060"/>
                    </a:lnTo>
                    <a:lnTo>
                      <a:pt x="21023" y="31009"/>
                    </a:lnTo>
                    <a:lnTo>
                      <a:pt x="21023" y="30983"/>
                    </a:lnTo>
                    <a:lnTo>
                      <a:pt x="20972" y="30932"/>
                    </a:lnTo>
                    <a:lnTo>
                      <a:pt x="20946" y="30880"/>
                    </a:lnTo>
                    <a:lnTo>
                      <a:pt x="20972" y="30803"/>
                    </a:lnTo>
                    <a:lnTo>
                      <a:pt x="20998" y="30803"/>
                    </a:lnTo>
                    <a:lnTo>
                      <a:pt x="21049" y="30829"/>
                    </a:lnTo>
                    <a:lnTo>
                      <a:pt x="21100" y="30803"/>
                    </a:lnTo>
                    <a:lnTo>
                      <a:pt x="21152" y="30752"/>
                    </a:lnTo>
                    <a:lnTo>
                      <a:pt x="21177" y="30701"/>
                    </a:lnTo>
                    <a:lnTo>
                      <a:pt x="21229" y="30675"/>
                    </a:lnTo>
                    <a:lnTo>
                      <a:pt x="21254" y="30624"/>
                    </a:lnTo>
                    <a:lnTo>
                      <a:pt x="21280" y="30598"/>
                    </a:lnTo>
                    <a:lnTo>
                      <a:pt x="21280" y="30572"/>
                    </a:lnTo>
                    <a:lnTo>
                      <a:pt x="21357" y="30547"/>
                    </a:lnTo>
                    <a:lnTo>
                      <a:pt x="21383" y="30521"/>
                    </a:lnTo>
                    <a:lnTo>
                      <a:pt x="21408" y="30444"/>
                    </a:lnTo>
                    <a:lnTo>
                      <a:pt x="21434" y="30393"/>
                    </a:lnTo>
                    <a:lnTo>
                      <a:pt x="21460" y="30341"/>
                    </a:lnTo>
                    <a:lnTo>
                      <a:pt x="21537" y="30290"/>
                    </a:lnTo>
                    <a:lnTo>
                      <a:pt x="21562" y="30264"/>
                    </a:lnTo>
                    <a:lnTo>
                      <a:pt x="21691" y="30213"/>
                    </a:lnTo>
                    <a:lnTo>
                      <a:pt x="21742" y="30187"/>
                    </a:lnTo>
                    <a:lnTo>
                      <a:pt x="21793" y="30162"/>
                    </a:lnTo>
                    <a:lnTo>
                      <a:pt x="21793" y="30059"/>
                    </a:lnTo>
                    <a:lnTo>
                      <a:pt x="21819" y="30033"/>
                    </a:lnTo>
                    <a:lnTo>
                      <a:pt x="21819" y="30008"/>
                    </a:lnTo>
                    <a:lnTo>
                      <a:pt x="21845" y="29879"/>
                    </a:lnTo>
                    <a:lnTo>
                      <a:pt x="21845" y="29802"/>
                    </a:lnTo>
                    <a:lnTo>
                      <a:pt x="21870" y="29751"/>
                    </a:lnTo>
                    <a:lnTo>
                      <a:pt x="21870" y="29725"/>
                    </a:lnTo>
                    <a:lnTo>
                      <a:pt x="21896" y="29648"/>
                    </a:lnTo>
                    <a:lnTo>
                      <a:pt x="21896" y="29545"/>
                    </a:lnTo>
                    <a:lnTo>
                      <a:pt x="21947" y="29340"/>
                    </a:lnTo>
                    <a:lnTo>
                      <a:pt x="22024" y="29160"/>
                    </a:lnTo>
                    <a:lnTo>
                      <a:pt x="22024" y="29135"/>
                    </a:lnTo>
                    <a:lnTo>
                      <a:pt x="22076" y="29083"/>
                    </a:lnTo>
                    <a:lnTo>
                      <a:pt x="22076" y="29032"/>
                    </a:lnTo>
                    <a:lnTo>
                      <a:pt x="22127" y="28929"/>
                    </a:lnTo>
                    <a:lnTo>
                      <a:pt x="22153" y="28904"/>
                    </a:lnTo>
                    <a:lnTo>
                      <a:pt x="22153" y="28878"/>
                    </a:lnTo>
                    <a:lnTo>
                      <a:pt x="22153" y="28852"/>
                    </a:lnTo>
                    <a:lnTo>
                      <a:pt x="22179" y="28801"/>
                    </a:lnTo>
                    <a:lnTo>
                      <a:pt x="22179" y="28724"/>
                    </a:lnTo>
                    <a:lnTo>
                      <a:pt x="22153" y="28698"/>
                    </a:lnTo>
                    <a:lnTo>
                      <a:pt x="22179" y="28698"/>
                    </a:lnTo>
                    <a:lnTo>
                      <a:pt x="22179" y="28647"/>
                    </a:lnTo>
                    <a:lnTo>
                      <a:pt x="22230" y="28570"/>
                    </a:lnTo>
                    <a:lnTo>
                      <a:pt x="22256" y="28442"/>
                    </a:lnTo>
                    <a:lnTo>
                      <a:pt x="22256" y="28390"/>
                    </a:lnTo>
                    <a:lnTo>
                      <a:pt x="22256" y="28339"/>
                    </a:lnTo>
                    <a:lnTo>
                      <a:pt x="22230" y="28211"/>
                    </a:lnTo>
                    <a:lnTo>
                      <a:pt x="22204" y="28159"/>
                    </a:lnTo>
                    <a:lnTo>
                      <a:pt x="22204" y="28082"/>
                    </a:lnTo>
                    <a:lnTo>
                      <a:pt x="22230" y="28005"/>
                    </a:lnTo>
                    <a:lnTo>
                      <a:pt x="22230" y="27980"/>
                    </a:lnTo>
                    <a:lnTo>
                      <a:pt x="22230" y="27877"/>
                    </a:lnTo>
                    <a:lnTo>
                      <a:pt x="22204" y="27826"/>
                    </a:lnTo>
                    <a:lnTo>
                      <a:pt x="22179" y="27620"/>
                    </a:lnTo>
                    <a:lnTo>
                      <a:pt x="22153" y="27518"/>
                    </a:lnTo>
                    <a:lnTo>
                      <a:pt x="22127" y="27441"/>
                    </a:lnTo>
                    <a:lnTo>
                      <a:pt x="22076" y="27312"/>
                    </a:lnTo>
                    <a:lnTo>
                      <a:pt x="22024" y="27235"/>
                    </a:lnTo>
                    <a:lnTo>
                      <a:pt x="21947" y="27184"/>
                    </a:lnTo>
                    <a:lnTo>
                      <a:pt x="21768" y="27030"/>
                    </a:lnTo>
                    <a:lnTo>
                      <a:pt x="21742" y="26979"/>
                    </a:lnTo>
                    <a:lnTo>
                      <a:pt x="21716" y="26953"/>
                    </a:lnTo>
                    <a:lnTo>
                      <a:pt x="21691" y="26953"/>
                    </a:lnTo>
                    <a:lnTo>
                      <a:pt x="21562" y="26876"/>
                    </a:lnTo>
                    <a:lnTo>
                      <a:pt x="21537" y="26850"/>
                    </a:lnTo>
                    <a:lnTo>
                      <a:pt x="21511" y="26825"/>
                    </a:lnTo>
                    <a:lnTo>
                      <a:pt x="21485" y="26773"/>
                    </a:lnTo>
                    <a:lnTo>
                      <a:pt x="21408" y="26722"/>
                    </a:lnTo>
                    <a:lnTo>
                      <a:pt x="21383" y="26696"/>
                    </a:lnTo>
                    <a:lnTo>
                      <a:pt x="21357" y="26671"/>
                    </a:lnTo>
                    <a:lnTo>
                      <a:pt x="21331" y="26619"/>
                    </a:lnTo>
                    <a:lnTo>
                      <a:pt x="21280" y="26594"/>
                    </a:lnTo>
                    <a:lnTo>
                      <a:pt x="21254" y="26568"/>
                    </a:lnTo>
                    <a:lnTo>
                      <a:pt x="21023" y="26440"/>
                    </a:lnTo>
                    <a:lnTo>
                      <a:pt x="20869" y="26388"/>
                    </a:lnTo>
                    <a:lnTo>
                      <a:pt x="20767" y="26388"/>
                    </a:lnTo>
                    <a:lnTo>
                      <a:pt x="20715" y="26363"/>
                    </a:lnTo>
                    <a:lnTo>
                      <a:pt x="20536" y="26363"/>
                    </a:lnTo>
                    <a:lnTo>
                      <a:pt x="20536" y="26337"/>
                    </a:lnTo>
                    <a:lnTo>
                      <a:pt x="20407" y="26311"/>
                    </a:lnTo>
                    <a:lnTo>
                      <a:pt x="20356" y="26285"/>
                    </a:lnTo>
                    <a:lnTo>
                      <a:pt x="20305" y="26260"/>
                    </a:lnTo>
                    <a:lnTo>
                      <a:pt x="20202" y="26234"/>
                    </a:lnTo>
                    <a:lnTo>
                      <a:pt x="20151" y="26208"/>
                    </a:lnTo>
                    <a:lnTo>
                      <a:pt x="20099" y="26234"/>
                    </a:lnTo>
                    <a:lnTo>
                      <a:pt x="20074" y="26260"/>
                    </a:lnTo>
                    <a:lnTo>
                      <a:pt x="20048" y="26285"/>
                    </a:lnTo>
                    <a:lnTo>
                      <a:pt x="19920" y="26260"/>
                    </a:lnTo>
                    <a:lnTo>
                      <a:pt x="19689" y="26234"/>
                    </a:lnTo>
                    <a:lnTo>
                      <a:pt x="19637" y="26234"/>
                    </a:lnTo>
                    <a:lnTo>
                      <a:pt x="19586" y="26208"/>
                    </a:lnTo>
                    <a:lnTo>
                      <a:pt x="19355" y="26208"/>
                    </a:lnTo>
                    <a:lnTo>
                      <a:pt x="19304" y="26234"/>
                    </a:lnTo>
                    <a:lnTo>
                      <a:pt x="19227" y="26260"/>
                    </a:lnTo>
                    <a:lnTo>
                      <a:pt x="19021" y="26260"/>
                    </a:lnTo>
                    <a:lnTo>
                      <a:pt x="18944" y="26285"/>
                    </a:lnTo>
                    <a:lnTo>
                      <a:pt x="18867" y="26363"/>
                    </a:lnTo>
                    <a:lnTo>
                      <a:pt x="18816" y="26440"/>
                    </a:lnTo>
                    <a:lnTo>
                      <a:pt x="18816" y="26465"/>
                    </a:lnTo>
                    <a:lnTo>
                      <a:pt x="18764" y="26542"/>
                    </a:lnTo>
                    <a:lnTo>
                      <a:pt x="18764" y="26568"/>
                    </a:lnTo>
                    <a:lnTo>
                      <a:pt x="18764" y="26619"/>
                    </a:lnTo>
                    <a:lnTo>
                      <a:pt x="18764" y="26645"/>
                    </a:lnTo>
                    <a:lnTo>
                      <a:pt x="18739" y="26696"/>
                    </a:lnTo>
                    <a:lnTo>
                      <a:pt x="18739" y="26722"/>
                    </a:lnTo>
                    <a:lnTo>
                      <a:pt x="18713" y="26748"/>
                    </a:lnTo>
                    <a:lnTo>
                      <a:pt x="18687" y="26825"/>
                    </a:lnTo>
                    <a:lnTo>
                      <a:pt x="18636" y="26876"/>
                    </a:lnTo>
                    <a:lnTo>
                      <a:pt x="18533" y="26979"/>
                    </a:lnTo>
                    <a:lnTo>
                      <a:pt x="18482" y="26953"/>
                    </a:lnTo>
                    <a:lnTo>
                      <a:pt x="18405" y="26927"/>
                    </a:lnTo>
                    <a:lnTo>
                      <a:pt x="18354" y="26927"/>
                    </a:lnTo>
                    <a:lnTo>
                      <a:pt x="18328" y="26953"/>
                    </a:lnTo>
                    <a:lnTo>
                      <a:pt x="18277" y="26927"/>
                    </a:lnTo>
                    <a:lnTo>
                      <a:pt x="18225" y="26902"/>
                    </a:lnTo>
                    <a:lnTo>
                      <a:pt x="18200" y="26850"/>
                    </a:lnTo>
                    <a:lnTo>
                      <a:pt x="18174" y="26825"/>
                    </a:lnTo>
                    <a:lnTo>
                      <a:pt x="18148" y="26748"/>
                    </a:lnTo>
                    <a:lnTo>
                      <a:pt x="18097" y="26696"/>
                    </a:lnTo>
                    <a:lnTo>
                      <a:pt x="17969" y="26619"/>
                    </a:lnTo>
                    <a:lnTo>
                      <a:pt x="17917" y="26619"/>
                    </a:lnTo>
                    <a:lnTo>
                      <a:pt x="17840" y="26594"/>
                    </a:lnTo>
                    <a:lnTo>
                      <a:pt x="17892" y="26568"/>
                    </a:lnTo>
                    <a:lnTo>
                      <a:pt x="17917" y="26517"/>
                    </a:lnTo>
                    <a:lnTo>
                      <a:pt x="17917" y="26491"/>
                    </a:lnTo>
                    <a:lnTo>
                      <a:pt x="17994" y="26337"/>
                    </a:lnTo>
                    <a:lnTo>
                      <a:pt x="18123" y="26234"/>
                    </a:lnTo>
                    <a:lnTo>
                      <a:pt x="18174" y="26183"/>
                    </a:lnTo>
                    <a:lnTo>
                      <a:pt x="18200" y="26131"/>
                    </a:lnTo>
                    <a:lnTo>
                      <a:pt x="18277" y="26054"/>
                    </a:lnTo>
                    <a:lnTo>
                      <a:pt x="18354" y="25977"/>
                    </a:lnTo>
                    <a:lnTo>
                      <a:pt x="18405" y="25926"/>
                    </a:lnTo>
                    <a:lnTo>
                      <a:pt x="18456" y="25900"/>
                    </a:lnTo>
                    <a:lnTo>
                      <a:pt x="18508" y="25900"/>
                    </a:lnTo>
                    <a:lnTo>
                      <a:pt x="18585" y="25875"/>
                    </a:lnTo>
                    <a:lnTo>
                      <a:pt x="18585" y="25849"/>
                    </a:lnTo>
                    <a:lnTo>
                      <a:pt x="18610" y="25798"/>
                    </a:lnTo>
                    <a:lnTo>
                      <a:pt x="18636" y="25721"/>
                    </a:lnTo>
                    <a:lnTo>
                      <a:pt x="18636" y="25695"/>
                    </a:lnTo>
                    <a:lnTo>
                      <a:pt x="18636" y="25669"/>
                    </a:lnTo>
                    <a:lnTo>
                      <a:pt x="18636" y="25618"/>
                    </a:lnTo>
                    <a:lnTo>
                      <a:pt x="18636" y="25592"/>
                    </a:lnTo>
                    <a:lnTo>
                      <a:pt x="18636" y="25361"/>
                    </a:lnTo>
                    <a:lnTo>
                      <a:pt x="18610" y="25310"/>
                    </a:lnTo>
                    <a:lnTo>
                      <a:pt x="18610" y="25284"/>
                    </a:lnTo>
                    <a:lnTo>
                      <a:pt x="18610" y="25233"/>
                    </a:lnTo>
                    <a:lnTo>
                      <a:pt x="18610" y="25182"/>
                    </a:lnTo>
                    <a:lnTo>
                      <a:pt x="18585" y="25130"/>
                    </a:lnTo>
                    <a:lnTo>
                      <a:pt x="18585" y="25105"/>
                    </a:lnTo>
                    <a:lnTo>
                      <a:pt x="18559" y="25028"/>
                    </a:lnTo>
                    <a:lnTo>
                      <a:pt x="18508" y="24951"/>
                    </a:lnTo>
                    <a:lnTo>
                      <a:pt x="18482" y="24899"/>
                    </a:lnTo>
                    <a:lnTo>
                      <a:pt x="18482" y="24874"/>
                    </a:lnTo>
                    <a:lnTo>
                      <a:pt x="18456" y="24848"/>
                    </a:lnTo>
                    <a:lnTo>
                      <a:pt x="18405" y="24720"/>
                    </a:lnTo>
                    <a:lnTo>
                      <a:pt x="18405" y="24694"/>
                    </a:lnTo>
                    <a:lnTo>
                      <a:pt x="18379" y="24668"/>
                    </a:lnTo>
                    <a:lnTo>
                      <a:pt x="18328" y="24591"/>
                    </a:lnTo>
                    <a:lnTo>
                      <a:pt x="18328" y="24566"/>
                    </a:lnTo>
                    <a:lnTo>
                      <a:pt x="18302" y="24514"/>
                    </a:lnTo>
                    <a:lnTo>
                      <a:pt x="18302" y="24489"/>
                    </a:lnTo>
                    <a:lnTo>
                      <a:pt x="18277" y="24412"/>
                    </a:lnTo>
                    <a:lnTo>
                      <a:pt x="18251" y="24386"/>
                    </a:lnTo>
                    <a:lnTo>
                      <a:pt x="18200" y="24335"/>
                    </a:lnTo>
                    <a:lnTo>
                      <a:pt x="18200" y="24309"/>
                    </a:lnTo>
                    <a:lnTo>
                      <a:pt x="18174" y="24258"/>
                    </a:lnTo>
                    <a:lnTo>
                      <a:pt x="18148" y="24181"/>
                    </a:lnTo>
                    <a:lnTo>
                      <a:pt x="18123" y="24104"/>
                    </a:lnTo>
                    <a:lnTo>
                      <a:pt x="18097" y="24078"/>
                    </a:lnTo>
                    <a:lnTo>
                      <a:pt x="18071" y="24078"/>
                    </a:lnTo>
                    <a:lnTo>
                      <a:pt x="18046" y="24052"/>
                    </a:lnTo>
                    <a:lnTo>
                      <a:pt x="17969" y="24001"/>
                    </a:lnTo>
                    <a:lnTo>
                      <a:pt x="17866" y="24001"/>
                    </a:lnTo>
                    <a:lnTo>
                      <a:pt x="17840" y="23950"/>
                    </a:lnTo>
                    <a:lnTo>
                      <a:pt x="17815" y="23950"/>
                    </a:lnTo>
                    <a:lnTo>
                      <a:pt x="17738" y="23873"/>
                    </a:lnTo>
                    <a:lnTo>
                      <a:pt x="17661" y="23796"/>
                    </a:lnTo>
                    <a:lnTo>
                      <a:pt x="17635" y="23744"/>
                    </a:lnTo>
                    <a:lnTo>
                      <a:pt x="17558" y="23693"/>
                    </a:lnTo>
                    <a:lnTo>
                      <a:pt x="17507" y="23642"/>
                    </a:lnTo>
                    <a:lnTo>
                      <a:pt x="17455" y="23616"/>
                    </a:lnTo>
                    <a:lnTo>
                      <a:pt x="17404" y="23616"/>
                    </a:lnTo>
                    <a:lnTo>
                      <a:pt x="17327" y="23539"/>
                    </a:lnTo>
                    <a:lnTo>
                      <a:pt x="17404" y="23565"/>
                    </a:lnTo>
                    <a:lnTo>
                      <a:pt x="17558" y="23565"/>
                    </a:lnTo>
                    <a:lnTo>
                      <a:pt x="17661" y="23513"/>
                    </a:lnTo>
                    <a:lnTo>
                      <a:pt x="17789" y="23513"/>
                    </a:lnTo>
                    <a:lnTo>
                      <a:pt x="17892" y="23565"/>
                    </a:lnTo>
                    <a:lnTo>
                      <a:pt x="17917" y="23616"/>
                    </a:lnTo>
                    <a:lnTo>
                      <a:pt x="17892" y="23642"/>
                    </a:lnTo>
                    <a:lnTo>
                      <a:pt x="17866" y="23693"/>
                    </a:lnTo>
                    <a:lnTo>
                      <a:pt x="17866" y="23719"/>
                    </a:lnTo>
                    <a:lnTo>
                      <a:pt x="17892" y="23770"/>
                    </a:lnTo>
                    <a:lnTo>
                      <a:pt x="17917" y="23796"/>
                    </a:lnTo>
                    <a:lnTo>
                      <a:pt x="17943" y="23796"/>
                    </a:lnTo>
                    <a:lnTo>
                      <a:pt x="17994" y="23770"/>
                    </a:lnTo>
                    <a:lnTo>
                      <a:pt x="18046" y="23719"/>
                    </a:lnTo>
                    <a:lnTo>
                      <a:pt x="18097" y="23693"/>
                    </a:lnTo>
                    <a:lnTo>
                      <a:pt x="18123" y="23667"/>
                    </a:lnTo>
                    <a:lnTo>
                      <a:pt x="18123" y="23590"/>
                    </a:lnTo>
                    <a:lnTo>
                      <a:pt x="18123" y="23565"/>
                    </a:lnTo>
                    <a:lnTo>
                      <a:pt x="18097" y="23488"/>
                    </a:lnTo>
                    <a:lnTo>
                      <a:pt x="18071" y="23411"/>
                    </a:lnTo>
                    <a:lnTo>
                      <a:pt x="18046" y="23385"/>
                    </a:lnTo>
                    <a:lnTo>
                      <a:pt x="18020" y="23334"/>
                    </a:lnTo>
                    <a:lnTo>
                      <a:pt x="17994" y="23282"/>
                    </a:lnTo>
                    <a:lnTo>
                      <a:pt x="17866" y="23128"/>
                    </a:lnTo>
                    <a:lnTo>
                      <a:pt x="17763" y="22949"/>
                    </a:lnTo>
                    <a:lnTo>
                      <a:pt x="17738" y="22923"/>
                    </a:lnTo>
                    <a:lnTo>
                      <a:pt x="17686" y="22846"/>
                    </a:lnTo>
                    <a:lnTo>
                      <a:pt x="17635" y="22769"/>
                    </a:lnTo>
                    <a:lnTo>
                      <a:pt x="17558" y="22717"/>
                    </a:lnTo>
                    <a:lnTo>
                      <a:pt x="17532" y="22666"/>
                    </a:lnTo>
                    <a:lnTo>
                      <a:pt x="17507" y="22589"/>
                    </a:lnTo>
                    <a:lnTo>
                      <a:pt x="17455" y="22512"/>
                    </a:lnTo>
                    <a:lnTo>
                      <a:pt x="17378" y="22409"/>
                    </a:lnTo>
                    <a:lnTo>
                      <a:pt x="17327" y="22332"/>
                    </a:lnTo>
                    <a:lnTo>
                      <a:pt x="17276" y="22204"/>
                    </a:lnTo>
                    <a:lnTo>
                      <a:pt x="17250" y="22101"/>
                    </a:lnTo>
                    <a:lnTo>
                      <a:pt x="17199" y="22024"/>
                    </a:lnTo>
                    <a:lnTo>
                      <a:pt x="17173" y="21896"/>
                    </a:lnTo>
                    <a:lnTo>
                      <a:pt x="17147" y="21793"/>
                    </a:lnTo>
                    <a:lnTo>
                      <a:pt x="17147" y="21768"/>
                    </a:lnTo>
                    <a:lnTo>
                      <a:pt x="17147" y="21716"/>
                    </a:lnTo>
                    <a:lnTo>
                      <a:pt x="17199" y="21614"/>
                    </a:lnTo>
                    <a:lnTo>
                      <a:pt x="17250" y="21511"/>
                    </a:lnTo>
                    <a:lnTo>
                      <a:pt x="17250" y="21485"/>
                    </a:lnTo>
                    <a:lnTo>
                      <a:pt x="17430" y="21485"/>
                    </a:lnTo>
                    <a:lnTo>
                      <a:pt x="17455" y="21434"/>
                    </a:lnTo>
                    <a:lnTo>
                      <a:pt x="17481" y="21408"/>
                    </a:lnTo>
                    <a:lnTo>
                      <a:pt x="17507" y="21331"/>
                    </a:lnTo>
                    <a:lnTo>
                      <a:pt x="17481" y="21280"/>
                    </a:lnTo>
                    <a:lnTo>
                      <a:pt x="17404" y="21229"/>
                    </a:lnTo>
                    <a:lnTo>
                      <a:pt x="17378" y="21203"/>
                    </a:lnTo>
                    <a:lnTo>
                      <a:pt x="17327" y="21203"/>
                    </a:lnTo>
                    <a:lnTo>
                      <a:pt x="17276" y="21177"/>
                    </a:lnTo>
                    <a:lnTo>
                      <a:pt x="17224" y="21152"/>
                    </a:lnTo>
                    <a:lnTo>
                      <a:pt x="17173" y="21152"/>
                    </a:lnTo>
                    <a:lnTo>
                      <a:pt x="17070" y="21126"/>
                    </a:lnTo>
                    <a:lnTo>
                      <a:pt x="17070" y="21100"/>
                    </a:lnTo>
                    <a:lnTo>
                      <a:pt x="16993" y="21023"/>
                    </a:lnTo>
                    <a:lnTo>
                      <a:pt x="16993" y="20998"/>
                    </a:lnTo>
                    <a:lnTo>
                      <a:pt x="16993" y="20972"/>
                    </a:lnTo>
                    <a:lnTo>
                      <a:pt x="17019" y="20946"/>
                    </a:lnTo>
                    <a:lnTo>
                      <a:pt x="17019" y="20895"/>
                    </a:lnTo>
                    <a:lnTo>
                      <a:pt x="16993" y="20869"/>
                    </a:lnTo>
                    <a:lnTo>
                      <a:pt x="16942" y="20818"/>
                    </a:lnTo>
                    <a:lnTo>
                      <a:pt x="16916" y="20818"/>
                    </a:lnTo>
                    <a:lnTo>
                      <a:pt x="16891" y="20792"/>
                    </a:lnTo>
                    <a:lnTo>
                      <a:pt x="16839" y="20767"/>
                    </a:lnTo>
                    <a:lnTo>
                      <a:pt x="16762" y="20715"/>
                    </a:lnTo>
                    <a:lnTo>
                      <a:pt x="16711" y="20664"/>
                    </a:lnTo>
                    <a:lnTo>
                      <a:pt x="16711" y="20638"/>
                    </a:lnTo>
                    <a:lnTo>
                      <a:pt x="16711" y="20613"/>
                    </a:lnTo>
                    <a:lnTo>
                      <a:pt x="16711" y="20561"/>
                    </a:lnTo>
                    <a:lnTo>
                      <a:pt x="16685" y="20536"/>
                    </a:lnTo>
                    <a:lnTo>
                      <a:pt x="16660" y="20510"/>
                    </a:lnTo>
                    <a:lnTo>
                      <a:pt x="16634" y="20510"/>
                    </a:lnTo>
                    <a:lnTo>
                      <a:pt x="16634" y="20459"/>
                    </a:lnTo>
                    <a:lnTo>
                      <a:pt x="16608" y="20382"/>
                    </a:lnTo>
                    <a:lnTo>
                      <a:pt x="16583" y="20305"/>
                    </a:lnTo>
                    <a:lnTo>
                      <a:pt x="16583" y="20279"/>
                    </a:lnTo>
                    <a:lnTo>
                      <a:pt x="16557" y="20253"/>
                    </a:lnTo>
                    <a:lnTo>
                      <a:pt x="16557" y="20228"/>
                    </a:lnTo>
                    <a:lnTo>
                      <a:pt x="16531" y="20202"/>
                    </a:lnTo>
                    <a:lnTo>
                      <a:pt x="16506" y="20125"/>
                    </a:lnTo>
                    <a:lnTo>
                      <a:pt x="16454" y="20048"/>
                    </a:lnTo>
                    <a:lnTo>
                      <a:pt x="16403" y="20022"/>
                    </a:lnTo>
                    <a:lnTo>
                      <a:pt x="16377" y="19997"/>
                    </a:lnTo>
                    <a:lnTo>
                      <a:pt x="16352" y="19971"/>
                    </a:lnTo>
                    <a:lnTo>
                      <a:pt x="16326" y="19843"/>
                    </a:lnTo>
                    <a:lnTo>
                      <a:pt x="16275" y="19740"/>
                    </a:lnTo>
                    <a:lnTo>
                      <a:pt x="16172" y="19663"/>
                    </a:lnTo>
                    <a:lnTo>
                      <a:pt x="16044" y="19612"/>
                    </a:lnTo>
                    <a:lnTo>
                      <a:pt x="15992" y="19612"/>
                    </a:lnTo>
                    <a:lnTo>
                      <a:pt x="15967" y="19586"/>
                    </a:lnTo>
                    <a:lnTo>
                      <a:pt x="15915" y="19535"/>
                    </a:lnTo>
                    <a:lnTo>
                      <a:pt x="15864" y="19483"/>
                    </a:lnTo>
                    <a:lnTo>
                      <a:pt x="15838" y="19458"/>
                    </a:lnTo>
                    <a:lnTo>
                      <a:pt x="15787" y="19458"/>
                    </a:lnTo>
                    <a:lnTo>
                      <a:pt x="15736" y="19432"/>
                    </a:lnTo>
                    <a:lnTo>
                      <a:pt x="15710" y="19406"/>
                    </a:lnTo>
                    <a:lnTo>
                      <a:pt x="15684" y="19381"/>
                    </a:lnTo>
                    <a:lnTo>
                      <a:pt x="15633" y="19329"/>
                    </a:lnTo>
                    <a:lnTo>
                      <a:pt x="15582" y="19304"/>
                    </a:lnTo>
                    <a:lnTo>
                      <a:pt x="15530" y="19304"/>
                    </a:lnTo>
                    <a:lnTo>
                      <a:pt x="15453" y="19252"/>
                    </a:lnTo>
                    <a:lnTo>
                      <a:pt x="15402" y="19278"/>
                    </a:lnTo>
                    <a:lnTo>
                      <a:pt x="15376" y="19252"/>
                    </a:lnTo>
                    <a:lnTo>
                      <a:pt x="15325" y="19226"/>
                    </a:lnTo>
                    <a:lnTo>
                      <a:pt x="15248" y="19226"/>
                    </a:lnTo>
                    <a:lnTo>
                      <a:pt x="15171" y="19201"/>
                    </a:lnTo>
                    <a:lnTo>
                      <a:pt x="15094" y="19149"/>
                    </a:lnTo>
                    <a:lnTo>
                      <a:pt x="15068" y="19149"/>
                    </a:lnTo>
                    <a:lnTo>
                      <a:pt x="14991" y="19098"/>
                    </a:lnTo>
                    <a:lnTo>
                      <a:pt x="14965" y="19072"/>
                    </a:lnTo>
                    <a:lnTo>
                      <a:pt x="14863" y="19072"/>
                    </a:lnTo>
                    <a:lnTo>
                      <a:pt x="14786" y="18995"/>
                    </a:lnTo>
                    <a:lnTo>
                      <a:pt x="14760" y="18970"/>
                    </a:lnTo>
                    <a:lnTo>
                      <a:pt x="14709" y="18970"/>
                    </a:lnTo>
                    <a:lnTo>
                      <a:pt x="14657" y="18867"/>
                    </a:lnTo>
                    <a:lnTo>
                      <a:pt x="14632" y="18867"/>
                    </a:lnTo>
                    <a:lnTo>
                      <a:pt x="14657" y="18841"/>
                    </a:lnTo>
                    <a:lnTo>
                      <a:pt x="14683" y="18790"/>
                    </a:lnTo>
                    <a:lnTo>
                      <a:pt x="14683" y="18764"/>
                    </a:lnTo>
                    <a:lnTo>
                      <a:pt x="14657" y="18713"/>
                    </a:lnTo>
                    <a:lnTo>
                      <a:pt x="14606" y="18687"/>
                    </a:lnTo>
                    <a:lnTo>
                      <a:pt x="14580" y="18662"/>
                    </a:lnTo>
                    <a:lnTo>
                      <a:pt x="14503" y="18610"/>
                    </a:lnTo>
                    <a:lnTo>
                      <a:pt x="14452" y="18585"/>
                    </a:lnTo>
                    <a:lnTo>
                      <a:pt x="14426" y="18533"/>
                    </a:lnTo>
                    <a:lnTo>
                      <a:pt x="14401" y="18482"/>
                    </a:lnTo>
                    <a:lnTo>
                      <a:pt x="14375" y="18456"/>
                    </a:lnTo>
                    <a:lnTo>
                      <a:pt x="14349" y="18405"/>
                    </a:lnTo>
                    <a:lnTo>
                      <a:pt x="14349" y="18354"/>
                    </a:lnTo>
                    <a:lnTo>
                      <a:pt x="14349" y="18328"/>
                    </a:lnTo>
                    <a:lnTo>
                      <a:pt x="14324" y="18277"/>
                    </a:lnTo>
                    <a:lnTo>
                      <a:pt x="14324" y="18225"/>
                    </a:lnTo>
                    <a:lnTo>
                      <a:pt x="14324" y="18200"/>
                    </a:lnTo>
                    <a:lnTo>
                      <a:pt x="14298" y="18148"/>
                    </a:lnTo>
                    <a:lnTo>
                      <a:pt x="14272" y="18071"/>
                    </a:lnTo>
                    <a:lnTo>
                      <a:pt x="14247" y="18046"/>
                    </a:lnTo>
                    <a:lnTo>
                      <a:pt x="14221" y="17969"/>
                    </a:lnTo>
                    <a:lnTo>
                      <a:pt x="14221" y="17943"/>
                    </a:lnTo>
                    <a:lnTo>
                      <a:pt x="14221" y="17892"/>
                    </a:lnTo>
                    <a:lnTo>
                      <a:pt x="14221" y="17815"/>
                    </a:lnTo>
                    <a:lnTo>
                      <a:pt x="14221" y="17789"/>
                    </a:lnTo>
                    <a:lnTo>
                      <a:pt x="14221" y="17738"/>
                    </a:lnTo>
                    <a:lnTo>
                      <a:pt x="14221" y="17686"/>
                    </a:lnTo>
                    <a:lnTo>
                      <a:pt x="14195" y="17609"/>
                    </a:lnTo>
                    <a:lnTo>
                      <a:pt x="14195" y="17532"/>
                    </a:lnTo>
                    <a:lnTo>
                      <a:pt x="14170" y="17481"/>
                    </a:lnTo>
                    <a:lnTo>
                      <a:pt x="14144" y="17455"/>
                    </a:lnTo>
                    <a:lnTo>
                      <a:pt x="14093" y="17404"/>
                    </a:lnTo>
                    <a:lnTo>
                      <a:pt x="14067" y="17378"/>
                    </a:lnTo>
                    <a:lnTo>
                      <a:pt x="14067" y="17353"/>
                    </a:lnTo>
                    <a:lnTo>
                      <a:pt x="14067" y="17301"/>
                    </a:lnTo>
                    <a:lnTo>
                      <a:pt x="14016" y="17173"/>
                    </a:lnTo>
                    <a:lnTo>
                      <a:pt x="13990" y="17173"/>
                    </a:lnTo>
                    <a:lnTo>
                      <a:pt x="13964" y="17096"/>
                    </a:lnTo>
                    <a:lnTo>
                      <a:pt x="13913" y="17019"/>
                    </a:lnTo>
                    <a:lnTo>
                      <a:pt x="13887" y="16968"/>
                    </a:lnTo>
                    <a:lnTo>
                      <a:pt x="13887" y="16942"/>
                    </a:lnTo>
                    <a:lnTo>
                      <a:pt x="13862" y="16891"/>
                    </a:lnTo>
                    <a:lnTo>
                      <a:pt x="13862" y="16839"/>
                    </a:lnTo>
                    <a:lnTo>
                      <a:pt x="13836" y="16762"/>
                    </a:lnTo>
                    <a:lnTo>
                      <a:pt x="13810" y="16711"/>
                    </a:lnTo>
                    <a:lnTo>
                      <a:pt x="13785" y="16711"/>
                    </a:lnTo>
                    <a:lnTo>
                      <a:pt x="13810" y="16685"/>
                    </a:lnTo>
                    <a:lnTo>
                      <a:pt x="13810" y="16660"/>
                    </a:lnTo>
                    <a:lnTo>
                      <a:pt x="13836" y="16608"/>
                    </a:lnTo>
                    <a:lnTo>
                      <a:pt x="13836" y="16557"/>
                    </a:lnTo>
                    <a:lnTo>
                      <a:pt x="13810" y="16480"/>
                    </a:lnTo>
                    <a:lnTo>
                      <a:pt x="13810" y="16454"/>
                    </a:lnTo>
                    <a:lnTo>
                      <a:pt x="13785" y="16377"/>
                    </a:lnTo>
                    <a:lnTo>
                      <a:pt x="13759" y="16377"/>
                    </a:lnTo>
                    <a:lnTo>
                      <a:pt x="13759" y="16352"/>
                    </a:lnTo>
                    <a:lnTo>
                      <a:pt x="13759" y="16326"/>
                    </a:lnTo>
                    <a:lnTo>
                      <a:pt x="13733" y="16326"/>
                    </a:lnTo>
                    <a:lnTo>
                      <a:pt x="13733" y="16300"/>
                    </a:lnTo>
                    <a:lnTo>
                      <a:pt x="13682" y="16223"/>
                    </a:lnTo>
                    <a:lnTo>
                      <a:pt x="13682" y="16146"/>
                    </a:lnTo>
                    <a:lnTo>
                      <a:pt x="13708" y="16018"/>
                    </a:lnTo>
                    <a:lnTo>
                      <a:pt x="13708" y="15941"/>
                    </a:lnTo>
                    <a:lnTo>
                      <a:pt x="13656" y="15864"/>
                    </a:lnTo>
                    <a:lnTo>
                      <a:pt x="13605" y="15813"/>
                    </a:lnTo>
                    <a:lnTo>
                      <a:pt x="13605" y="15787"/>
                    </a:lnTo>
                    <a:lnTo>
                      <a:pt x="13579" y="15735"/>
                    </a:lnTo>
                    <a:lnTo>
                      <a:pt x="13579" y="15658"/>
                    </a:lnTo>
                    <a:lnTo>
                      <a:pt x="13605" y="15633"/>
                    </a:lnTo>
                    <a:lnTo>
                      <a:pt x="13631" y="15607"/>
                    </a:lnTo>
                    <a:lnTo>
                      <a:pt x="13656" y="15581"/>
                    </a:lnTo>
                    <a:lnTo>
                      <a:pt x="13656" y="15530"/>
                    </a:lnTo>
                    <a:lnTo>
                      <a:pt x="13656" y="15479"/>
                    </a:lnTo>
                    <a:lnTo>
                      <a:pt x="13605" y="15427"/>
                    </a:lnTo>
                    <a:lnTo>
                      <a:pt x="13605" y="15402"/>
                    </a:lnTo>
                    <a:lnTo>
                      <a:pt x="13579" y="15222"/>
                    </a:lnTo>
                    <a:lnTo>
                      <a:pt x="13579" y="15068"/>
                    </a:lnTo>
                    <a:lnTo>
                      <a:pt x="13554" y="15017"/>
                    </a:lnTo>
                    <a:lnTo>
                      <a:pt x="13528" y="14991"/>
                    </a:lnTo>
                    <a:lnTo>
                      <a:pt x="13502" y="14965"/>
                    </a:lnTo>
                    <a:lnTo>
                      <a:pt x="13528" y="14888"/>
                    </a:lnTo>
                    <a:lnTo>
                      <a:pt x="13502" y="14837"/>
                    </a:lnTo>
                    <a:lnTo>
                      <a:pt x="13451" y="14734"/>
                    </a:lnTo>
                    <a:lnTo>
                      <a:pt x="13374" y="14657"/>
                    </a:lnTo>
                    <a:lnTo>
                      <a:pt x="13323" y="14632"/>
                    </a:lnTo>
                    <a:lnTo>
                      <a:pt x="13297" y="14632"/>
                    </a:lnTo>
                    <a:lnTo>
                      <a:pt x="13271" y="14580"/>
                    </a:lnTo>
                    <a:lnTo>
                      <a:pt x="13194" y="14555"/>
                    </a:lnTo>
                    <a:lnTo>
                      <a:pt x="13169" y="14529"/>
                    </a:lnTo>
                    <a:lnTo>
                      <a:pt x="13143" y="14503"/>
                    </a:lnTo>
                    <a:lnTo>
                      <a:pt x="13117" y="14478"/>
                    </a:lnTo>
                    <a:lnTo>
                      <a:pt x="13092" y="14401"/>
                    </a:lnTo>
                    <a:lnTo>
                      <a:pt x="13015" y="14375"/>
                    </a:lnTo>
                    <a:lnTo>
                      <a:pt x="12963" y="14375"/>
                    </a:lnTo>
                    <a:lnTo>
                      <a:pt x="12938" y="14401"/>
                    </a:lnTo>
                    <a:lnTo>
                      <a:pt x="12886" y="14298"/>
                    </a:lnTo>
                    <a:lnTo>
                      <a:pt x="12861" y="14247"/>
                    </a:lnTo>
                    <a:lnTo>
                      <a:pt x="12784" y="14195"/>
                    </a:lnTo>
                    <a:lnTo>
                      <a:pt x="12681" y="14118"/>
                    </a:lnTo>
                    <a:lnTo>
                      <a:pt x="12655" y="14041"/>
                    </a:lnTo>
                    <a:lnTo>
                      <a:pt x="12578" y="13990"/>
                    </a:lnTo>
                    <a:lnTo>
                      <a:pt x="12553" y="13939"/>
                    </a:lnTo>
                    <a:lnTo>
                      <a:pt x="12553" y="13913"/>
                    </a:lnTo>
                    <a:lnTo>
                      <a:pt x="12553" y="13836"/>
                    </a:lnTo>
                    <a:lnTo>
                      <a:pt x="12527" y="13759"/>
                    </a:lnTo>
                    <a:lnTo>
                      <a:pt x="12424" y="13682"/>
                    </a:lnTo>
                    <a:lnTo>
                      <a:pt x="12399" y="13682"/>
                    </a:lnTo>
                    <a:lnTo>
                      <a:pt x="12347" y="13579"/>
                    </a:lnTo>
                    <a:lnTo>
                      <a:pt x="12347" y="13477"/>
                    </a:lnTo>
                    <a:lnTo>
                      <a:pt x="12322" y="13425"/>
                    </a:lnTo>
                    <a:lnTo>
                      <a:pt x="12322" y="13374"/>
                    </a:lnTo>
                    <a:lnTo>
                      <a:pt x="12296" y="13374"/>
                    </a:lnTo>
                    <a:lnTo>
                      <a:pt x="12245" y="13348"/>
                    </a:lnTo>
                    <a:lnTo>
                      <a:pt x="12193" y="13348"/>
                    </a:lnTo>
                    <a:lnTo>
                      <a:pt x="12193" y="13323"/>
                    </a:lnTo>
                    <a:lnTo>
                      <a:pt x="12193" y="13297"/>
                    </a:lnTo>
                    <a:lnTo>
                      <a:pt x="12193" y="13271"/>
                    </a:lnTo>
                    <a:lnTo>
                      <a:pt x="12167" y="13220"/>
                    </a:lnTo>
                    <a:lnTo>
                      <a:pt x="12142" y="13220"/>
                    </a:lnTo>
                    <a:lnTo>
                      <a:pt x="12090" y="13194"/>
                    </a:lnTo>
                    <a:lnTo>
                      <a:pt x="12090" y="13220"/>
                    </a:lnTo>
                    <a:lnTo>
                      <a:pt x="12039" y="13194"/>
                    </a:lnTo>
                    <a:lnTo>
                      <a:pt x="12013" y="13169"/>
                    </a:lnTo>
                    <a:lnTo>
                      <a:pt x="11962" y="13143"/>
                    </a:lnTo>
                    <a:lnTo>
                      <a:pt x="11911" y="13117"/>
                    </a:lnTo>
                    <a:lnTo>
                      <a:pt x="11859" y="13117"/>
                    </a:lnTo>
                    <a:lnTo>
                      <a:pt x="11757" y="13143"/>
                    </a:lnTo>
                    <a:lnTo>
                      <a:pt x="11680" y="13143"/>
                    </a:lnTo>
                    <a:lnTo>
                      <a:pt x="11628" y="13092"/>
                    </a:lnTo>
                    <a:lnTo>
                      <a:pt x="11526" y="13040"/>
                    </a:lnTo>
                    <a:lnTo>
                      <a:pt x="11500" y="12989"/>
                    </a:lnTo>
                    <a:lnTo>
                      <a:pt x="11474" y="12938"/>
                    </a:lnTo>
                    <a:lnTo>
                      <a:pt x="11397" y="12912"/>
                    </a:lnTo>
                    <a:lnTo>
                      <a:pt x="11346" y="12886"/>
                    </a:lnTo>
                    <a:lnTo>
                      <a:pt x="11295" y="12861"/>
                    </a:lnTo>
                    <a:lnTo>
                      <a:pt x="11218" y="12809"/>
                    </a:lnTo>
                    <a:lnTo>
                      <a:pt x="11166" y="12784"/>
                    </a:lnTo>
                    <a:lnTo>
                      <a:pt x="11115" y="12758"/>
                    </a:lnTo>
                    <a:lnTo>
                      <a:pt x="11089" y="12758"/>
                    </a:lnTo>
                    <a:lnTo>
                      <a:pt x="11038" y="12784"/>
                    </a:lnTo>
                    <a:lnTo>
                      <a:pt x="11012" y="12784"/>
                    </a:lnTo>
                    <a:lnTo>
                      <a:pt x="11012" y="12758"/>
                    </a:lnTo>
                    <a:lnTo>
                      <a:pt x="10935" y="12655"/>
                    </a:lnTo>
                    <a:lnTo>
                      <a:pt x="10884" y="12604"/>
                    </a:lnTo>
                    <a:lnTo>
                      <a:pt x="10833" y="12553"/>
                    </a:lnTo>
                    <a:lnTo>
                      <a:pt x="10730" y="12527"/>
                    </a:lnTo>
                    <a:lnTo>
                      <a:pt x="10550" y="12527"/>
                    </a:lnTo>
                    <a:lnTo>
                      <a:pt x="10525" y="12501"/>
                    </a:lnTo>
                    <a:lnTo>
                      <a:pt x="10371" y="12501"/>
                    </a:lnTo>
                    <a:lnTo>
                      <a:pt x="10319" y="12527"/>
                    </a:lnTo>
                    <a:lnTo>
                      <a:pt x="10268" y="12527"/>
                    </a:lnTo>
                    <a:lnTo>
                      <a:pt x="10242" y="12604"/>
                    </a:lnTo>
                    <a:lnTo>
                      <a:pt x="10217" y="12630"/>
                    </a:lnTo>
                    <a:lnTo>
                      <a:pt x="10191" y="12681"/>
                    </a:lnTo>
                    <a:lnTo>
                      <a:pt x="10165" y="12732"/>
                    </a:lnTo>
                    <a:lnTo>
                      <a:pt x="10114" y="12784"/>
                    </a:lnTo>
                    <a:lnTo>
                      <a:pt x="10114" y="12835"/>
                    </a:lnTo>
                    <a:lnTo>
                      <a:pt x="10114" y="12861"/>
                    </a:lnTo>
                    <a:lnTo>
                      <a:pt x="10063" y="12886"/>
                    </a:lnTo>
                    <a:lnTo>
                      <a:pt x="9986" y="12912"/>
                    </a:lnTo>
                    <a:lnTo>
                      <a:pt x="9934" y="12938"/>
                    </a:lnTo>
                    <a:lnTo>
                      <a:pt x="9883" y="12989"/>
                    </a:lnTo>
                    <a:lnTo>
                      <a:pt x="9832" y="13015"/>
                    </a:lnTo>
                    <a:lnTo>
                      <a:pt x="9780" y="13040"/>
                    </a:lnTo>
                    <a:lnTo>
                      <a:pt x="9652" y="13040"/>
                    </a:lnTo>
                    <a:lnTo>
                      <a:pt x="9575" y="12963"/>
                    </a:lnTo>
                    <a:lnTo>
                      <a:pt x="9524" y="12886"/>
                    </a:lnTo>
                    <a:lnTo>
                      <a:pt x="9472" y="12861"/>
                    </a:lnTo>
                    <a:lnTo>
                      <a:pt x="9370" y="12861"/>
                    </a:lnTo>
                    <a:lnTo>
                      <a:pt x="9318" y="12886"/>
                    </a:lnTo>
                    <a:lnTo>
                      <a:pt x="9139" y="12886"/>
                    </a:lnTo>
                    <a:lnTo>
                      <a:pt x="9087" y="12835"/>
                    </a:lnTo>
                    <a:lnTo>
                      <a:pt x="9010" y="12784"/>
                    </a:lnTo>
                    <a:lnTo>
                      <a:pt x="9087" y="12758"/>
                    </a:lnTo>
                    <a:lnTo>
                      <a:pt x="9113" y="12732"/>
                    </a:lnTo>
                    <a:lnTo>
                      <a:pt x="9139" y="12681"/>
                    </a:lnTo>
                    <a:lnTo>
                      <a:pt x="9318" y="12681"/>
                    </a:lnTo>
                    <a:lnTo>
                      <a:pt x="9370" y="12655"/>
                    </a:lnTo>
                    <a:lnTo>
                      <a:pt x="9395" y="12630"/>
                    </a:lnTo>
                    <a:lnTo>
                      <a:pt x="9472" y="12604"/>
                    </a:lnTo>
                    <a:lnTo>
                      <a:pt x="9498" y="12578"/>
                    </a:lnTo>
                    <a:lnTo>
                      <a:pt x="9524" y="12553"/>
                    </a:lnTo>
                    <a:lnTo>
                      <a:pt x="9549" y="12476"/>
                    </a:lnTo>
                    <a:lnTo>
                      <a:pt x="9549" y="12399"/>
                    </a:lnTo>
                    <a:lnTo>
                      <a:pt x="9549" y="12347"/>
                    </a:lnTo>
                    <a:lnTo>
                      <a:pt x="9575" y="12347"/>
                    </a:lnTo>
                    <a:lnTo>
                      <a:pt x="9652" y="12322"/>
                    </a:lnTo>
                    <a:lnTo>
                      <a:pt x="9729" y="12270"/>
                    </a:lnTo>
                    <a:lnTo>
                      <a:pt x="9780" y="12193"/>
                    </a:lnTo>
                    <a:lnTo>
                      <a:pt x="9883" y="12116"/>
                    </a:lnTo>
                    <a:lnTo>
                      <a:pt x="9986" y="12013"/>
                    </a:lnTo>
                    <a:lnTo>
                      <a:pt x="10037" y="11962"/>
                    </a:lnTo>
                    <a:lnTo>
                      <a:pt x="10114" y="11962"/>
                    </a:lnTo>
                    <a:lnTo>
                      <a:pt x="10114" y="11988"/>
                    </a:lnTo>
                    <a:lnTo>
                      <a:pt x="10140" y="12013"/>
                    </a:lnTo>
                    <a:lnTo>
                      <a:pt x="10191" y="12065"/>
                    </a:lnTo>
                    <a:lnTo>
                      <a:pt x="10217" y="12065"/>
                    </a:lnTo>
                    <a:lnTo>
                      <a:pt x="10268" y="12090"/>
                    </a:lnTo>
                    <a:lnTo>
                      <a:pt x="10345" y="12065"/>
                    </a:lnTo>
                    <a:lnTo>
                      <a:pt x="10396" y="12065"/>
                    </a:lnTo>
                    <a:lnTo>
                      <a:pt x="10448" y="12039"/>
                    </a:lnTo>
                    <a:lnTo>
                      <a:pt x="10473" y="11988"/>
                    </a:lnTo>
                    <a:lnTo>
                      <a:pt x="10550" y="11988"/>
                    </a:lnTo>
                    <a:lnTo>
                      <a:pt x="10602" y="11962"/>
                    </a:lnTo>
                    <a:lnTo>
                      <a:pt x="10653" y="11911"/>
                    </a:lnTo>
                    <a:lnTo>
                      <a:pt x="10756" y="11859"/>
                    </a:lnTo>
                    <a:lnTo>
                      <a:pt x="10833" y="11782"/>
                    </a:lnTo>
                    <a:lnTo>
                      <a:pt x="10987" y="11628"/>
                    </a:lnTo>
                    <a:lnTo>
                      <a:pt x="11012" y="11603"/>
                    </a:lnTo>
                    <a:lnTo>
                      <a:pt x="11012" y="11551"/>
                    </a:lnTo>
                    <a:lnTo>
                      <a:pt x="10987" y="11526"/>
                    </a:lnTo>
                    <a:lnTo>
                      <a:pt x="10961" y="11500"/>
                    </a:lnTo>
                    <a:lnTo>
                      <a:pt x="10961" y="11474"/>
                    </a:lnTo>
                    <a:lnTo>
                      <a:pt x="10910" y="11449"/>
                    </a:lnTo>
                    <a:lnTo>
                      <a:pt x="10858" y="11449"/>
                    </a:lnTo>
                    <a:lnTo>
                      <a:pt x="10807" y="11346"/>
                    </a:lnTo>
                    <a:lnTo>
                      <a:pt x="10781" y="11320"/>
                    </a:lnTo>
                    <a:lnTo>
                      <a:pt x="10704" y="11295"/>
                    </a:lnTo>
                    <a:lnTo>
                      <a:pt x="10525" y="11269"/>
                    </a:lnTo>
                    <a:lnTo>
                      <a:pt x="10473" y="11218"/>
                    </a:lnTo>
                    <a:lnTo>
                      <a:pt x="10422" y="11218"/>
                    </a:lnTo>
                    <a:lnTo>
                      <a:pt x="10448" y="11192"/>
                    </a:lnTo>
                    <a:lnTo>
                      <a:pt x="10448" y="11166"/>
                    </a:lnTo>
                    <a:lnTo>
                      <a:pt x="10422" y="11141"/>
                    </a:lnTo>
                    <a:lnTo>
                      <a:pt x="10396" y="11115"/>
                    </a:lnTo>
                    <a:lnTo>
                      <a:pt x="10448" y="10961"/>
                    </a:lnTo>
                    <a:lnTo>
                      <a:pt x="10448" y="10910"/>
                    </a:lnTo>
                    <a:lnTo>
                      <a:pt x="10473" y="10858"/>
                    </a:lnTo>
                    <a:lnTo>
                      <a:pt x="10448" y="10781"/>
                    </a:lnTo>
                    <a:lnTo>
                      <a:pt x="10396" y="10756"/>
                    </a:lnTo>
                    <a:lnTo>
                      <a:pt x="10550" y="10781"/>
                    </a:lnTo>
                    <a:lnTo>
                      <a:pt x="10602" y="10756"/>
                    </a:lnTo>
                    <a:lnTo>
                      <a:pt x="10627" y="10730"/>
                    </a:lnTo>
                    <a:lnTo>
                      <a:pt x="10653" y="10679"/>
                    </a:lnTo>
                    <a:lnTo>
                      <a:pt x="10653" y="10576"/>
                    </a:lnTo>
                    <a:lnTo>
                      <a:pt x="10704" y="10550"/>
                    </a:lnTo>
                    <a:lnTo>
                      <a:pt x="10756" y="10525"/>
                    </a:lnTo>
                    <a:lnTo>
                      <a:pt x="10781" y="10499"/>
                    </a:lnTo>
                    <a:lnTo>
                      <a:pt x="10833" y="10473"/>
                    </a:lnTo>
                    <a:lnTo>
                      <a:pt x="10884" y="10422"/>
                    </a:lnTo>
                    <a:lnTo>
                      <a:pt x="10910" y="10371"/>
                    </a:lnTo>
                    <a:lnTo>
                      <a:pt x="10935" y="10371"/>
                    </a:lnTo>
                    <a:lnTo>
                      <a:pt x="10961" y="10345"/>
                    </a:lnTo>
                    <a:lnTo>
                      <a:pt x="11012" y="10319"/>
                    </a:lnTo>
                    <a:lnTo>
                      <a:pt x="11089" y="10294"/>
                    </a:lnTo>
                    <a:lnTo>
                      <a:pt x="11141" y="10217"/>
                    </a:lnTo>
                    <a:lnTo>
                      <a:pt x="11192" y="10114"/>
                    </a:lnTo>
                    <a:lnTo>
                      <a:pt x="11269" y="10011"/>
                    </a:lnTo>
                    <a:lnTo>
                      <a:pt x="11269" y="9986"/>
                    </a:lnTo>
                    <a:lnTo>
                      <a:pt x="11269" y="9934"/>
                    </a:lnTo>
                    <a:lnTo>
                      <a:pt x="11269" y="9883"/>
                    </a:lnTo>
                    <a:lnTo>
                      <a:pt x="11243" y="9857"/>
                    </a:lnTo>
                    <a:lnTo>
                      <a:pt x="11218" y="9857"/>
                    </a:lnTo>
                    <a:lnTo>
                      <a:pt x="11218" y="9832"/>
                    </a:lnTo>
                    <a:lnTo>
                      <a:pt x="11269" y="9806"/>
                    </a:lnTo>
                    <a:lnTo>
                      <a:pt x="11320" y="9755"/>
                    </a:lnTo>
                    <a:lnTo>
                      <a:pt x="11320" y="9729"/>
                    </a:lnTo>
                    <a:lnTo>
                      <a:pt x="11346" y="9703"/>
                    </a:lnTo>
                    <a:lnTo>
                      <a:pt x="11372" y="9678"/>
                    </a:lnTo>
                    <a:lnTo>
                      <a:pt x="11397" y="9626"/>
                    </a:lnTo>
                    <a:lnTo>
                      <a:pt x="11372" y="9575"/>
                    </a:lnTo>
                    <a:lnTo>
                      <a:pt x="11372" y="9549"/>
                    </a:lnTo>
                    <a:lnTo>
                      <a:pt x="11372" y="9498"/>
                    </a:lnTo>
                    <a:lnTo>
                      <a:pt x="11397" y="9421"/>
                    </a:lnTo>
                    <a:lnTo>
                      <a:pt x="11423" y="9370"/>
                    </a:lnTo>
                    <a:lnTo>
                      <a:pt x="11449" y="9344"/>
                    </a:lnTo>
                    <a:lnTo>
                      <a:pt x="11474" y="9293"/>
                    </a:lnTo>
                    <a:lnTo>
                      <a:pt x="11526" y="9293"/>
                    </a:lnTo>
                    <a:lnTo>
                      <a:pt x="11577" y="9241"/>
                    </a:lnTo>
                    <a:lnTo>
                      <a:pt x="11628" y="9216"/>
                    </a:lnTo>
                    <a:lnTo>
                      <a:pt x="11654" y="9190"/>
                    </a:lnTo>
                    <a:lnTo>
                      <a:pt x="11680" y="9164"/>
                    </a:lnTo>
                    <a:lnTo>
                      <a:pt x="11782" y="9062"/>
                    </a:lnTo>
                    <a:lnTo>
                      <a:pt x="11834" y="8933"/>
                    </a:lnTo>
                    <a:lnTo>
                      <a:pt x="11885" y="8908"/>
                    </a:lnTo>
                    <a:lnTo>
                      <a:pt x="11936" y="8856"/>
                    </a:lnTo>
                    <a:lnTo>
                      <a:pt x="11936" y="8805"/>
                    </a:lnTo>
                    <a:lnTo>
                      <a:pt x="11988" y="8702"/>
                    </a:lnTo>
                    <a:lnTo>
                      <a:pt x="12013" y="8574"/>
                    </a:lnTo>
                    <a:lnTo>
                      <a:pt x="12013" y="8471"/>
                    </a:lnTo>
                    <a:lnTo>
                      <a:pt x="12013" y="8394"/>
                    </a:lnTo>
                    <a:lnTo>
                      <a:pt x="12013" y="8368"/>
                    </a:lnTo>
                    <a:lnTo>
                      <a:pt x="12013" y="8343"/>
                    </a:lnTo>
                    <a:lnTo>
                      <a:pt x="12065" y="8291"/>
                    </a:lnTo>
                    <a:lnTo>
                      <a:pt x="12090" y="8214"/>
                    </a:lnTo>
                    <a:lnTo>
                      <a:pt x="12090" y="8189"/>
                    </a:lnTo>
                    <a:lnTo>
                      <a:pt x="12116" y="8163"/>
                    </a:lnTo>
                    <a:lnTo>
                      <a:pt x="12116" y="8137"/>
                    </a:lnTo>
                    <a:lnTo>
                      <a:pt x="12142" y="8086"/>
                    </a:lnTo>
                    <a:lnTo>
                      <a:pt x="12193" y="8060"/>
                    </a:lnTo>
                    <a:lnTo>
                      <a:pt x="12219" y="8009"/>
                    </a:lnTo>
                    <a:lnTo>
                      <a:pt x="12245" y="7932"/>
                    </a:lnTo>
                    <a:lnTo>
                      <a:pt x="12347" y="7752"/>
                    </a:lnTo>
                    <a:lnTo>
                      <a:pt x="12399" y="7650"/>
                    </a:lnTo>
                    <a:lnTo>
                      <a:pt x="12424" y="7573"/>
                    </a:lnTo>
                    <a:lnTo>
                      <a:pt x="12399" y="7496"/>
                    </a:lnTo>
                    <a:lnTo>
                      <a:pt x="12373" y="7444"/>
                    </a:lnTo>
                    <a:lnTo>
                      <a:pt x="12347" y="7444"/>
                    </a:lnTo>
                    <a:lnTo>
                      <a:pt x="12322" y="7393"/>
                    </a:lnTo>
                    <a:lnTo>
                      <a:pt x="12322" y="7367"/>
                    </a:lnTo>
                    <a:lnTo>
                      <a:pt x="12347" y="7290"/>
                    </a:lnTo>
                    <a:lnTo>
                      <a:pt x="12373" y="7265"/>
                    </a:lnTo>
                    <a:lnTo>
                      <a:pt x="12399" y="7213"/>
                    </a:lnTo>
                    <a:lnTo>
                      <a:pt x="12399" y="7111"/>
                    </a:lnTo>
                    <a:lnTo>
                      <a:pt x="12424" y="7034"/>
                    </a:lnTo>
                    <a:lnTo>
                      <a:pt x="12450" y="6957"/>
                    </a:lnTo>
                    <a:lnTo>
                      <a:pt x="12501" y="6880"/>
                    </a:lnTo>
                    <a:lnTo>
                      <a:pt x="12553" y="6777"/>
                    </a:lnTo>
                    <a:lnTo>
                      <a:pt x="12630" y="6649"/>
                    </a:lnTo>
                    <a:lnTo>
                      <a:pt x="12707" y="6546"/>
                    </a:lnTo>
                    <a:lnTo>
                      <a:pt x="12732" y="6546"/>
                    </a:lnTo>
                    <a:lnTo>
                      <a:pt x="12758" y="6495"/>
                    </a:lnTo>
                    <a:lnTo>
                      <a:pt x="12809" y="6443"/>
                    </a:lnTo>
                    <a:lnTo>
                      <a:pt x="12861" y="6392"/>
                    </a:lnTo>
                    <a:lnTo>
                      <a:pt x="12886" y="6366"/>
                    </a:lnTo>
                    <a:lnTo>
                      <a:pt x="12912" y="6341"/>
                    </a:lnTo>
                    <a:lnTo>
                      <a:pt x="12912" y="6264"/>
                    </a:lnTo>
                    <a:lnTo>
                      <a:pt x="12938" y="6264"/>
                    </a:lnTo>
                    <a:lnTo>
                      <a:pt x="12989" y="6212"/>
                    </a:lnTo>
                    <a:lnTo>
                      <a:pt x="13040" y="6135"/>
                    </a:lnTo>
                    <a:lnTo>
                      <a:pt x="13040" y="6110"/>
                    </a:lnTo>
                    <a:lnTo>
                      <a:pt x="13066" y="6058"/>
                    </a:lnTo>
                    <a:lnTo>
                      <a:pt x="13117" y="5981"/>
                    </a:lnTo>
                    <a:lnTo>
                      <a:pt x="13117" y="5956"/>
                    </a:lnTo>
                    <a:lnTo>
                      <a:pt x="13117" y="5904"/>
                    </a:lnTo>
                    <a:lnTo>
                      <a:pt x="13117" y="5879"/>
                    </a:lnTo>
                    <a:lnTo>
                      <a:pt x="13092" y="5853"/>
                    </a:lnTo>
                    <a:lnTo>
                      <a:pt x="13117" y="5827"/>
                    </a:lnTo>
                    <a:lnTo>
                      <a:pt x="13143" y="5776"/>
                    </a:lnTo>
                    <a:lnTo>
                      <a:pt x="13143" y="5750"/>
                    </a:lnTo>
                    <a:lnTo>
                      <a:pt x="13117" y="5699"/>
                    </a:lnTo>
                    <a:lnTo>
                      <a:pt x="13092" y="5648"/>
                    </a:lnTo>
                    <a:lnTo>
                      <a:pt x="13066" y="5622"/>
                    </a:lnTo>
                    <a:lnTo>
                      <a:pt x="13066" y="5571"/>
                    </a:lnTo>
                    <a:lnTo>
                      <a:pt x="13066" y="5519"/>
                    </a:lnTo>
                    <a:lnTo>
                      <a:pt x="13040" y="5468"/>
                    </a:lnTo>
                    <a:lnTo>
                      <a:pt x="13040" y="5417"/>
                    </a:lnTo>
                    <a:lnTo>
                      <a:pt x="13015" y="5365"/>
                    </a:lnTo>
                    <a:lnTo>
                      <a:pt x="13015" y="5314"/>
                    </a:lnTo>
                    <a:lnTo>
                      <a:pt x="12989" y="5237"/>
                    </a:lnTo>
                    <a:lnTo>
                      <a:pt x="12963" y="5211"/>
                    </a:lnTo>
                    <a:lnTo>
                      <a:pt x="12938" y="5160"/>
                    </a:lnTo>
                    <a:lnTo>
                      <a:pt x="12886" y="5134"/>
                    </a:lnTo>
                    <a:lnTo>
                      <a:pt x="12835" y="5083"/>
                    </a:lnTo>
                    <a:lnTo>
                      <a:pt x="12809" y="5083"/>
                    </a:lnTo>
                    <a:lnTo>
                      <a:pt x="12809" y="5057"/>
                    </a:lnTo>
                    <a:lnTo>
                      <a:pt x="12809" y="5006"/>
                    </a:lnTo>
                    <a:lnTo>
                      <a:pt x="12732" y="4903"/>
                    </a:lnTo>
                    <a:lnTo>
                      <a:pt x="12681" y="4877"/>
                    </a:lnTo>
                    <a:lnTo>
                      <a:pt x="12604" y="4852"/>
                    </a:lnTo>
                    <a:lnTo>
                      <a:pt x="12578" y="4852"/>
                    </a:lnTo>
                    <a:lnTo>
                      <a:pt x="12553" y="4826"/>
                    </a:lnTo>
                    <a:lnTo>
                      <a:pt x="12527" y="4800"/>
                    </a:lnTo>
                    <a:lnTo>
                      <a:pt x="12501" y="4800"/>
                    </a:lnTo>
                    <a:lnTo>
                      <a:pt x="12476" y="4775"/>
                    </a:lnTo>
                    <a:lnTo>
                      <a:pt x="12399" y="4775"/>
                    </a:lnTo>
                    <a:lnTo>
                      <a:pt x="12373" y="4749"/>
                    </a:lnTo>
                    <a:lnTo>
                      <a:pt x="12347" y="4775"/>
                    </a:lnTo>
                    <a:lnTo>
                      <a:pt x="12270" y="4775"/>
                    </a:lnTo>
                    <a:lnTo>
                      <a:pt x="12245" y="4749"/>
                    </a:lnTo>
                    <a:lnTo>
                      <a:pt x="12193" y="4749"/>
                    </a:lnTo>
                    <a:lnTo>
                      <a:pt x="12116" y="4775"/>
                    </a:lnTo>
                    <a:lnTo>
                      <a:pt x="12065" y="4800"/>
                    </a:lnTo>
                    <a:lnTo>
                      <a:pt x="12039" y="4826"/>
                    </a:lnTo>
                    <a:lnTo>
                      <a:pt x="12013" y="4826"/>
                    </a:lnTo>
                    <a:lnTo>
                      <a:pt x="11962" y="4852"/>
                    </a:lnTo>
                    <a:lnTo>
                      <a:pt x="11885" y="4852"/>
                    </a:lnTo>
                    <a:lnTo>
                      <a:pt x="11782" y="4800"/>
                    </a:lnTo>
                    <a:lnTo>
                      <a:pt x="11731" y="4775"/>
                    </a:lnTo>
                    <a:lnTo>
                      <a:pt x="11680" y="4775"/>
                    </a:lnTo>
                    <a:lnTo>
                      <a:pt x="11603" y="4800"/>
                    </a:lnTo>
                    <a:lnTo>
                      <a:pt x="11577" y="4826"/>
                    </a:lnTo>
                    <a:lnTo>
                      <a:pt x="11551" y="4852"/>
                    </a:lnTo>
                    <a:lnTo>
                      <a:pt x="11526" y="4877"/>
                    </a:lnTo>
                    <a:lnTo>
                      <a:pt x="11089" y="4877"/>
                    </a:lnTo>
                    <a:lnTo>
                      <a:pt x="11038" y="4852"/>
                    </a:lnTo>
                    <a:lnTo>
                      <a:pt x="10961" y="4852"/>
                    </a:lnTo>
                    <a:lnTo>
                      <a:pt x="10833" y="4826"/>
                    </a:lnTo>
                    <a:lnTo>
                      <a:pt x="10704" y="4800"/>
                    </a:lnTo>
                    <a:lnTo>
                      <a:pt x="10576" y="4800"/>
                    </a:lnTo>
                    <a:lnTo>
                      <a:pt x="10525" y="4775"/>
                    </a:lnTo>
                    <a:lnTo>
                      <a:pt x="10499" y="4775"/>
                    </a:lnTo>
                    <a:lnTo>
                      <a:pt x="10422" y="4749"/>
                    </a:lnTo>
                    <a:lnTo>
                      <a:pt x="10396" y="4749"/>
                    </a:lnTo>
                    <a:lnTo>
                      <a:pt x="10371" y="4775"/>
                    </a:lnTo>
                    <a:lnTo>
                      <a:pt x="10345" y="4775"/>
                    </a:lnTo>
                    <a:lnTo>
                      <a:pt x="10345" y="4749"/>
                    </a:lnTo>
                    <a:lnTo>
                      <a:pt x="10268" y="4723"/>
                    </a:lnTo>
                    <a:lnTo>
                      <a:pt x="10217" y="4723"/>
                    </a:lnTo>
                    <a:lnTo>
                      <a:pt x="10088" y="4749"/>
                    </a:lnTo>
                    <a:lnTo>
                      <a:pt x="10037" y="4775"/>
                    </a:lnTo>
                    <a:lnTo>
                      <a:pt x="10011" y="4775"/>
                    </a:lnTo>
                    <a:lnTo>
                      <a:pt x="9909" y="4852"/>
                    </a:lnTo>
                    <a:lnTo>
                      <a:pt x="9806" y="4903"/>
                    </a:lnTo>
                    <a:lnTo>
                      <a:pt x="9755" y="4903"/>
                    </a:lnTo>
                    <a:lnTo>
                      <a:pt x="9703" y="4877"/>
                    </a:lnTo>
                    <a:lnTo>
                      <a:pt x="9678" y="4903"/>
                    </a:lnTo>
                    <a:lnTo>
                      <a:pt x="9652" y="4877"/>
                    </a:lnTo>
                    <a:lnTo>
                      <a:pt x="9626" y="4852"/>
                    </a:lnTo>
                    <a:lnTo>
                      <a:pt x="9549" y="4826"/>
                    </a:lnTo>
                    <a:lnTo>
                      <a:pt x="9524" y="4826"/>
                    </a:lnTo>
                    <a:lnTo>
                      <a:pt x="9395" y="4775"/>
                    </a:lnTo>
                    <a:lnTo>
                      <a:pt x="9318" y="4775"/>
                    </a:lnTo>
                    <a:lnTo>
                      <a:pt x="9293" y="4723"/>
                    </a:lnTo>
                    <a:lnTo>
                      <a:pt x="9241" y="4672"/>
                    </a:lnTo>
                    <a:lnTo>
                      <a:pt x="9164" y="4646"/>
                    </a:lnTo>
                    <a:lnTo>
                      <a:pt x="8933" y="4646"/>
                    </a:lnTo>
                    <a:lnTo>
                      <a:pt x="8882" y="4672"/>
                    </a:lnTo>
                    <a:lnTo>
                      <a:pt x="8753" y="4672"/>
                    </a:lnTo>
                    <a:lnTo>
                      <a:pt x="8702" y="4698"/>
                    </a:lnTo>
                    <a:lnTo>
                      <a:pt x="8651" y="4723"/>
                    </a:lnTo>
                    <a:lnTo>
                      <a:pt x="8625" y="4749"/>
                    </a:lnTo>
                    <a:lnTo>
                      <a:pt x="8599" y="4749"/>
                    </a:lnTo>
                    <a:lnTo>
                      <a:pt x="8548" y="4800"/>
                    </a:lnTo>
                    <a:lnTo>
                      <a:pt x="8548" y="4852"/>
                    </a:lnTo>
                    <a:lnTo>
                      <a:pt x="8548" y="4877"/>
                    </a:lnTo>
                    <a:lnTo>
                      <a:pt x="8548" y="4903"/>
                    </a:lnTo>
                    <a:lnTo>
                      <a:pt x="8522" y="4929"/>
                    </a:lnTo>
                    <a:lnTo>
                      <a:pt x="8368" y="4929"/>
                    </a:lnTo>
                    <a:lnTo>
                      <a:pt x="8266" y="4954"/>
                    </a:lnTo>
                    <a:lnTo>
                      <a:pt x="8086" y="4954"/>
                    </a:lnTo>
                    <a:lnTo>
                      <a:pt x="8060" y="4980"/>
                    </a:lnTo>
                    <a:lnTo>
                      <a:pt x="8035" y="4980"/>
                    </a:lnTo>
                    <a:lnTo>
                      <a:pt x="7983" y="5031"/>
                    </a:lnTo>
                    <a:lnTo>
                      <a:pt x="7906" y="5083"/>
                    </a:lnTo>
                    <a:lnTo>
                      <a:pt x="7855" y="5108"/>
                    </a:lnTo>
                    <a:lnTo>
                      <a:pt x="7752" y="5211"/>
                    </a:lnTo>
                    <a:lnTo>
                      <a:pt x="7701" y="5237"/>
                    </a:lnTo>
                    <a:lnTo>
                      <a:pt x="7675" y="5262"/>
                    </a:lnTo>
                    <a:lnTo>
                      <a:pt x="7624" y="5262"/>
                    </a:lnTo>
                    <a:lnTo>
                      <a:pt x="7573" y="5288"/>
                    </a:lnTo>
                    <a:lnTo>
                      <a:pt x="7521" y="5288"/>
                    </a:lnTo>
                    <a:lnTo>
                      <a:pt x="7496" y="5314"/>
                    </a:lnTo>
                    <a:lnTo>
                      <a:pt x="7419" y="5288"/>
                    </a:lnTo>
                    <a:lnTo>
                      <a:pt x="7290" y="5237"/>
                    </a:lnTo>
                    <a:lnTo>
                      <a:pt x="7213" y="5262"/>
                    </a:lnTo>
                    <a:lnTo>
                      <a:pt x="7136" y="5262"/>
                    </a:lnTo>
                    <a:lnTo>
                      <a:pt x="7188" y="5211"/>
                    </a:lnTo>
                    <a:lnTo>
                      <a:pt x="7213" y="5160"/>
                    </a:lnTo>
                    <a:lnTo>
                      <a:pt x="7290" y="5083"/>
                    </a:lnTo>
                    <a:lnTo>
                      <a:pt x="7316" y="5083"/>
                    </a:lnTo>
                    <a:lnTo>
                      <a:pt x="7316" y="5057"/>
                    </a:lnTo>
                    <a:lnTo>
                      <a:pt x="7367" y="5006"/>
                    </a:lnTo>
                    <a:lnTo>
                      <a:pt x="7367" y="4954"/>
                    </a:lnTo>
                    <a:lnTo>
                      <a:pt x="7367" y="4903"/>
                    </a:lnTo>
                    <a:lnTo>
                      <a:pt x="7393" y="4903"/>
                    </a:lnTo>
                    <a:lnTo>
                      <a:pt x="7444" y="4877"/>
                    </a:lnTo>
                    <a:lnTo>
                      <a:pt x="7470" y="4826"/>
                    </a:lnTo>
                    <a:lnTo>
                      <a:pt x="7470" y="4800"/>
                    </a:lnTo>
                    <a:lnTo>
                      <a:pt x="7496" y="4775"/>
                    </a:lnTo>
                    <a:lnTo>
                      <a:pt x="7521" y="4723"/>
                    </a:lnTo>
                    <a:lnTo>
                      <a:pt x="7547" y="4698"/>
                    </a:lnTo>
                    <a:lnTo>
                      <a:pt x="7547" y="4672"/>
                    </a:lnTo>
                    <a:lnTo>
                      <a:pt x="7650" y="4569"/>
                    </a:lnTo>
                    <a:lnTo>
                      <a:pt x="7701" y="4467"/>
                    </a:lnTo>
                    <a:lnTo>
                      <a:pt x="7804" y="4390"/>
                    </a:lnTo>
                    <a:lnTo>
                      <a:pt x="7829" y="4287"/>
                    </a:lnTo>
                    <a:lnTo>
                      <a:pt x="7855" y="4236"/>
                    </a:lnTo>
                    <a:lnTo>
                      <a:pt x="7881" y="4210"/>
                    </a:lnTo>
                    <a:lnTo>
                      <a:pt x="7881" y="4184"/>
                    </a:lnTo>
                    <a:lnTo>
                      <a:pt x="7906" y="4159"/>
                    </a:lnTo>
                    <a:lnTo>
                      <a:pt x="7932" y="4133"/>
                    </a:lnTo>
                    <a:lnTo>
                      <a:pt x="7932" y="4082"/>
                    </a:lnTo>
                    <a:lnTo>
                      <a:pt x="7958" y="4056"/>
                    </a:lnTo>
                    <a:lnTo>
                      <a:pt x="7932" y="4005"/>
                    </a:lnTo>
                    <a:lnTo>
                      <a:pt x="7906" y="3953"/>
                    </a:lnTo>
                    <a:lnTo>
                      <a:pt x="7804" y="3953"/>
                    </a:lnTo>
                    <a:lnTo>
                      <a:pt x="7778" y="3979"/>
                    </a:lnTo>
                    <a:lnTo>
                      <a:pt x="7752" y="4005"/>
                    </a:lnTo>
                    <a:lnTo>
                      <a:pt x="7701" y="4030"/>
                    </a:lnTo>
                    <a:lnTo>
                      <a:pt x="7701" y="4082"/>
                    </a:lnTo>
                    <a:lnTo>
                      <a:pt x="7650" y="4133"/>
                    </a:lnTo>
                    <a:lnTo>
                      <a:pt x="7598" y="4159"/>
                    </a:lnTo>
                    <a:lnTo>
                      <a:pt x="7573" y="4159"/>
                    </a:lnTo>
                    <a:lnTo>
                      <a:pt x="7547" y="4133"/>
                    </a:lnTo>
                    <a:lnTo>
                      <a:pt x="7496" y="4107"/>
                    </a:lnTo>
                    <a:lnTo>
                      <a:pt x="7444" y="4056"/>
                    </a:lnTo>
                    <a:lnTo>
                      <a:pt x="7316" y="4056"/>
                    </a:lnTo>
                    <a:lnTo>
                      <a:pt x="7316" y="4030"/>
                    </a:lnTo>
                    <a:lnTo>
                      <a:pt x="7342" y="3953"/>
                    </a:lnTo>
                    <a:lnTo>
                      <a:pt x="7367" y="3876"/>
                    </a:lnTo>
                    <a:lnTo>
                      <a:pt x="7393" y="3825"/>
                    </a:lnTo>
                    <a:lnTo>
                      <a:pt x="7393" y="3774"/>
                    </a:lnTo>
                    <a:lnTo>
                      <a:pt x="7367" y="3722"/>
                    </a:lnTo>
                    <a:lnTo>
                      <a:pt x="7393" y="3645"/>
                    </a:lnTo>
                    <a:lnTo>
                      <a:pt x="7393" y="3594"/>
                    </a:lnTo>
                    <a:lnTo>
                      <a:pt x="7393" y="3568"/>
                    </a:lnTo>
                    <a:lnTo>
                      <a:pt x="7444" y="3568"/>
                    </a:lnTo>
                    <a:lnTo>
                      <a:pt x="7470" y="3543"/>
                    </a:lnTo>
                    <a:lnTo>
                      <a:pt x="7521" y="3517"/>
                    </a:lnTo>
                    <a:lnTo>
                      <a:pt x="7573" y="3491"/>
                    </a:lnTo>
                    <a:lnTo>
                      <a:pt x="7650" y="3440"/>
                    </a:lnTo>
                    <a:lnTo>
                      <a:pt x="7701" y="3414"/>
                    </a:lnTo>
                    <a:lnTo>
                      <a:pt x="7727" y="3389"/>
                    </a:lnTo>
                    <a:lnTo>
                      <a:pt x="7752" y="3337"/>
                    </a:lnTo>
                    <a:lnTo>
                      <a:pt x="7778" y="3260"/>
                    </a:lnTo>
                    <a:lnTo>
                      <a:pt x="7778" y="3235"/>
                    </a:lnTo>
                    <a:lnTo>
                      <a:pt x="7855" y="3183"/>
                    </a:lnTo>
                    <a:lnTo>
                      <a:pt x="7881" y="3132"/>
                    </a:lnTo>
                    <a:lnTo>
                      <a:pt x="7958" y="3106"/>
                    </a:lnTo>
                    <a:lnTo>
                      <a:pt x="7983" y="3106"/>
                    </a:lnTo>
                    <a:lnTo>
                      <a:pt x="8009" y="3081"/>
                    </a:lnTo>
                    <a:lnTo>
                      <a:pt x="8035" y="3055"/>
                    </a:lnTo>
                    <a:lnTo>
                      <a:pt x="8086" y="3029"/>
                    </a:lnTo>
                    <a:lnTo>
                      <a:pt x="8112" y="2978"/>
                    </a:lnTo>
                    <a:lnTo>
                      <a:pt x="8189" y="2927"/>
                    </a:lnTo>
                    <a:lnTo>
                      <a:pt x="8266" y="2875"/>
                    </a:lnTo>
                    <a:lnTo>
                      <a:pt x="8343" y="2798"/>
                    </a:lnTo>
                    <a:lnTo>
                      <a:pt x="8394" y="2747"/>
                    </a:lnTo>
                    <a:lnTo>
                      <a:pt x="8445" y="2721"/>
                    </a:lnTo>
                    <a:lnTo>
                      <a:pt x="8574" y="2619"/>
                    </a:lnTo>
                    <a:lnTo>
                      <a:pt x="8625" y="2593"/>
                    </a:lnTo>
                    <a:lnTo>
                      <a:pt x="8651" y="2516"/>
                    </a:lnTo>
                    <a:lnTo>
                      <a:pt x="8702" y="2490"/>
                    </a:lnTo>
                    <a:lnTo>
                      <a:pt x="8728" y="2465"/>
                    </a:lnTo>
                    <a:lnTo>
                      <a:pt x="8728" y="2388"/>
                    </a:lnTo>
                    <a:lnTo>
                      <a:pt x="8753" y="2362"/>
                    </a:lnTo>
                    <a:lnTo>
                      <a:pt x="8779" y="2336"/>
                    </a:lnTo>
                    <a:lnTo>
                      <a:pt x="8805" y="2285"/>
                    </a:lnTo>
                    <a:lnTo>
                      <a:pt x="8805" y="2259"/>
                    </a:lnTo>
                    <a:lnTo>
                      <a:pt x="8830" y="2234"/>
                    </a:lnTo>
                    <a:lnTo>
                      <a:pt x="8959" y="2131"/>
                    </a:lnTo>
                    <a:lnTo>
                      <a:pt x="9036" y="2054"/>
                    </a:lnTo>
                    <a:lnTo>
                      <a:pt x="9062" y="2054"/>
                    </a:lnTo>
                    <a:lnTo>
                      <a:pt x="9139" y="2028"/>
                    </a:lnTo>
                    <a:lnTo>
                      <a:pt x="9190" y="2003"/>
                    </a:lnTo>
                    <a:lnTo>
                      <a:pt x="9216" y="1977"/>
                    </a:lnTo>
                    <a:lnTo>
                      <a:pt x="9241" y="1977"/>
                    </a:lnTo>
                    <a:lnTo>
                      <a:pt x="9318" y="1951"/>
                    </a:lnTo>
                    <a:lnTo>
                      <a:pt x="9370" y="1926"/>
                    </a:lnTo>
                    <a:lnTo>
                      <a:pt x="9421" y="1874"/>
                    </a:lnTo>
                    <a:lnTo>
                      <a:pt x="9447" y="1849"/>
                    </a:lnTo>
                    <a:lnTo>
                      <a:pt x="9447" y="1823"/>
                    </a:lnTo>
                    <a:lnTo>
                      <a:pt x="9498" y="1797"/>
                    </a:lnTo>
                    <a:lnTo>
                      <a:pt x="9498" y="1746"/>
                    </a:lnTo>
                    <a:lnTo>
                      <a:pt x="9524" y="1720"/>
                    </a:lnTo>
                    <a:lnTo>
                      <a:pt x="9575" y="1669"/>
                    </a:lnTo>
                    <a:lnTo>
                      <a:pt x="9626" y="1643"/>
                    </a:lnTo>
                    <a:lnTo>
                      <a:pt x="9678" y="1592"/>
                    </a:lnTo>
                    <a:lnTo>
                      <a:pt x="9703" y="1540"/>
                    </a:lnTo>
                    <a:lnTo>
                      <a:pt x="9729" y="1463"/>
                    </a:lnTo>
                    <a:lnTo>
                      <a:pt x="9729" y="1438"/>
                    </a:lnTo>
                    <a:lnTo>
                      <a:pt x="9729" y="1412"/>
                    </a:lnTo>
                    <a:lnTo>
                      <a:pt x="9755" y="1386"/>
                    </a:lnTo>
                    <a:lnTo>
                      <a:pt x="9755" y="1335"/>
                    </a:lnTo>
                    <a:lnTo>
                      <a:pt x="9780" y="1309"/>
                    </a:lnTo>
                    <a:lnTo>
                      <a:pt x="9780" y="1258"/>
                    </a:lnTo>
                    <a:lnTo>
                      <a:pt x="9806" y="1232"/>
                    </a:lnTo>
                    <a:lnTo>
                      <a:pt x="9806" y="1207"/>
                    </a:lnTo>
                    <a:lnTo>
                      <a:pt x="9857" y="1130"/>
                    </a:lnTo>
                    <a:lnTo>
                      <a:pt x="9857" y="1078"/>
                    </a:lnTo>
                    <a:lnTo>
                      <a:pt x="9832" y="1027"/>
                    </a:lnTo>
                    <a:lnTo>
                      <a:pt x="9806" y="976"/>
                    </a:lnTo>
                    <a:lnTo>
                      <a:pt x="9780" y="950"/>
                    </a:lnTo>
                    <a:lnTo>
                      <a:pt x="9678" y="950"/>
                    </a:lnTo>
                    <a:lnTo>
                      <a:pt x="9626" y="976"/>
                    </a:lnTo>
                    <a:lnTo>
                      <a:pt x="9601" y="899"/>
                    </a:lnTo>
                    <a:lnTo>
                      <a:pt x="9626" y="847"/>
                    </a:lnTo>
                    <a:lnTo>
                      <a:pt x="9626" y="822"/>
                    </a:lnTo>
                    <a:lnTo>
                      <a:pt x="9678" y="770"/>
                    </a:lnTo>
                    <a:lnTo>
                      <a:pt x="9729" y="719"/>
                    </a:lnTo>
                    <a:lnTo>
                      <a:pt x="9755" y="642"/>
                    </a:lnTo>
                    <a:lnTo>
                      <a:pt x="9780" y="539"/>
                    </a:lnTo>
                    <a:lnTo>
                      <a:pt x="9806" y="514"/>
                    </a:lnTo>
                    <a:lnTo>
                      <a:pt x="9806" y="488"/>
                    </a:lnTo>
                    <a:lnTo>
                      <a:pt x="9832" y="462"/>
                    </a:lnTo>
                    <a:lnTo>
                      <a:pt x="9857" y="437"/>
                    </a:lnTo>
                    <a:lnTo>
                      <a:pt x="9883" y="360"/>
                    </a:lnTo>
                    <a:lnTo>
                      <a:pt x="9883" y="334"/>
                    </a:lnTo>
                    <a:lnTo>
                      <a:pt x="9909" y="257"/>
                    </a:lnTo>
                    <a:lnTo>
                      <a:pt x="9909" y="206"/>
                    </a:lnTo>
                    <a:lnTo>
                      <a:pt x="9883" y="154"/>
                    </a:lnTo>
                    <a:lnTo>
                      <a:pt x="9857" y="129"/>
                    </a:lnTo>
                    <a:lnTo>
                      <a:pt x="9780" y="103"/>
                    </a:lnTo>
                    <a:lnTo>
                      <a:pt x="9626" y="103"/>
                    </a:lnTo>
                    <a:lnTo>
                      <a:pt x="9524" y="129"/>
                    </a:lnTo>
                    <a:lnTo>
                      <a:pt x="9498" y="103"/>
                    </a:lnTo>
                    <a:lnTo>
                      <a:pt x="9472" y="77"/>
                    </a:lnTo>
                    <a:lnTo>
                      <a:pt x="9421" y="52"/>
                    </a:lnTo>
                    <a:lnTo>
                      <a:pt x="9318" y="52"/>
                    </a:lnTo>
                    <a:lnTo>
                      <a:pt x="9267" y="77"/>
                    </a:lnTo>
                    <a:lnTo>
                      <a:pt x="9164" y="77"/>
                    </a:lnTo>
                    <a:lnTo>
                      <a:pt x="9113" y="103"/>
                    </a:lnTo>
                    <a:lnTo>
                      <a:pt x="9062" y="103"/>
                    </a:lnTo>
                    <a:lnTo>
                      <a:pt x="8985" y="26"/>
                    </a:lnTo>
                    <a:lnTo>
                      <a:pt x="8959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56"/>
              <p:cNvSpPr/>
              <p:nvPr/>
            </p:nvSpPr>
            <p:spPr>
              <a:xfrm>
                <a:off x="1620984" y="1323442"/>
                <a:ext cx="243238" cy="35565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3980" extrusionOk="0">
                    <a:moveTo>
                      <a:pt x="463" y="2901"/>
                    </a:moveTo>
                    <a:lnTo>
                      <a:pt x="514" y="2927"/>
                    </a:lnTo>
                    <a:lnTo>
                      <a:pt x="591" y="2952"/>
                    </a:lnTo>
                    <a:lnTo>
                      <a:pt x="514" y="3004"/>
                    </a:lnTo>
                    <a:lnTo>
                      <a:pt x="514" y="2952"/>
                    </a:lnTo>
                    <a:lnTo>
                      <a:pt x="488" y="2927"/>
                    </a:lnTo>
                    <a:lnTo>
                      <a:pt x="437" y="2901"/>
                    </a:lnTo>
                    <a:close/>
                    <a:moveTo>
                      <a:pt x="2336" y="0"/>
                    </a:moveTo>
                    <a:lnTo>
                      <a:pt x="2259" y="26"/>
                    </a:lnTo>
                    <a:lnTo>
                      <a:pt x="2259" y="52"/>
                    </a:lnTo>
                    <a:lnTo>
                      <a:pt x="2208" y="103"/>
                    </a:lnTo>
                    <a:lnTo>
                      <a:pt x="2182" y="154"/>
                    </a:lnTo>
                    <a:lnTo>
                      <a:pt x="2157" y="180"/>
                    </a:lnTo>
                    <a:lnTo>
                      <a:pt x="2105" y="180"/>
                    </a:lnTo>
                    <a:lnTo>
                      <a:pt x="2028" y="257"/>
                    </a:lnTo>
                    <a:lnTo>
                      <a:pt x="2028" y="283"/>
                    </a:lnTo>
                    <a:lnTo>
                      <a:pt x="1977" y="308"/>
                    </a:lnTo>
                    <a:lnTo>
                      <a:pt x="1951" y="308"/>
                    </a:lnTo>
                    <a:lnTo>
                      <a:pt x="1926" y="334"/>
                    </a:lnTo>
                    <a:lnTo>
                      <a:pt x="1874" y="360"/>
                    </a:lnTo>
                    <a:lnTo>
                      <a:pt x="1772" y="437"/>
                    </a:lnTo>
                    <a:lnTo>
                      <a:pt x="1720" y="514"/>
                    </a:lnTo>
                    <a:lnTo>
                      <a:pt x="1643" y="565"/>
                    </a:lnTo>
                    <a:lnTo>
                      <a:pt x="1618" y="565"/>
                    </a:lnTo>
                    <a:lnTo>
                      <a:pt x="1566" y="642"/>
                    </a:lnTo>
                    <a:lnTo>
                      <a:pt x="1541" y="719"/>
                    </a:lnTo>
                    <a:lnTo>
                      <a:pt x="1515" y="719"/>
                    </a:lnTo>
                    <a:lnTo>
                      <a:pt x="1464" y="745"/>
                    </a:lnTo>
                    <a:lnTo>
                      <a:pt x="1412" y="770"/>
                    </a:lnTo>
                    <a:lnTo>
                      <a:pt x="1387" y="796"/>
                    </a:lnTo>
                    <a:lnTo>
                      <a:pt x="1387" y="822"/>
                    </a:lnTo>
                    <a:lnTo>
                      <a:pt x="1258" y="822"/>
                    </a:lnTo>
                    <a:lnTo>
                      <a:pt x="1207" y="873"/>
                    </a:lnTo>
                    <a:lnTo>
                      <a:pt x="1181" y="873"/>
                    </a:lnTo>
                    <a:lnTo>
                      <a:pt x="1130" y="899"/>
                    </a:lnTo>
                    <a:lnTo>
                      <a:pt x="1079" y="924"/>
                    </a:lnTo>
                    <a:lnTo>
                      <a:pt x="1079" y="950"/>
                    </a:lnTo>
                    <a:lnTo>
                      <a:pt x="1053" y="976"/>
                    </a:lnTo>
                    <a:lnTo>
                      <a:pt x="1027" y="1001"/>
                    </a:lnTo>
                    <a:lnTo>
                      <a:pt x="976" y="1001"/>
                    </a:lnTo>
                    <a:lnTo>
                      <a:pt x="899" y="1027"/>
                    </a:lnTo>
                    <a:lnTo>
                      <a:pt x="873" y="1053"/>
                    </a:lnTo>
                    <a:lnTo>
                      <a:pt x="822" y="1181"/>
                    </a:lnTo>
                    <a:lnTo>
                      <a:pt x="822" y="1310"/>
                    </a:lnTo>
                    <a:lnTo>
                      <a:pt x="796" y="1284"/>
                    </a:lnTo>
                    <a:lnTo>
                      <a:pt x="694" y="1284"/>
                    </a:lnTo>
                    <a:lnTo>
                      <a:pt x="668" y="1310"/>
                    </a:lnTo>
                    <a:lnTo>
                      <a:pt x="642" y="1335"/>
                    </a:lnTo>
                    <a:lnTo>
                      <a:pt x="642" y="1412"/>
                    </a:lnTo>
                    <a:lnTo>
                      <a:pt x="642" y="1438"/>
                    </a:lnTo>
                    <a:lnTo>
                      <a:pt x="565" y="1387"/>
                    </a:lnTo>
                    <a:lnTo>
                      <a:pt x="463" y="1387"/>
                    </a:lnTo>
                    <a:lnTo>
                      <a:pt x="411" y="1361"/>
                    </a:lnTo>
                    <a:lnTo>
                      <a:pt x="360" y="1335"/>
                    </a:lnTo>
                    <a:lnTo>
                      <a:pt x="309" y="1361"/>
                    </a:lnTo>
                    <a:lnTo>
                      <a:pt x="257" y="1438"/>
                    </a:lnTo>
                    <a:lnTo>
                      <a:pt x="232" y="1464"/>
                    </a:lnTo>
                    <a:lnTo>
                      <a:pt x="206" y="1515"/>
                    </a:lnTo>
                    <a:lnTo>
                      <a:pt x="206" y="1592"/>
                    </a:lnTo>
                    <a:lnTo>
                      <a:pt x="129" y="1618"/>
                    </a:lnTo>
                    <a:lnTo>
                      <a:pt x="103" y="1643"/>
                    </a:lnTo>
                    <a:lnTo>
                      <a:pt x="103" y="1669"/>
                    </a:lnTo>
                    <a:lnTo>
                      <a:pt x="78" y="1720"/>
                    </a:lnTo>
                    <a:lnTo>
                      <a:pt x="78" y="1746"/>
                    </a:lnTo>
                    <a:lnTo>
                      <a:pt x="78" y="1797"/>
                    </a:lnTo>
                    <a:lnTo>
                      <a:pt x="78" y="1823"/>
                    </a:lnTo>
                    <a:lnTo>
                      <a:pt x="52" y="1849"/>
                    </a:lnTo>
                    <a:lnTo>
                      <a:pt x="1" y="1926"/>
                    </a:lnTo>
                    <a:lnTo>
                      <a:pt x="1" y="1977"/>
                    </a:lnTo>
                    <a:lnTo>
                      <a:pt x="1" y="2028"/>
                    </a:lnTo>
                    <a:lnTo>
                      <a:pt x="26" y="2105"/>
                    </a:lnTo>
                    <a:lnTo>
                      <a:pt x="103" y="2157"/>
                    </a:lnTo>
                    <a:lnTo>
                      <a:pt x="103" y="2208"/>
                    </a:lnTo>
                    <a:lnTo>
                      <a:pt x="103" y="2259"/>
                    </a:lnTo>
                    <a:lnTo>
                      <a:pt x="103" y="2285"/>
                    </a:lnTo>
                    <a:lnTo>
                      <a:pt x="103" y="2311"/>
                    </a:lnTo>
                    <a:lnTo>
                      <a:pt x="129" y="2336"/>
                    </a:lnTo>
                    <a:lnTo>
                      <a:pt x="180" y="2362"/>
                    </a:lnTo>
                    <a:lnTo>
                      <a:pt x="206" y="2413"/>
                    </a:lnTo>
                    <a:lnTo>
                      <a:pt x="206" y="2439"/>
                    </a:lnTo>
                    <a:lnTo>
                      <a:pt x="155" y="2490"/>
                    </a:lnTo>
                    <a:lnTo>
                      <a:pt x="129" y="2542"/>
                    </a:lnTo>
                    <a:lnTo>
                      <a:pt x="103" y="2567"/>
                    </a:lnTo>
                    <a:lnTo>
                      <a:pt x="78" y="2593"/>
                    </a:lnTo>
                    <a:lnTo>
                      <a:pt x="78" y="2670"/>
                    </a:lnTo>
                    <a:lnTo>
                      <a:pt x="103" y="2696"/>
                    </a:lnTo>
                    <a:lnTo>
                      <a:pt x="129" y="2721"/>
                    </a:lnTo>
                    <a:lnTo>
                      <a:pt x="155" y="2747"/>
                    </a:lnTo>
                    <a:lnTo>
                      <a:pt x="155" y="2798"/>
                    </a:lnTo>
                    <a:lnTo>
                      <a:pt x="206" y="2824"/>
                    </a:lnTo>
                    <a:lnTo>
                      <a:pt x="232" y="2850"/>
                    </a:lnTo>
                    <a:lnTo>
                      <a:pt x="283" y="2875"/>
                    </a:lnTo>
                    <a:lnTo>
                      <a:pt x="334" y="2901"/>
                    </a:lnTo>
                    <a:lnTo>
                      <a:pt x="411" y="2901"/>
                    </a:lnTo>
                    <a:lnTo>
                      <a:pt x="360" y="2927"/>
                    </a:lnTo>
                    <a:lnTo>
                      <a:pt x="334" y="2927"/>
                    </a:lnTo>
                    <a:lnTo>
                      <a:pt x="283" y="2952"/>
                    </a:lnTo>
                    <a:lnTo>
                      <a:pt x="232" y="3029"/>
                    </a:lnTo>
                    <a:lnTo>
                      <a:pt x="155" y="3055"/>
                    </a:lnTo>
                    <a:lnTo>
                      <a:pt x="129" y="3132"/>
                    </a:lnTo>
                    <a:lnTo>
                      <a:pt x="180" y="3209"/>
                    </a:lnTo>
                    <a:lnTo>
                      <a:pt x="206" y="3235"/>
                    </a:lnTo>
                    <a:lnTo>
                      <a:pt x="257" y="3260"/>
                    </a:lnTo>
                    <a:lnTo>
                      <a:pt x="334" y="3209"/>
                    </a:lnTo>
                    <a:lnTo>
                      <a:pt x="360" y="3235"/>
                    </a:lnTo>
                    <a:lnTo>
                      <a:pt x="334" y="3260"/>
                    </a:lnTo>
                    <a:lnTo>
                      <a:pt x="283" y="3337"/>
                    </a:lnTo>
                    <a:lnTo>
                      <a:pt x="257" y="3312"/>
                    </a:lnTo>
                    <a:lnTo>
                      <a:pt x="206" y="3286"/>
                    </a:lnTo>
                    <a:lnTo>
                      <a:pt x="180" y="3286"/>
                    </a:lnTo>
                    <a:lnTo>
                      <a:pt x="103" y="3312"/>
                    </a:lnTo>
                    <a:lnTo>
                      <a:pt x="26" y="3363"/>
                    </a:lnTo>
                    <a:lnTo>
                      <a:pt x="1" y="3414"/>
                    </a:lnTo>
                    <a:lnTo>
                      <a:pt x="1" y="3466"/>
                    </a:lnTo>
                    <a:lnTo>
                      <a:pt x="1" y="3491"/>
                    </a:lnTo>
                    <a:lnTo>
                      <a:pt x="52" y="3543"/>
                    </a:lnTo>
                    <a:lnTo>
                      <a:pt x="103" y="3568"/>
                    </a:lnTo>
                    <a:lnTo>
                      <a:pt x="155" y="3620"/>
                    </a:lnTo>
                    <a:lnTo>
                      <a:pt x="155" y="3645"/>
                    </a:lnTo>
                    <a:lnTo>
                      <a:pt x="180" y="3671"/>
                    </a:lnTo>
                    <a:lnTo>
                      <a:pt x="180" y="3697"/>
                    </a:lnTo>
                    <a:lnTo>
                      <a:pt x="257" y="3774"/>
                    </a:lnTo>
                    <a:lnTo>
                      <a:pt x="283" y="3799"/>
                    </a:lnTo>
                    <a:lnTo>
                      <a:pt x="334" y="3851"/>
                    </a:lnTo>
                    <a:lnTo>
                      <a:pt x="386" y="3902"/>
                    </a:lnTo>
                    <a:lnTo>
                      <a:pt x="411" y="3902"/>
                    </a:lnTo>
                    <a:lnTo>
                      <a:pt x="411" y="3928"/>
                    </a:lnTo>
                    <a:lnTo>
                      <a:pt x="437" y="3953"/>
                    </a:lnTo>
                    <a:lnTo>
                      <a:pt x="463" y="3979"/>
                    </a:lnTo>
                    <a:lnTo>
                      <a:pt x="540" y="3979"/>
                    </a:lnTo>
                    <a:lnTo>
                      <a:pt x="617" y="3928"/>
                    </a:lnTo>
                    <a:lnTo>
                      <a:pt x="668" y="3851"/>
                    </a:lnTo>
                    <a:lnTo>
                      <a:pt x="771" y="3774"/>
                    </a:lnTo>
                    <a:lnTo>
                      <a:pt x="822" y="3722"/>
                    </a:lnTo>
                    <a:lnTo>
                      <a:pt x="848" y="3671"/>
                    </a:lnTo>
                    <a:lnTo>
                      <a:pt x="848" y="3645"/>
                    </a:lnTo>
                    <a:lnTo>
                      <a:pt x="873" y="3620"/>
                    </a:lnTo>
                    <a:lnTo>
                      <a:pt x="925" y="3620"/>
                    </a:lnTo>
                    <a:lnTo>
                      <a:pt x="1002" y="3594"/>
                    </a:lnTo>
                    <a:lnTo>
                      <a:pt x="1002" y="3568"/>
                    </a:lnTo>
                    <a:lnTo>
                      <a:pt x="1027" y="3543"/>
                    </a:lnTo>
                    <a:lnTo>
                      <a:pt x="1053" y="3543"/>
                    </a:lnTo>
                    <a:lnTo>
                      <a:pt x="1130" y="3517"/>
                    </a:lnTo>
                    <a:lnTo>
                      <a:pt x="1181" y="3466"/>
                    </a:lnTo>
                    <a:lnTo>
                      <a:pt x="1181" y="3440"/>
                    </a:lnTo>
                    <a:lnTo>
                      <a:pt x="1181" y="3389"/>
                    </a:lnTo>
                    <a:lnTo>
                      <a:pt x="1207" y="3414"/>
                    </a:lnTo>
                    <a:lnTo>
                      <a:pt x="1335" y="3414"/>
                    </a:lnTo>
                    <a:lnTo>
                      <a:pt x="1335" y="3389"/>
                    </a:lnTo>
                    <a:lnTo>
                      <a:pt x="1361" y="3389"/>
                    </a:lnTo>
                    <a:lnTo>
                      <a:pt x="1412" y="3363"/>
                    </a:lnTo>
                    <a:lnTo>
                      <a:pt x="1438" y="3337"/>
                    </a:lnTo>
                    <a:lnTo>
                      <a:pt x="1438" y="3286"/>
                    </a:lnTo>
                    <a:lnTo>
                      <a:pt x="1438" y="3260"/>
                    </a:lnTo>
                    <a:lnTo>
                      <a:pt x="1412" y="3209"/>
                    </a:lnTo>
                    <a:lnTo>
                      <a:pt x="1361" y="3158"/>
                    </a:lnTo>
                    <a:lnTo>
                      <a:pt x="1387" y="3132"/>
                    </a:lnTo>
                    <a:lnTo>
                      <a:pt x="1361" y="3081"/>
                    </a:lnTo>
                    <a:lnTo>
                      <a:pt x="1566" y="3081"/>
                    </a:lnTo>
                    <a:lnTo>
                      <a:pt x="1643" y="3055"/>
                    </a:lnTo>
                    <a:lnTo>
                      <a:pt x="1669" y="3029"/>
                    </a:lnTo>
                    <a:lnTo>
                      <a:pt x="1695" y="3029"/>
                    </a:lnTo>
                    <a:lnTo>
                      <a:pt x="1720" y="3004"/>
                    </a:lnTo>
                    <a:lnTo>
                      <a:pt x="1746" y="2978"/>
                    </a:lnTo>
                    <a:lnTo>
                      <a:pt x="1746" y="2952"/>
                    </a:lnTo>
                    <a:lnTo>
                      <a:pt x="1823" y="2952"/>
                    </a:lnTo>
                    <a:lnTo>
                      <a:pt x="1849" y="2927"/>
                    </a:lnTo>
                    <a:lnTo>
                      <a:pt x="1849" y="2901"/>
                    </a:lnTo>
                    <a:lnTo>
                      <a:pt x="1900" y="2850"/>
                    </a:lnTo>
                    <a:lnTo>
                      <a:pt x="1926" y="2773"/>
                    </a:lnTo>
                    <a:lnTo>
                      <a:pt x="1926" y="2670"/>
                    </a:lnTo>
                    <a:lnTo>
                      <a:pt x="2028" y="2670"/>
                    </a:lnTo>
                    <a:lnTo>
                      <a:pt x="2080" y="2644"/>
                    </a:lnTo>
                    <a:lnTo>
                      <a:pt x="2105" y="2619"/>
                    </a:lnTo>
                    <a:lnTo>
                      <a:pt x="2105" y="2593"/>
                    </a:lnTo>
                    <a:lnTo>
                      <a:pt x="2157" y="2490"/>
                    </a:lnTo>
                    <a:lnTo>
                      <a:pt x="2157" y="2439"/>
                    </a:lnTo>
                    <a:lnTo>
                      <a:pt x="2157" y="2362"/>
                    </a:lnTo>
                    <a:lnTo>
                      <a:pt x="2131" y="2336"/>
                    </a:lnTo>
                    <a:lnTo>
                      <a:pt x="2131" y="2311"/>
                    </a:lnTo>
                    <a:lnTo>
                      <a:pt x="2131" y="2259"/>
                    </a:lnTo>
                    <a:lnTo>
                      <a:pt x="2131" y="2182"/>
                    </a:lnTo>
                    <a:lnTo>
                      <a:pt x="2080" y="2105"/>
                    </a:lnTo>
                    <a:lnTo>
                      <a:pt x="2080" y="2080"/>
                    </a:lnTo>
                    <a:lnTo>
                      <a:pt x="2054" y="2028"/>
                    </a:lnTo>
                    <a:lnTo>
                      <a:pt x="2080" y="2028"/>
                    </a:lnTo>
                    <a:lnTo>
                      <a:pt x="2080" y="2003"/>
                    </a:lnTo>
                    <a:lnTo>
                      <a:pt x="2131" y="1951"/>
                    </a:lnTo>
                    <a:lnTo>
                      <a:pt x="2131" y="1900"/>
                    </a:lnTo>
                    <a:lnTo>
                      <a:pt x="2131" y="1823"/>
                    </a:lnTo>
                    <a:lnTo>
                      <a:pt x="2131" y="1772"/>
                    </a:lnTo>
                    <a:lnTo>
                      <a:pt x="2131" y="1746"/>
                    </a:lnTo>
                    <a:lnTo>
                      <a:pt x="2208" y="1720"/>
                    </a:lnTo>
                    <a:lnTo>
                      <a:pt x="2234" y="1720"/>
                    </a:lnTo>
                    <a:lnTo>
                      <a:pt x="2259" y="1746"/>
                    </a:lnTo>
                    <a:lnTo>
                      <a:pt x="2336" y="1797"/>
                    </a:lnTo>
                    <a:lnTo>
                      <a:pt x="2439" y="1797"/>
                    </a:lnTo>
                    <a:lnTo>
                      <a:pt x="2465" y="1772"/>
                    </a:lnTo>
                    <a:lnTo>
                      <a:pt x="2542" y="1695"/>
                    </a:lnTo>
                    <a:lnTo>
                      <a:pt x="2567" y="1669"/>
                    </a:lnTo>
                    <a:lnTo>
                      <a:pt x="2619" y="1643"/>
                    </a:lnTo>
                    <a:lnTo>
                      <a:pt x="2670" y="1592"/>
                    </a:lnTo>
                    <a:lnTo>
                      <a:pt x="2696" y="1464"/>
                    </a:lnTo>
                    <a:lnTo>
                      <a:pt x="2696" y="1438"/>
                    </a:lnTo>
                    <a:lnTo>
                      <a:pt x="2721" y="1412"/>
                    </a:lnTo>
                    <a:lnTo>
                      <a:pt x="2721" y="1361"/>
                    </a:lnTo>
                    <a:lnTo>
                      <a:pt x="2721" y="1310"/>
                    </a:lnTo>
                    <a:lnTo>
                      <a:pt x="2696" y="1258"/>
                    </a:lnTo>
                    <a:lnTo>
                      <a:pt x="2644" y="1233"/>
                    </a:lnTo>
                    <a:lnTo>
                      <a:pt x="2619" y="1233"/>
                    </a:lnTo>
                    <a:lnTo>
                      <a:pt x="2542" y="1258"/>
                    </a:lnTo>
                    <a:lnTo>
                      <a:pt x="2516" y="1258"/>
                    </a:lnTo>
                    <a:lnTo>
                      <a:pt x="2490" y="1284"/>
                    </a:lnTo>
                    <a:lnTo>
                      <a:pt x="2413" y="1335"/>
                    </a:lnTo>
                    <a:lnTo>
                      <a:pt x="2388" y="1387"/>
                    </a:lnTo>
                    <a:lnTo>
                      <a:pt x="2362" y="1412"/>
                    </a:lnTo>
                    <a:lnTo>
                      <a:pt x="2285" y="1464"/>
                    </a:lnTo>
                    <a:lnTo>
                      <a:pt x="2234" y="1464"/>
                    </a:lnTo>
                    <a:lnTo>
                      <a:pt x="2259" y="1412"/>
                    </a:lnTo>
                    <a:lnTo>
                      <a:pt x="2259" y="1361"/>
                    </a:lnTo>
                    <a:lnTo>
                      <a:pt x="2336" y="1335"/>
                    </a:lnTo>
                    <a:lnTo>
                      <a:pt x="2362" y="1258"/>
                    </a:lnTo>
                    <a:lnTo>
                      <a:pt x="2413" y="1207"/>
                    </a:lnTo>
                    <a:lnTo>
                      <a:pt x="2413" y="1181"/>
                    </a:lnTo>
                    <a:lnTo>
                      <a:pt x="2465" y="1156"/>
                    </a:lnTo>
                    <a:lnTo>
                      <a:pt x="2465" y="1130"/>
                    </a:lnTo>
                    <a:lnTo>
                      <a:pt x="2516" y="1079"/>
                    </a:lnTo>
                    <a:lnTo>
                      <a:pt x="2567" y="1027"/>
                    </a:lnTo>
                    <a:lnTo>
                      <a:pt x="2593" y="1001"/>
                    </a:lnTo>
                    <a:lnTo>
                      <a:pt x="2619" y="976"/>
                    </a:lnTo>
                    <a:lnTo>
                      <a:pt x="2644" y="924"/>
                    </a:lnTo>
                    <a:lnTo>
                      <a:pt x="2670" y="899"/>
                    </a:lnTo>
                    <a:lnTo>
                      <a:pt x="2644" y="847"/>
                    </a:lnTo>
                    <a:lnTo>
                      <a:pt x="2619" y="822"/>
                    </a:lnTo>
                    <a:lnTo>
                      <a:pt x="2567" y="822"/>
                    </a:lnTo>
                    <a:lnTo>
                      <a:pt x="2542" y="796"/>
                    </a:lnTo>
                    <a:lnTo>
                      <a:pt x="2542" y="719"/>
                    </a:lnTo>
                    <a:lnTo>
                      <a:pt x="2593" y="693"/>
                    </a:lnTo>
                    <a:lnTo>
                      <a:pt x="2619" y="642"/>
                    </a:lnTo>
                    <a:lnTo>
                      <a:pt x="2619" y="616"/>
                    </a:lnTo>
                    <a:lnTo>
                      <a:pt x="2644" y="565"/>
                    </a:lnTo>
                    <a:lnTo>
                      <a:pt x="2644" y="462"/>
                    </a:lnTo>
                    <a:lnTo>
                      <a:pt x="2644" y="437"/>
                    </a:lnTo>
                    <a:lnTo>
                      <a:pt x="2619" y="411"/>
                    </a:lnTo>
                    <a:lnTo>
                      <a:pt x="2619" y="385"/>
                    </a:lnTo>
                    <a:lnTo>
                      <a:pt x="2619" y="334"/>
                    </a:lnTo>
                    <a:lnTo>
                      <a:pt x="2619" y="283"/>
                    </a:lnTo>
                    <a:lnTo>
                      <a:pt x="2593" y="231"/>
                    </a:lnTo>
                    <a:lnTo>
                      <a:pt x="2567" y="206"/>
                    </a:lnTo>
                    <a:lnTo>
                      <a:pt x="2516" y="154"/>
                    </a:lnTo>
                    <a:lnTo>
                      <a:pt x="2490" y="103"/>
                    </a:lnTo>
                    <a:lnTo>
                      <a:pt x="2439" y="52"/>
                    </a:lnTo>
                    <a:lnTo>
                      <a:pt x="2413" y="26"/>
                    </a:lnTo>
                    <a:lnTo>
                      <a:pt x="2388" y="26"/>
                    </a:lnTo>
                    <a:lnTo>
                      <a:pt x="233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6"/>
              <p:cNvSpPr/>
              <p:nvPr/>
            </p:nvSpPr>
            <p:spPr>
              <a:xfrm>
                <a:off x="1526976" y="1642281"/>
                <a:ext cx="123942" cy="328130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3672" extrusionOk="0">
                    <a:moveTo>
                      <a:pt x="847" y="0"/>
                    </a:moveTo>
                    <a:lnTo>
                      <a:pt x="796" y="26"/>
                    </a:lnTo>
                    <a:lnTo>
                      <a:pt x="744" y="103"/>
                    </a:lnTo>
                    <a:lnTo>
                      <a:pt x="719" y="129"/>
                    </a:lnTo>
                    <a:lnTo>
                      <a:pt x="744" y="206"/>
                    </a:lnTo>
                    <a:lnTo>
                      <a:pt x="744" y="231"/>
                    </a:lnTo>
                    <a:lnTo>
                      <a:pt x="770" y="231"/>
                    </a:lnTo>
                    <a:lnTo>
                      <a:pt x="822" y="283"/>
                    </a:lnTo>
                    <a:lnTo>
                      <a:pt x="873" y="283"/>
                    </a:lnTo>
                    <a:lnTo>
                      <a:pt x="822" y="334"/>
                    </a:lnTo>
                    <a:lnTo>
                      <a:pt x="796" y="334"/>
                    </a:lnTo>
                    <a:lnTo>
                      <a:pt x="770" y="308"/>
                    </a:lnTo>
                    <a:lnTo>
                      <a:pt x="744" y="283"/>
                    </a:lnTo>
                    <a:lnTo>
                      <a:pt x="693" y="308"/>
                    </a:lnTo>
                    <a:lnTo>
                      <a:pt x="642" y="360"/>
                    </a:lnTo>
                    <a:lnTo>
                      <a:pt x="590" y="411"/>
                    </a:lnTo>
                    <a:lnTo>
                      <a:pt x="565" y="514"/>
                    </a:lnTo>
                    <a:lnTo>
                      <a:pt x="539" y="514"/>
                    </a:lnTo>
                    <a:lnTo>
                      <a:pt x="539" y="591"/>
                    </a:lnTo>
                    <a:lnTo>
                      <a:pt x="513" y="591"/>
                    </a:lnTo>
                    <a:lnTo>
                      <a:pt x="488" y="616"/>
                    </a:lnTo>
                    <a:lnTo>
                      <a:pt x="462" y="642"/>
                    </a:lnTo>
                    <a:lnTo>
                      <a:pt x="436" y="668"/>
                    </a:lnTo>
                    <a:lnTo>
                      <a:pt x="436" y="642"/>
                    </a:lnTo>
                    <a:lnTo>
                      <a:pt x="385" y="616"/>
                    </a:lnTo>
                    <a:lnTo>
                      <a:pt x="334" y="591"/>
                    </a:lnTo>
                    <a:lnTo>
                      <a:pt x="205" y="591"/>
                    </a:lnTo>
                    <a:lnTo>
                      <a:pt x="180" y="616"/>
                    </a:lnTo>
                    <a:lnTo>
                      <a:pt x="128" y="668"/>
                    </a:lnTo>
                    <a:lnTo>
                      <a:pt x="103" y="745"/>
                    </a:lnTo>
                    <a:lnTo>
                      <a:pt x="77" y="796"/>
                    </a:lnTo>
                    <a:lnTo>
                      <a:pt x="77" y="822"/>
                    </a:lnTo>
                    <a:lnTo>
                      <a:pt x="77" y="847"/>
                    </a:lnTo>
                    <a:lnTo>
                      <a:pt x="51" y="847"/>
                    </a:lnTo>
                    <a:lnTo>
                      <a:pt x="26" y="873"/>
                    </a:lnTo>
                    <a:lnTo>
                      <a:pt x="0" y="899"/>
                    </a:lnTo>
                    <a:lnTo>
                      <a:pt x="0" y="1002"/>
                    </a:lnTo>
                    <a:lnTo>
                      <a:pt x="26" y="1027"/>
                    </a:lnTo>
                    <a:lnTo>
                      <a:pt x="51" y="1079"/>
                    </a:lnTo>
                    <a:lnTo>
                      <a:pt x="103" y="1079"/>
                    </a:lnTo>
                    <a:lnTo>
                      <a:pt x="154" y="1104"/>
                    </a:lnTo>
                    <a:lnTo>
                      <a:pt x="180" y="1130"/>
                    </a:lnTo>
                    <a:lnTo>
                      <a:pt x="180" y="1156"/>
                    </a:lnTo>
                    <a:lnTo>
                      <a:pt x="231" y="1207"/>
                    </a:lnTo>
                    <a:lnTo>
                      <a:pt x="282" y="1207"/>
                    </a:lnTo>
                    <a:lnTo>
                      <a:pt x="359" y="1181"/>
                    </a:lnTo>
                    <a:lnTo>
                      <a:pt x="385" y="1181"/>
                    </a:lnTo>
                    <a:lnTo>
                      <a:pt x="359" y="1233"/>
                    </a:lnTo>
                    <a:lnTo>
                      <a:pt x="385" y="1310"/>
                    </a:lnTo>
                    <a:lnTo>
                      <a:pt x="436" y="1361"/>
                    </a:lnTo>
                    <a:lnTo>
                      <a:pt x="462" y="1412"/>
                    </a:lnTo>
                    <a:lnTo>
                      <a:pt x="436" y="1464"/>
                    </a:lnTo>
                    <a:lnTo>
                      <a:pt x="411" y="1489"/>
                    </a:lnTo>
                    <a:lnTo>
                      <a:pt x="385" y="1515"/>
                    </a:lnTo>
                    <a:lnTo>
                      <a:pt x="359" y="1566"/>
                    </a:lnTo>
                    <a:lnTo>
                      <a:pt x="359" y="1618"/>
                    </a:lnTo>
                    <a:lnTo>
                      <a:pt x="359" y="1695"/>
                    </a:lnTo>
                    <a:lnTo>
                      <a:pt x="359" y="1720"/>
                    </a:lnTo>
                    <a:lnTo>
                      <a:pt x="385" y="1797"/>
                    </a:lnTo>
                    <a:lnTo>
                      <a:pt x="411" y="1874"/>
                    </a:lnTo>
                    <a:lnTo>
                      <a:pt x="385" y="1900"/>
                    </a:lnTo>
                    <a:lnTo>
                      <a:pt x="308" y="1951"/>
                    </a:lnTo>
                    <a:lnTo>
                      <a:pt x="308" y="2028"/>
                    </a:lnTo>
                    <a:lnTo>
                      <a:pt x="334" y="2080"/>
                    </a:lnTo>
                    <a:lnTo>
                      <a:pt x="385" y="2157"/>
                    </a:lnTo>
                    <a:lnTo>
                      <a:pt x="359" y="2208"/>
                    </a:lnTo>
                    <a:lnTo>
                      <a:pt x="359" y="2285"/>
                    </a:lnTo>
                    <a:lnTo>
                      <a:pt x="359" y="2336"/>
                    </a:lnTo>
                    <a:lnTo>
                      <a:pt x="359" y="2388"/>
                    </a:lnTo>
                    <a:lnTo>
                      <a:pt x="334" y="2413"/>
                    </a:lnTo>
                    <a:lnTo>
                      <a:pt x="334" y="2439"/>
                    </a:lnTo>
                    <a:lnTo>
                      <a:pt x="308" y="2490"/>
                    </a:lnTo>
                    <a:lnTo>
                      <a:pt x="308" y="2542"/>
                    </a:lnTo>
                    <a:lnTo>
                      <a:pt x="308" y="2593"/>
                    </a:lnTo>
                    <a:lnTo>
                      <a:pt x="282" y="2619"/>
                    </a:lnTo>
                    <a:lnTo>
                      <a:pt x="257" y="2619"/>
                    </a:lnTo>
                    <a:lnTo>
                      <a:pt x="231" y="2644"/>
                    </a:lnTo>
                    <a:lnTo>
                      <a:pt x="231" y="2670"/>
                    </a:lnTo>
                    <a:lnTo>
                      <a:pt x="205" y="2721"/>
                    </a:lnTo>
                    <a:lnTo>
                      <a:pt x="231" y="2747"/>
                    </a:lnTo>
                    <a:lnTo>
                      <a:pt x="282" y="2773"/>
                    </a:lnTo>
                    <a:lnTo>
                      <a:pt x="282" y="2798"/>
                    </a:lnTo>
                    <a:lnTo>
                      <a:pt x="308" y="2824"/>
                    </a:lnTo>
                    <a:lnTo>
                      <a:pt x="308" y="2850"/>
                    </a:lnTo>
                    <a:lnTo>
                      <a:pt x="308" y="2927"/>
                    </a:lnTo>
                    <a:lnTo>
                      <a:pt x="308" y="3004"/>
                    </a:lnTo>
                    <a:lnTo>
                      <a:pt x="359" y="3029"/>
                    </a:lnTo>
                    <a:lnTo>
                      <a:pt x="359" y="3081"/>
                    </a:lnTo>
                    <a:lnTo>
                      <a:pt x="359" y="3158"/>
                    </a:lnTo>
                    <a:lnTo>
                      <a:pt x="359" y="3209"/>
                    </a:lnTo>
                    <a:lnTo>
                      <a:pt x="359" y="3260"/>
                    </a:lnTo>
                    <a:lnTo>
                      <a:pt x="385" y="3312"/>
                    </a:lnTo>
                    <a:lnTo>
                      <a:pt x="462" y="3389"/>
                    </a:lnTo>
                    <a:lnTo>
                      <a:pt x="513" y="3440"/>
                    </a:lnTo>
                    <a:lnTo>
                      <a:pt x="590" y="3440"/>
                    </a:lnTo>
                    <a:lnTo>
                      <a:pt x="590" y="3517"/>
                    </a:lnTo>
                    <a:lnTo>
                      <a:pt x="616" y="3594"/>
                    </a:lnTo>
                    <a:lnTo>
                      <a:pt x="642" y="3645"/>
                    </a:lnTo>
                    <a:lnTo>
                      <a:pt x="693" y="3671"/>
                    </a:lnTo>
                    <a:lnTo>
                      <a:pt x="744" y="3671"/>
                    </a:lnTo>
                    <a:lnTo>
                      <a:pt x="796" y="3645"/>
                    </a:lnTo>
                    <a:lnTo>
                      <a:pt x="822" y="3594"/>
                    </a:lnTo>
                    <a:lnTo>
                      <a:pt x="873" y="3517"/>
                    </a:lnTo>
                    <a:lnTo>
                      <a:pt x="924" y="3466"/>
                    </a:lnTo>
                    <a:lnTo>
                      <a:pt x="950" y="3440"/>
                    </a:lnTo>
                    <a:lnTo>
                      <a:pt x="976" y="3414"/>
                    </a:lnTo>
                    <a:lnTo>
                      <a:pt x="1001" y="3363"/>
                    </a:lnTo>
                    <a:lnTo>
                      <a:pt x="1001" y="3337"/>
                    </a:lnTo>
                    <a:lnTo>
                      <a:pt x="1027" y="3286"/>
                    </a:lnTo>
                    <a:lnTo>
                      <a:pt x="1001" y="3235"/>
                    </a:lnTo>
                    <a:lnTo>
                      <a:pt x="976" y="3183"/>
                    </a:lnTo>
                    <a:lnTo>
                      <a:pt x="924" y="3132"/>
                    </a:lnTo>
                    <a:lnTo>
                      <a:pt x="899" y="3106"/>
                    </a:lnTo>
                    <a:lnTo>
                      <a:pt x="924" y="3106"/>
                    </a:lnTo>
                    <a:lnTo>
                      <a:pt x="924" y="3081"/>
                    </a:lnTo>
                    <a:lnTo>
                      <a:pt x="924" y="2978"/>
                    </a:lnTo>
                    <a:lnTo>
                      <a:pt x="899" y="2901"/>
                    </a:lnTo>
                    <a:lnTo>
                      <a:pt x="873" y="2850"/>
                    </a:lnTo>
                    <a:lnTo>
                      <a:pt x="873" y="2824"/>
                    </a:lnTo>
                    <a:lnTo>
                      <a:pt x="873" y="2798"/>
                    </a:lnTo>
                    <a:lnTo>
                      <a:pt x="899" y="2798"/>
                    </a:lnTo>
                    <a:lnTo>
                      <a:pt x="924" y="2696"/>
                    </a:lnTo>
                    <a:lnTo>
                      <a:pt x="950" y="2644"/>
                    </a:lnTo>
                    <a:lnTo>
                      <a:pt x="950" y="2593"/>
                    </a:lnTo>
                    <a:lnTo>
                      <a:pt x="976" y="2593"/>
                    </a:lnTo>
                    <a:lnTo>
                      <a:pt x="1001" y="2567"/>
                    </a:lnTo>
                    <a:lnTo>
                      <a:pt x="1027" y="2542"/>
                    </a:lnTo>
                    <a:lnTo>
                      <a:pt x="1053" y="2490"/>
                    </a:lnTo>
                    <a:lnTo>
                      <a:pt x="1078" y="2413"/>
                    </a:lnTo>
                    <a:lnTo>
                      <a:pt x="1053" y="2362"/>
                    </a:lnTo>
                    <a:lnTo>
                      <a:pt x="1001" y="2311"/>
                    </a:lnTo>
                    <a:lnTo>
                      <a:pt x="976" y="2285"/>
                    </a:lnTo>
                    <a:lnTo>
                      <a:pt x="1027" y="2208"/>
                    </a:lnTo>
                    <a:lnTo>
                      <a:pt x="1001" y="2157"/>
                    </a:lnTo>
                    <a:lnTo>
                      <a:pt x="1001" y="2131"/>
                    </a:lnTo>
                    <a:lnTo>
                      <a:pt x="924" y="2080"/>
                    </a:lnTo>
                    <a:lnTo>
                      <a:pt x="873" y="2054"/>
                    </a:lnTo>
                    <a:lnTo>
                      <a:pt x="873" y="2003"/>
                    </a:lnTo>
                    <a:lnTo>
                      <a:pt x="924" y="2003"/>
                    </a:lnTo>
                    <a:lnTo>
                      <a:pt x="976" y="1977"/>
                    </a:lnTo>
                    <a:lnTo>
                      <a:pt x="1001" y="1926"/>
                    </a:lnTo>
                    <a:lnTo>
                      <a:pt x="1027" y="1900"/>
                    </a:lnTo>
                    <a:lnTo>
                      <a:pt x="1027" y="1874"/>
                    </a:lnTo>
                    <a:lnTo>
                      <a:pt x="1027" y="1797"/>
                    </a:lnTo>
                    <a:lnTo>
                      <a:pt x="1027" y="1746"/>
                    </a:lnTo>
                    <a:lnTo>
                      <a:pt x="1001" y="1720"/>
                    </a:lnTo>
                    <a:lnTo>
                      <a:pt x="1001" y="1695"/>
                    </a:lnTo>
                    <a:lnTo>
                      <a:pt x="1001" y="1669"/>
                    </a:lnTo>
                    <a:lnTo>
                      <a:pt x="1027" y="1669"/>
                    </a:lnTo>
                    <a:lnTo>
                      <a:pt x="1104" y="1618"/>
                    </a:lnTo>
                    <a:lnTo>
                      <a:pt x="1130" y="1566"/>
                    </a:lnTo>
                    <a:lnTo>
                      <a:pt x="1181" y="1438"/>
                    </a:lnTo>
                    <a:lnTo>
                      <a:pt x="1207" y="1335"/>
                    </a:lnTo>
                    <a:lnTo>
                      <a:pt x="1232" y="1310"/>
                    </a:lnTo>
                    <a:lnTo>
                      <a:pt x="1232" y="1284"/>
                    </a:lnTo>
                    <a:lnTo>
                      <a:pt x="1232" y="1233"/>
                    </a:lnTo>
                    <a:lnTo>
                      <a:pt x="1232" y="1181"/>
                    </a:lnTo>
                    <a:lnTo>
                      <a:pt x="1258" y="1156"/>
                    </a:lnTo>
                    <a:lnTo>
                      <a:pt x="1309" y="1027"/>
                    </a:lnTo>
                    <a:lnTo>
                      <a:pt x="1284" y="976"/>
                    </a:lnTo>
                    <a:lnTo>
                      <a:pt x="1361" y="899"/>
                    </a:lnTo>
                    <a:lnTo>
                      <a:pt x="1386" y="822"/>
                    </a:lnTo>
                    <a:lnTo>
                      <a:pt x="1386" y="796"/>
                    </a:lnTo>
                    <a:lnTo>
                      <a:pt x="1386" y="745"/>
                    </a:lnTo>
                    <a:lnTo>
                      <a:pt x="1361" y="693"/>
                    </a:lnTo>
                    <a:lnTo>
                      <a:pt x="1335" y="642"/>
                    </a:lnTo>
                    <a:lnTo>
                      <a:pt x="1309" y="642"/>
                    </a:lnTo>
                    <a:lnTo>
                      <a:pt x="1284" y="616"/>
                    </a:lnTo>
                    <a:lnTo>
                      <a:pt x="1207" y="565"/>
                    </a:lnTo>
                    <a:lnTo>
                      <a:pt x="1155" y="565"/>
                    </a:lnTo>
                    <a:lnTo>
                      <a:pt x="1130" y="514"/>
                    </a:lnTo>
                    <a:lnTo>
                      <a:pt x="1130" y="462"/>
                    </a:lnTo>
                    <a:lnTo>
                      <a:pt x="1181" y="411"/>
                    </a:lnTo>
                    <a:lnTo>
                      <a:pt x="1181" y="385"/>
                    </a:lnTo>
                    <a:lnTo>
                      <a:pt x="1181" y="334"/>
                    </a:lnTo>
                    <a:lnTo>
                      <a:pt x="1130" y="283"/>
                    </a:lnTo>
                    <a:lnTo>
                      <a:pt x="1078" y="231"/>
                    </a:lnTo>
                    <a:lnTo>
                      <a:pt x="976" y="231"/>
                    </a:lnTo>
                    <a:lnTo>
                      <a:pt x="1001" y="180"/>
                    </a:lnTo>
                    <a:lnTo>
                      <a:pt x="1053" y="129"/>
                    </a:lnTo>
                    <a:lnTo>
                      <a:pt x="1027" y="52"/>
                    </a:lnTo>
                    <a:lnTo>
                      <a:pt x="976" y="26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56"/>
              <p:cNvSpPr/>
              <p:nvPr/>
            </p:nvSpPr>
            <p:spPr>
              <a:xfrm>
                <a:off x="2474294" y="1018365"/>
                <a:ext cx="183635" cy="22259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2491" extrusionOk="0">
                    <a:moveTo>
                      <a:pt x="848" y="283"/>
                    </a:moveTo>
                    <a:lnTo>
                      <a:pt x="899" y="308"/>
                    </a:lnTo>
                    <a:lnTo>
                      <a:pt x="899" y="334"/>
                    </a:lnTo>
                    <a:lnTo>
                      <a:pt x="848" y="283"/>
                    </a:lnTo>
                    <a:close/>
                    <a:moveTo>
                      <a:pt x="976" y="0"/>
                    </a:moveTo>
                    <a:lnTo>
                      <a:pt x="925" y="26"/>
                    </a:lnTo>
                    <a:lnTo>
                      <a:pt x="873" y="103"/>
                    </a:lnTo>
                    <a:lnTo>
                      <a:pt x="873" y="129"/>
                    </a:lnTo>
                    <a:lnTo>
                      <a:pt x="848" y="180"/>
                    </a:lnTo>
                    <a:lnTo>
                      <a:pt x="822" y="206"/>
                    </a:lnTo>
                    <a:lnTo>
                      <a:pt x="848" y="283"/>
                    </a:lnTo>
                    <a:lnTo>
                      <a:pt x="848" y="283"/>
                    </a:lnTo>
                    <a:lnTo>
                      <a:pt x="822" y="257"/>
                    </a:lnTo>
                    <a:lnTo>
                      <a:pt x="796" y="231"/>
                    </a:lnTo>
                    <a:lnTo>
                      <a:pt x="745" y="231"/>
                    </a:lnTo>
                    <a:lnTo>
                      <a:pt x="668" y="206"/>
                    </a:lnTo>
                    <a:lnTo>
                      <a:pt x="617" y="206"/>
                    </a:lnTo>
                    <a:lnTo>
                      <a:pt x="565" y="231"/>
                    </a:lnTo>
                    <a:lnTo>
                      <a:pt x="488" y="257"/>
                    </a:lnTo>
                    <a:lnTo>
                      <a:pt x="411" y="283"/>
                    </a:lnTo>
                    <a:lnTo>
                      <a:pt x="360" y="308"/>
                    </a:lnTo>
                    <a:lnTo>
                      <a:pt x="334" y="334"/>
                    </a:lnTo>
                    <a:lnTo>
                      <a:pt x="309" y="360"/>
                    </a:lnTo>
                    <a:lnTo>
                      <a:pt x="309" y="385"/>
                    </a:lnTo>
                    <a:lnTo>
                      <a:pt x="283" y="437"/>
                    </a:lnTo>
                    <a:lnTo>
                      <a:pt x="257" y="488"/>
                    </a:lnTo>
                    <a:lnTo>
                      <a:pt x="232" y="539"/>
                    </a:lnTo>
                    <a:lnTo>
                      <a:pt x="232" y="591"/>
                    </a:lnTo>
                    <a:lnTo>
                      <a:pt x="232" y="616"/>
                    </a:lnTo>
                    <a:lnTo>
                      <a:pt x="232" y="668"/>
                    </a:lnTo>
                    <a:lnTo>
                      <a:pt x="232" y="719"/>
                    </a:lnTo>
                    <a:lnTo>
                      <a:pt x="257" y="770"/>
                    </a:lnTo>
                    <a:lnTo>
                      <a:pt x="232" y="822"/>
                    </a:lnTo>
                    <a:lnTo>
                      <a:pt x="232" y="847"/>
                    </a:lnTo>
                    <a:lnTo>
                      <a:pt x="232" y="873"/>
                    </a:lnTo>
                    <a:lnTo>
                      <a:pt x="232" y="899"/>
                    </a:lnTo>
                    <a:lnTo>
                      <a:pt x="232" y="1181"/>
                    </a:lnTo>
                    <a:lnTo>
                      <a:pt x="257" y="1284"/>
                    </a:lnTo>
                    <a:lnTo>
                      <a:pt x="309" y="1361"/>
                    </a:lnTo>
                    <a:lnTo>
                      <a:pt x="257" y="1361"/>
                    </a:lnTo>
                    <a:lnTo>
                      <a:pt x="180" y="1387"/>
                    </a:lnTo>
                    <a:lnTo>
                      <a:pt x="154" y="1387"/>
                    </a:lnTo>
                    <a:lnTo>
                      <a:pt x="129" y="1412"/>
                    </a:lnTo>
                    <a:lnTo>
                      <a:pt x="103" y="1464"/>
                    </a:lnTo>
                    <a:lnTo>
                      <a:pt x="77" y="1515"/>
                    </a:lnTo>
                    <a:lnTo>
                      <a:pt x="77" y="1541"/>
                    </a:lnTo>
                    <a:lnTo>
                      <a:pt x="52" y="1566"/>
                    </a:lnTo>
                    <a:lnTo>
                      <a:pt x="0" y="1669"/>
                    </a:lnTo>
                    <a:lnTo>
                      <a:pt x="26" y="1720"/>
                    </a:lnTo>
                    <a:lnTo>
                      <a:pt x="26" y="1746"/>
                    </a:lnTo>
                    <a:lnTo>
                      <a:pt x="52" y="1772"/>
                    </a:lnTo>
                    <a:lnTo>
                      <a:pt x="103" y="1772"/>
                    </a:lnTo>
                    <a:lnTo>
                      <a:pt x="129" y="1797"/>
                    </a:lnTo>
                    <a:lnTo>
                      <a:pt x="154" y="1797"/>
                    </a:lnTo>
                    <a:lnTo>
                      <a:pt x="154" y="1823"/>
                    </a:lnTo>
                    <a:lnTo>
                      <a:pt x="180" y="1874"/>
                    </a:lnTo>
                    <a:lnTo>
                      <a:pt x="206" y="1926"/>
                    </a:lnTo>
                    <a:lnTo>
                      <a:pt x="232" y="1951"/>
                    </a:lnTo>
                    <a:lnTo>
                      <a:pt x="283" y="2028"/>
                    </a:lnTo>
                    <a:lnTo>
                      <a:pt x="283" y="2054"/>
                    </a:lnTo>
                    <a:lnTo>
                      <a:pt x="283" y="2105"/>
                    </a:lnTo>
                    <a:lnTo>
                      <a:pt x="309" y="2131"/>
                    </a:lnTo>
                    <a:lnTo>
                      <a:pt x="360" y="2157"/>
                    </a:lnTo>
                    <a:lnTo>
                      <a:pt x="360" y="2182"/>
                    </a:lnTo>
                    <a:lnTo>
                      <a:pt x="411" y="2234"/>
                    </a:lnTo>
                    <a:lnTo>
                      <a:pt x="488" y="2259"/>
                    </a:lnTo>
                    <a:lnTo>
                      <a:pt x="694" y="2234"/>
                    </a:lnTo>
                    <a:lnTo>
                      <a:pt x="848" y="2234"/>
                    </a:lnTo>
                    <a:lnTo>
                      <a:pt x="899" y="2182"/>
                    </a:lnTo>
                    <a:lnTo>
                      <a:pt x="899" y="2157"/>
                    </a:lnTo>
                    <a:lnTo>
                      <a:pt x="925" y="2131"/>
                    </a:lnTo>
                    <a:lnTo>
                      <a:pt x="925" y="2080"/>
                    </a:lnTo>
                    <a:lnTo>
                      <a:pt x="976" y="2054"/>
                    </a:lnTo>
                    <a:lnTo>
                      <a:pt x="1002" y="2054"/>
                    </a:lnTo>
                    <a:lnTo>
                      <a:pt x="1079" y="2003"/>
                    </a:lnTo>
                    <a:lnTo>
                      <a:pt x="1079" y="2028"/>
                    </a:lnTo>
                    <a:lnTo>
                      <a:pt x="1104" y="2080"/>
                    </a:lnTo>
                    <a:lnTo>
                      <a:pt x="1156" y="2131"/>
                    </a:lnTo>
                    <a:lnTo>
                      <a:pt x="1207" y="2182"/>
                    </a:lnTo>
                    <a:lnTo>
                      <a:pt x="1207" y="2208"/>
                    </a:lnTo>
                    <a:lnTo>
                      <a:pt x="1181" y="2285"/>
                    </a:lnTo>
                    <a:lnTo>
                      <a:pt x="1181" y="2336"/>
                    </a:lnTo>
                    <a:lnTo>
                      <a:pt x="1181" y="2362"/>
                    </a:lnTo>
                    <a:lnTo>
                      <a:pt x="1258" y="2465"/>
                    </a:lnTo>
                    <a:lnTo>
                      <a:pt x="1310" y="2490"/>
                    </a:lnTo>
                    <a:lnTo>
                      <a:pt x="1361" y="2490"/>
                    </a:lnTo>
                    <a:lnTo>
                      <a:pt x="1438" y="2465"/>
                    </a:lnTo>
                    <a:lnTo>
                      <a:pt x="1489" y="2439"/>
                    </a:lnTo>
                    <a:lnTo>
                      <a:pt x="1515" y="2413"/>
                    </a:lnTo>
                    <a:lnTo>
                      <a:pt x="1515" y="2388"/>
                    </a:lnTo>
                    <a:lnTo>
                      <a:pt x="1515" y="2336"/>
                    </a:lnTo>
                    <a:lnTo>
                      <a:pt x="1515" y="2285"/>
                    </a:lnTo>
                    <a:lnTo>
                      <a:pt x="1489" y="2234"/>
                    </a:lnTo>
                    <a:lnTo>
                      <a:pt x="1464" y="2208"/>
                    </a:lnTo>
                    <a:lnTo>
                      <a:pt x="1489" y="2157"/>
                    </a:lnTo>
                    <a:lnTo>
                      <a:pt x="1515" y="2080"/>
                    </a:lnTo>
                    <a:lnTo>
                      <a:pt x="1566" y="2028"/>
                    </a:lnTo>
                    <a:lnTo>
                      <a:pt x="1592" y="1977"/>
                    </a:lnTo>
                    <a:lnTo>
                      <a:pt x="1592" y="1926"/>
                    </a:lnTo>
                    <a:lnTo>
                      <a:pt x="1566" y="1900"/>
                    </a:lnTo>
                    <a:lnTo>
                      <a:pt x="1592" y="1849"/>
                    </a:lnTo>
                    <a:lnTo>
                      <a:pt x="1618" y="1797"/>
                    </a:lnTo>
                    <a:lnTo>
                      <a:pt x="1592" y="1772"/>
                    </a:lnTo>
                    <a:lnTo>
                      <a:pt x="1592" y="1759"/>
                    </a:lnTo>
                    <a:lnTo>
                      <a:pt x="1592" y="1759"/>
                    </a:lnTo>
                    <a:lnTo>
                      <a:pt x="1618" y="1772"/>
                    </a:lnTo>
                    <a:lnTo>
                      <a:pt x="1669" y="1772"/>
                    </a:lnTo>
                    <a:lnTo>
                      <a:pt x="1720" y="1720"/>
                    </a:lnTo>
                    <a:lnTo>
                      <a:pt x="1746" y="1669"/>
                    </a:lnTo>
                    <a:lnTo>
                      <a:pt x="1772" y="1643"/>
                    </a:lnTo>
                    <a:lnTo>
                      <a:pt x="1797" y="1592"/>
                    </a:lnTo>
                    <a:lnTo>
                      <a:pt x="1849" y="1566"/>
                    </a:lnTo>
                    <a:lnTo>
                      <a:pt x="1900" y="1541"/>
                    </a:lnTo>
                    <a:lnTo>
                      <a:pt x="1951" y="1566"/>
                    </a:lnTo>
                    <a:lnTo>
                      <a:pt x="1977" y="1541"/>
                    </a:lnTo>
                    <a:lnTo>
                      <a:pt x="2028" y="1489"/>
                    </a:lnTo>
                    <a:lnTo>
                      <a:pt x="2054" y="1438"/>
                    </a:lnTo>
                    <a:lnTo>
                      <a:pt x="2054" y="1412"/>
                    </a:lnTo>
                    <a:lnTo>
                      <a:pt x="2054" y="1335"/>
                    </a:lnTo>
                    <a:lnTo>
                      <a:pt x="2054" y="1284"/>
                    </a:lnTo>
                    <a:lnTo>
                      <a:pt x="2054" y="1258"/>
                    </a:lnTo>
                    <a:lnTo>
                      <a:pt x="2054" y="1233"/>
                    </a:lnTo>
                    <a:lnTo>
                      <a:pt x="2028" y="1181"/>
                    </a:lnTo>
                    <a:lnTo>
                      <a:pt x="2003" y="1156"/>
                    </a:lnTo>
                    <a:lnTo>
                      <a:pt x="1951" y="1130"/>
                    </a:lnTo>
                    <a:lnTo>
                      <a:pt x="1874" y="1156"/>
                    </a:lnTo>
                    <a:lnTo>
                      <a:pt x="1849" y="1181"/>
                    </a:lnTo>
                    <a:lnTo>
                      <a:pt x="1823" y="1181"/>
                    </a:lnTo>
                    <a:lnTo>
                      <a:pt x="1823" y="1156"/>
                    </a:lnTo>
                    <a:lnTo>
                      <a:pt x="1797" y="1104"/>
                    </a:lnTo>
                    <a:lnTo>
                      <a:pt x="1797" y="1079"/>
                    </a:lnTo>
                    <a:lnTo>
                      <a:pt x="1746" y="1053"/>
                    </a:lnTo>
                    <a:lnTo>
                      <a:pt x="1618" y="1053"/>
                    </a:lnTo>
                    <a:lnTo>
                      <a:pt x="1566" y="1079"/>
                    </a:lnTo>
                    <a:lnTo>
                      <a:pt x="1541" y="1027"/>
                    </a:lnTo>
                    <a:lnTo>
                      <a:pt x="1515" y="976"/>
                    </a:lnTo>
                    <a:lnTo>
                      <a:pt x="1566" y="1002"/>
                    </a:lnTo>
                    <a:lnTo>
                      <a:pt x="1643" y="1027"/>
                    </a:lnTo>
                    <a:lnTo>
                      <a:pt x="1720" y="1002"/>
                    </a:lnTo>
                    <a:lnTo>
                      <a:pt x="1746" y="950"/>
                    </a:lnTo>
                    <a:lnTo>
                      <a:pt x="1772" y="925"/>
                    </a:lnTo>
                    <a:lnTo>
                      <a:pt x="1746" y="847"/>
                    </a:lnTo>
                    <a:lnTo>
                      <a:pt x="1746" y="822"/>
                    </a:lnTo>
                    <a:lnTo>
                      <a:pt x="1746" y="796"/>
                    </a:lnTo>
                    <a:lnTo>
                      <a:pt x="1772" y="770"/>
                    </a:lnTo>
                    <a:lnTo>
                      <a:pt x="1797" y="668"/>
                    </a:lnTo>
                    <a:lnTo>
                      <a:pt x="1797" y="642"/>
                    </a:lnTo>
                    <a:lnTo>
                      <a:pt x="1772" y="591"/>
                    </a:lnTo>
                    <a:lnTo>
                      <a:pt x="1746" y="565"/>
                    </a:lnTo>
                    <a:lnTo>
                      <a:pt x="1695" y="565"/>
                    </a:lnTo>
                    <a:lnTo>
                      <a:pt x="1643" y="591"/>
                    </a:lnTo>
                    <a:lnTo>
                      <a:pt x="1643" y="616"/>
                    </a:lnTo>
                    <a:lnTo>
                      <a:pt x="1592" y="642"/>
                    </a:lnTo>
                    <a:lnTo>
                      <a:pt x="1566" y="693"/>
                    </a:lnTo>
                    <a:lnTo>
                      <a:pt x="1541" y="693"/>
                    </a:lnTo>
                    <a:lnTo>
                      <a:pt x="1515" y="668"/>
                    </a:lnTo>
                    <a:lnTo>
                      <a:pt x="1464" y="642"/>
                    </a:lnTo>
                    <a:lnTo>
                      <a:pt x="1438" y="668"/>
                    </a:lnTo>
                    <a:lnTo>
                      <a:pt x="1412" y="693"/>
                    </a:lnTo>
                    <a:lnTo>
                      <a:pt x="1361" y="745"/>
                    </a:lnTo>
                    <a:lnTo>
                      <a:pt x="1361" y="796"/>
                    </a:lnTo>
                    <a:lnTo>
                      <a:pt x="1335" y="847"/>
                    </a:lnTo>
                    <a:lnTo>
                      <a:pt x="1335" y="899"/>
                    </a:lnTo>
                    <a:lnTo>
                      <a:pt x="1335" y="950"/>
                    </a:lnTo>
                    <a:lnTo>
                      <a:pt x="1310" y="976"/>
                    </a:lnTo>
                    <a:lnTo>
                      <a:pt x="1258" y="950"/>
                    </a:lnTo>
                    <a:lnTo>
                      <a:pt x="1181" y="925"/>
                    </a:lnTo>
                    <a:lnTo>
                      <a:pt x="1233" y="899"/>
                    </a:lnTo>
                    <a:lnTo>
                      <a:pt x="1284" y="847"/>
                    </a:lnTo>
                    <a:lnTo>
                      <a:pt x="1284" y="770"/>
                    </a:lnTo>
                    <a:lnTo>
                      <a:pt x="1284" y="668"/>
                    </a:lnTo>
                    <a:lnTo>
                      <a:pt x="1233" y="616"/>
                    </a:lnTo>
                    <a:lnTo>
                      <a:pt x="1181" y="565"/>
                    </a:lnTo>
                    <a:lnTo>
                      <a:pt x="1181" y="539"/>
                    </a:lnTo>
                    <a:lnTo>
                      <a:pt x="1156" y="514"/>
                    </a:lnTo>
                    <a:lnTo>
                      <a:pt x="1156" y="488"/>
                    </a:lnTo>
                    <a:lnTo>
                      <a:pt x="1233" y="488"/>
                    </a:lnTo>
                    <a:lnTo>
                      <a:pt x="1258" y="462"/>
                    </a:lnTo>
                    <a:lnTo>
                      <a:pt x="1335" y="437"/>
                    </a:lnTo>
                    <a:lnTo>
                      <a:pt x="1361" y="411"/>
                    </a:lnTo>
                    <a:lnTo>
                      <a:pt x="1361" y="334"/>
                    </a:lnTo>
                    <a:lnTo>
                      <a:pt x="1361" y="283"/>
                    </a:lnTo>
                    <a:lnTo>
                      <a:pt x="1335" y="231"/>
                    </a:lnTo>
                    <a:lnTo>
                      <a:pt x="1361" y="231"/>
                    </a:lnTo>
                    <a:lnTo>
                      <a:pt x="1387" y="180"/>
                    </a:lnTo>
                    <a:lnTo>
                      <a:pt x="1387" y="129"/>
                    </a:lnTo>
                    <a:lnTo>
                      <a:pt x="1361" y="103"/>
                    </a:lnTo>
                    <a:lnTo>
                      <a:pt x="1310" y="77"/>
                    </a:lnTo>
                    <a:lnTo>
                      <a:pt x="1284" y="52"/>
                    </a:lnTo>
                    <a:lnTo>
                      <a:pt x="1207" y="77"/>
                    </a:lnTo>
                    <a:lnTo>
                      <a:pt x="1181" y="77"/>
                    </a:lnTo>
                    <a:lnTo>
                      <a:pt x="1156" y="103"/>
                    </a:lnTo>
                    <a:lnTo>
                      <a:pt x="1156" y="77"/>
                    </a:lnTo>
                    <a:lnTo>
                      <a:pt x="1130" y="26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56"/>
              <p:cNvSpPr/>
              <p:nvPr/>
            </p:nvSpPr>
            <p:spPr>
              <a:xfrm>
                <a:off x="1520095" y="1951915"/>
                <a:ext cx="64250" cy="94185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54" extrusionOk="0">
                    <a:moveTo>
                      <a:pt x="385" y="1"/>
                    </a:moveTo>
                    <a:lnTo>
                      <a:pt x="334" y="26"/>
                    </a:lnTo>
                    <a:lnTo>
                      <a:pt x="282" y="52"/>
                    </a:lnTo>
                    <a:lnTo>
                      <a:pt x="282" y="103"/>
                    </a:lnTo>
                    <a:lnTo>
                      <a:pt x="308" y="180"/>
                    </a:lnTo>
                    <a:lnTo>
                      <a:pt x="308" y="206"/>
                    </a:lnTo>
                    <a:lnTo>
                      <a:pt x="257" y="206"/>
                    </a:lnTo>
                    <a:lnTo>
                      <a:pt x="180" y="232"/>
                    </a:lnTo>
                    <a:lnTo>
                      <a:pt x="154" y="232"/>
                    </a:lnTo>
                    <a:lnTo>
                      <a:pt x="128" y="257"/>
                    </a:lnTo>
                    <a:lnTo>
                      <a:pt x="103" y="309"/>
                    </a:lnTo>
                    <a:lnTo>
                      <a:pt x="103" y="334"/>
                    </a:lnTo>
                    <a:lnTo>
                      <a:pt x="103" y="360"/>
                    </a:lnTo>
                    <a:lnTo>
                      <a:pt x="128" y="386"/>
                    </a:lnTo>
                    <a:lnTo>
                      <a:pt x="154" y="386"/>
                    </a:lnTo>
                    <a:lnTo>
                      <a:pt x="128" y="411"/>
                    </a:lnTo>
                    <a:lnTo>
                      <a:pt x="51" y="463"/>
                    </a:lnTo>
                    <a:lnTo>
                      <a:pt x="26" y="514"/>
                    </a:lnTo>
                    <a:lnTo>
                      <a:pt x="0" y="617"/>
                    </a:lnTo>
                    <a:lnTo>
                      <a:pt x="0" y="719"/>
                    </a:lnTo>
                    <a:lnTo>
                      <a:pt x="51" y="848"/>
                    </a:lnTo>
                    <a:lnTo>
                      <a:pt x="103" y="899"/>
                    </a:lnTo>
                    <a:lnTo>
                      <a:pt x="154" y="1002"/>
                    </a:lnTo>
                    <a:lnTo>
                      <a:pt x="205" y="1053"/>
                    </a:lnTo>
                    <a:lnTo>
                      <a:pt x="282" y="1053"/>
                    </a:lnTo>
                    <a:lnTo>
                      <a:pt x="334" y="1028"/>
                    </a:lnTo>
                    <a:lnTo>
                      <a:pt x="334" y="1002"/>
                    </a:lnTo>
                    <a:lnTo>
                      <a:pt x="359" y="925"/>
                    </a:lnTo>
                    <a:lnTo>
                      <a:pt x="359" y="899"/>
                    </a:lnTo>
                    <a:lnTo>
                      <a:pt x="359" y="848"/>
                    </a:lnTo>
                    <a:lnTo>
                      <a:pt x="411" y="822"/>
                    </a:lnTo>
                    <a:lnTo>
                      <a:pt x="436" y="771"/>
                    </a:lnTo>
                    <a:lnTo>
                      <a:pt x="436" y="719"/>
                    </a:lnTo>
                    <a:lnTo>
                      <a:pt x="488" y="719"/>
                    </a:lnTo>
                    <a:lnTo>
                      <a:pt x="513" y="694"/>
                    </a:lnTo>
                    <a:lnTo>
                      <a:pt x="539" y="642"/>
                    </a:lnTo>
                    <a:lnTo>
                      <a:pt x="565" y="565"/>
                    </a:lnTo>
                    <a:lnTo>
                      <a:pt x="590" y="540"/>
                    </a:lnTo>
                    <a:lnTo>
                      <a:pt x="642" y="540"/>
                    </a:lnTo>
                    <a:lnTo>
                      <a:pt x="693" y="488"/>
                    </a:lnTo>
                    <a:lnTo>
                      <a:pt x="719" y="437"/>
                    </a:lnTo>
                    <a:lnTo>
                      <a:pt x="719" y="386"/>
                    </a:lnTo>
                    <a:lnTo>
                      <a:pt x="693" y="309"/>
                    </a:lnTo>
                    <a:lnTo>
                      <a:pt x="642" y="257"/>
                    </a:lnTo>
                    <a:lnTo>
                      <a:pt x="565" y="257"/>
                    </a:lnTo>
                    <a:lnTo>
                      <a:pt x="565" y="232"/>
                    </a:lnTo>
                    <a:lnTo>
                      <a:pt x="565" y="155"/>
                    </a:lnTo>
                    <a:lnTo>
                      <a:pt x="513" y="78"/>
                    </a:lnTo>
                    <a:lnTo>
                      <a:pt x="488" y="52"/>
                    </a:lnTo>
                    <a:lnTo>
                      <a:pt x="436" y="26"/>
                    </a:lnTo>
                    <a:lnTo>
                      <a:pt x="385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56"/>
              <p:cNvSpPr/>
              <p:nvPr/>
            </p:nvSpPr>
            <p:spPr>
              <a:xfrm>
                <a:off x="2616467" y="965642"/>
                <a:ext cx="112504" cy="8953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02" extrusionOk="0">
                    <a:moveTo>
                      <a:pt x="1053" y="0"/>
                    </a:moveTo>
                    <a:lnTo>
                      <a:pt x="1028" y="26"/>
                    </a:lnTo>
                    <a:lnTo>
                      <a:pt x="1002" y="77"/>
                    </a:lnTo>
                    <a:lnTo>
                      <a:pt x="976" y="77"/>
                    </a:lnTo>
                    <a:lnTo>
                      <a:pt x="951" y="103"/>
                    </a:lnTo>
                    <a:lnTo>
                      <a:pt x="925" y="103"/>
                    </a:lnTo>
                    <a:lnTo>
                      <a:pt x="899" y="77"/>
                    </a:lnTo>
                    <a:lnTo>
                      <a:pt x="874" y="51"/>
                    </a:lnTo>
                    <a:lnTo>
                      <a:pt x="720" y="51"/>
                    </a:lnTo>
                    <a:lnTo>
                      <a:pt x="720" y="77"/>
                    </a:lnTo>
                    <a:lnTo>
                      <a:pt x="643" y="77"/>
                    </a:lnTo>
                    <a:lnTo>
                      <a:pt x="591" y="103"/>
                    </a:lnTo>
                    <a:lnTo>
                      <a:pt x="566" y="128"/>
                    </a:lnTo>
                    <a:lnTo>
                      <a:pt x="540" y="180"/>
                    </a:lnTo>
                    <a:lnTo>
                      <a:pt x="540" y="231"/>
                    </a:lnTo>
                    <a:lnTo>
                      <a:pt x="566" y="282"/>
                    </a:lnTo>
                    <a:lnTo>
                      <a:pt x="540" y="334"/>
                    </a:lnTo>
                    <a:lnTo>
                      <a:pt x="489" y="385"/>
                    </a:lnTo>
                    <a:lnTo>
                      <a:pt x="386" y="513"/>
                    </a:lnTo>
                    <a:lnTo>
                      <a:pt x="360" y="488"/>
                    </a:lnTo>
                    <a:lnTo>
                      <a:pt x="309" y="462"/>
                    </a:lnTo>
                    <a:lnTo>
                      <a:pt x="335" y="411"/>
                    </a:lnTo>
                    <a:lnTo>
                      <a:pt x="335" y="385"/>
                    </a:lnTo>
                    <a:lnTo>
                      <a:pt x="335" y="359"/>
                    </a:lnTo>
                    <a:lnTo>
                      <a:pt x="309" y="334"/>
                    </a:lnTo>
                    <a:lnTo>
                      <a:pt x="283" y="308"/>
                    </a:lnTo>
                    <a:lnTo>
                      <a:pt x="232" y="334"/>
                    </a:lnTo>
                    <a:lnTo>
                      <a:pt x="232" y="308"/>
                    </a:lnTo>
                    <a:lnTo>
                      <a:pt x="206" y="334"/>
                    </a:lnTo>
                    <a:lnTo>
                      <a:pt x="181" y="334"/>
                    </a:lnTo>
                    <a:lnTo>
                      <a:pt x="129" y="359"/>
                    </a:lnTo>
                    <a:lnTo>
                      <a:pt x="104" y="436"/>
                    </a:lnTo>
                    <a:lnTo>
                      <a:pt x="104" y="513"/>
                    </a:lnTo>
                    <a:lnTo>
                      <a:pt x="104" y="565"/>
                    </a:lnTo>
                    <a:lnTo>
                      <a:pt x="104" y="590"/>
                    </a:lnTo>
                    <a:lnTo>
                      <a:pt x="129" y="642"/>
                    </a:lnTo>
                    <a:lnTo>
                      <a:pt x="78" y="616"/>
                    </a:lnTo>
                    <a:lnTo>
                      <a:pt x="52" y="616"/>
                    </a:lnTo>
                    <a:lnTo>
                      <a:pt x="1" y="667"/>
                    </a:lnTo>
                    <a:lnTo>
                      <a:pt x="1" y="719"/>
                    </a:lnTo>
                    <a:lnTo>
                      <a:pt x="1" y="770"/>
                    </a:lnTo>
                    <a:lnTo>
                      <a:pt x="27" y="796"/>
                    </a:lnTo>
                    <a:lnTo>
                      <a:pt x="52" y="847"/>
                    </a:lnTo>
                    <a:lnTo>
                      <a:pt x="78" y="873"/>
                    </a:lnTo>
                    <a:lnTo>
                      <a:pt x="78" y="924"/>
                    </a:lnTo>
                    <a:lnTo>
                      <a:pt x="104" y="950"/>
                    </a:lnTo>
                    <a:lnTo>
                      <a:pt x="129" y="1001"/>
                    </a:lnTo>
                    <a:lnTo>
                      <a:pt x="258" y="1001"/>
                    </a:lnTo>
                    <a:lnTo>
                      <a:pt x="335" y="975"/>
                    </a:lnTo>
                    <a:lnTo>
                      <a:pt x="360" y="924"/>
                    </a:lnTo>
                    <a:lnTo>
                      <a:pt x="360" y="898"/>
                    </a:lnTo>
                    <a:lnTo>
                      <a:pt x="335" y="847"/>
                    </a:lnTo>
                    <a:lnTo>
                      <a:pt x="309" y="796"/>
                    </a:lnTo>
                    <a:lnTo>
                      <a:pt x="309" y="744"/>
                    </a:lnTo>
                    <a:lnTo>
                      <a:pt x="335" y="642"/>
                    </a:lnTo>
                    <a:lnTo>
                      <a:pt x="360" y="744"/>
                    </a:lnTo>
                    <a:lnTo>
                      <a:pt x="360" y="770"/>
                    </a:lnTo>
                    <a:lnTo>
                      <a:pt x="412" y="770"/>
                    </a:lnTo>
                    <a:lnTo>
                      <a:pt x="463" y="744"/>
                    </a:lnTo>
                    <a:lnTo>
                      <a:pt x="566" y="590"/>
                    </a:lnTo>
                    <a:lnTo>
                      <a:pt x="617" y="539"/>
                    </a:lnTo>
                    <a:lnTo>
                      <a:pt x="668" y="539"/>
                    </a:lnTo>
                    <a:lnTo>
                      <a:pt x="720" y="590"/>
                    </a:lnTo>
                    <a:lnTo>
                      <a:pt x="771" y="590"/>
                    </a:lnTo>
                    <a:lnTo>
                      <a:pt x="822" y="539"/>
                    </a:lnTo>
                    <a:lnTo>
                      <a:pt x="848" y="565"/>
                    </a:lnTo>
                    <a:lnTo>
                      <a:pt x="925" y="565"/>
                    </a:lnTo>
                    <a:lnTo>
                      <a:pt x="951" y="539"/>
                    </a:lnTo>
                    <a:lnTo>
                      <a:pt x="951" y="513"/>
                    </a:lnTo>
                    <a:lnTo>
                      <a:pt x="951" y="462"/>
                    </a:lnTo>
                    <a:lnTo>
                      <a:pt x="951" y="411"/>
                    </a:lnTo>
                    <a:lnTo>
                      <a:pt x="1002" y="359"/>
                    </a:lnTo>
                    <a:lnTo>
                      <a:pt x="1028" y="334"/>
                    </a:lnTo>
                    <a:lnTo>
                      <a:pt x="1053" y="308"/>
                    </a:lnTo>
                    <a:lnTo>
                      <a:pt x="1130" y="334"/>
                    </a:lnTo>
                    <a:lnTo>
                      <a:pt x="1207" y="334"/>
                    </a:lnTo>
                    <a:lnTo>
                      <a:pt x="1233" y="308"/>
                    </a:lnTo>
                    <a:lnTo>
                      <a:pt x="1259" y="282"/>
                    </a:lnTo>
                    <a:lnTo>
                      <a:pt x="1259" y="257"/>
                    </a:lnTo>
                    <a:lnTo>
                      <a:pt x="1259" y="231"/>
                    </a:lnTo>
                    <a:lnTo>
                      <a:pt x="1259" y="205"/>
                    </a:lnTo>
                    <a:lnTo>
                      <a:pt x="1233" y="180"/>
                    </a:lnTo>
                    <a:lnTo>
                      <a:pt x="1207" y="154"/>
                    </a:lnTo>
                    <a:lnTo>
                      <a:pt x="1233" y="128"/>
                    </a:lnTo>
                    <a:lnTo>
                      <a:pt x="1233" y="77"/>
                    </a:lnTo>
                    <a:lnTo>
                      <a:pt x="1182" y="26"/>
                    </a:lnTo>
                    <a:lnTo>
                      <a:pt x="1105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56"/>
              <p:cNvSpPr/>
              <p:nvPr/>
            </p:nvSpPr>
            <p:spPr>
              <a:xfrm>
                <a:off x="1740281" y="1947358"/>
                <a:ext cx="48254" cy="27612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09" extrusionOk="0">
                    <a:moveTo>
                      <a:pt x="283" y="0"/>
                    </a:moveTo>
                    <a:lnTo>
                      <a:pt x="257" y="26"/>
                    </a:lnTo>
                    <a:lnTo>
                      <a:pt x="206" y="26"/>
                    </a:lnTo>
                    <a:lnTo>
                      <a:pt x="129" y="52"/>
                    </a:lnTo>
                    <a:lnTo>
                      <a:pt x="52" y="103"/>
                    </a:lnTo>
                    <a:lnTo>
                      <a:pt x="0" y="154"/>
                    </a:lnTo>
                    <a:lnTo>
                      <a:pt x="0" y="180"/>
                    </a:lnTo>
                    <a:lnTo>
                      <a:pt x="0" y="206"/>
                    </a:lnTo>
                    <a:lnTo>
                      <a:pt x="26" y="257"/>
                    </a:lnTo>
                    <a:lnTo>
                      <a:pt x="26" y="283"/>
                    </a:lnTo>
                    <a:lnTo>
                      <a:pt x="77" y="308"/>
                    </a:lnTo>
                    <a:lnTo>
                      <a:pt x="180" y="308"/>
                    </a:lnTo>
                    <a:lnTo>
                      <a:pt x="283" y="257"/>
                    </a:lnTo>
                    <a:lnTo>
                      <a:pt x="308" y="283"/>
                    </a:lnTo>
                    <a:lnTo>
                      <a:pt x="488" y="283"/>
                    </a:lnTo>
                    <a:lnTo>
                      <a:pt x="514" y="257"/>
                    </a:lnTo>
                    <a:lnTo>
                      <a:pt x="539" y="231"/>
                    </a:lnTo>
                    <a:lnTo>
                      <a:pt x="539" y="180"/>
                    </a:lnTo>
                    <a:lnTo>
                      <a:pt x="488" y="103"/>
                    </a:lnTo>
                    <a:lnTo>
                      <a:pt x="462" y="77"/>
                    </a:lnTo>
                    <a:lnTo>
                      <a:pt x="462" y="52"/>
                    </a:lnTo>
                    <a:lnTo>
                      <a:pt x="385" y="26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56"/>
              <p:cNvSpPr/>
              <p:nvPr/>
            </p:nvSpPr>
            <p:spPr>
              <a:xfrm>
                <a:off x="1499453" y="2048246"/>
                <a:ext cx="25289" cy="2993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335" extrusionOk="0">
                    <a:moveTo>
                      <a:pt x="128" y="1"/>
                    </a:moveTo>
                    <a:lnTo>
                      <a:pt x="51" y="78"/>
                    </a:lnTo>
                    <a:lnTo>
                      <a:pt x="26" y="104"/>
                    </a:lnTo>
                    <a:lnTo>
                      <a:pt x="0" y="155"/>
                    </a:lnTo>
                    <a:lnTo>
                      <a:pt x="26" y="181"/>
                    </a:lnTo>
                    <a:lnTo>
                      <a:pt x="0" y="258"/>
                    </a:lnTo>
                    <a:lnTo>
                      <a:pt x="26" y="283"/>
                    </a:lnTo>
                    <a:lnTo>
                      <a:pt x="51" y="335"/>
                    </a:lnTo>
                    <a:lnTo>
                      <a:pt x="180" y="335"/>
                    </a:lnTo>
                    <a:lnTo>
                      <a:pt x="205" y="309"/>
                    </a:lnTo>
                    <a:lnTo>
                      <a:pt x="231" y="283"/>
                    </a:lnTo>
                    <a:lnTo>
                      <a:pt x="257" y="232"/>
                    </a:lnTo>
                    <a:lnTo>
                      <a:pt x="257" y="155"/>
                    </a:lnTo>
                    <a:lnTo>
                      <a:pt x="282" y="104"/>
                    </a:lnTo>
                    <a:lnTo>
                      <a:pt x="282" y="78"/>
                    </a:lnTo>
                    <a:lnTo>
                      <a:pt x="257" y="27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56"/>
              <p:cNvSpPr/>
              <p:nvPr/>
            </p:nvSpPr>
            <p:spPr>
              <a:xfrm>
                <a:off x="2646314" y="1036684"/>
                <a:ext cx="48254" cy="50578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66" extrusionOk="0">
                    <a:moveTo>
                      <a:pt x="155" y="1"/>
                    </a:moveTo>
                    <a:lnTo>
                      <a:pt x="78" y="78"/>
                    </a:lnTo>
                    <a:lnTo>
                      <a:pt x="103" y="155"/>
                    </a:lnTo>
                    <a:lnTo>
                      <a:pt x="155" y="180"/>
                    </a:lnTo>
                    <a:lnTo>
                      <a:pt x="180" y="232"/>
                    </a:lnTo>
                    <a:lnTo>
                      <a:pt x="129" y="257"/>
                    </a:lnTo>
                    <a:lnTo>
                      <a:pt x="103" y="283"/>
                    </a:lnTo>
                    <a:lnTo>
                      <a:pt x="78" y="309"/>
                    </a:lnTo>
                    <a:lnTo>
                      <a:pt x="52" y="334"/>
                    </a:lnTo>
                    <a:lnTo>
                      <a:pt x="52" y="360"/>
                    </a:lnTo>
                    <a:lnTo>
                      <a:pt x="26" y="411"/>
                    </a:lnTo>
                    <a:lnTo>
                      <a:pt x="1" y="463"/>
                    </a:lnTo>
                    <a:lnTo>
                      <a:pt x="26" y="514"/>
                    </a:lnTo>
                    <a:lnTo>
                      <a:pt x="78" y="540"/>
                    </a:lnTo>
                    <a:lnTo>
                      <a:pt x="180" y="540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57" y="540"/>
                    </a:lnTo>
                    <a:lnTo>
                      <a:pt x="334" y="565"/>
                    </a:lnTo>
                    <a:lnTo>
                      <a:pt x="386" y="540"/>
                    </a:lnTo>
                    <a:lnTo>
                      <a:pt x="411" y="514"/>
                    </a:lnTo>
                    <a:lnTo>
                      <a:pt x="463" y="540"/>
                    </a:lnTo>
                    <a:lnTo>
                      <a:pt x="514" y="540"/>
                    </a:lnTo>
                    <a:lnTo>
                      <a:pt x="540" y="514"/>
                    </a:lnTo>
                    <a:lnTo>
                      <a:pt x="540" y="488"/>
                    </a:lnTo>
                    <a:lnTo>
                      <a:pt x="540" y="437"/>
                    </a:lnTo>
                    <a:lnTo>
                      <a:pt x="540" y="411"/>
                    </a:lnTo>
                    <a:lnTo>
                      <a:pt x="540" y="360"/>
                    </a:lnTo>
                    <a:lnTo>
                      <a:pt x="514" y="334"/>
                    </a:lnTo>
                    <a:lnTo>
                      <a:pt x="514" y="257"/>
                    </a:lnTo>
                    <a:lnTo>
                      <a:pt x="514" y="232"/>
                    </a:lnTo>
                    <a:lnTo>
                      <a:pt x="488" y="180"/>
                    </a:lnTo>
                    <a:lnTo>
                      <a:pt x="463" y="155"/>
                    </a:lnTo>
                    <a:lnTo>
                      <a:pt x="463" y="129"/>
                    </a:lnTo>
                    <a:lnTo>
                      <a:pt x="411" y="78"/>
                    </a:lnTo>
                    <a:lnTo>
                      <a:pt x="360" y="78"/>
                    </a:lnTo>
                    <a:lnTo>
                      <a:pt x="334" y="26"/>
                    </a:lnTo>
                    <a:lnTo>
                      <a:pt x="283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56"/>
              <p:cNvSpPr/>
              <p:nvPr/>
            </p:nvSpPr>
            <p:spPr>
              <a:xfrm>
                <a:off x="1834289" y="2002404"/>
                <a:ext cx="34493" cy="45931"/>
              </a:xfrm>
              <a:custGeom>
                <a:avLst/>
                <a:gdLst/>
                <a:ahLst/>
                <a:cxnLst/>
                <a:rect l="l" t="t" r="r" b="b"/>
                <a:pathLst>
                  <a:path w="386" h="514" extrusionOk="0">
                    <a:moveTo>
                      <a:pt x="206" y="0"/>
                    </a:moveTo>
                    <a:lnTo>
                      <a:pt x="180" y="26"/>
                    </a:lnTo>
                    <a:lnTo>
                      <a:pt x="155" y="52"/>
                    </a:lnTo>
                    <a:lnTo>
                      <a:pt x="129" y="129"/>
                    </a:lnTo>
                    <a:lnTo>
                      <a:pt x="52" y="180"/>
                    </a:lnTo>
                    <a:lnTo>
                      <a:pt x="26" y="257"/>
                    </a:lnTo>
                    <a:lnTo>
                      <a:pt x="1" y="308"/>
                    </a:lnTo>
                    <a:lnTo>
                      <a:pt x="26" y="385"/>
                    </a:lnTo>
                    <a:lnTo>
                      <a:pt x="52" y="437"/>
                    </a:lnTo>
                    <a:lnTo>
                      <a:pt x="103" y="437"/>
                    </a:lnTo>
                    <a:lnTo>
                      <a:pt x="103" y="463"/>
                    </a:lnTo>
                    <a:lnTo>
                      <a:pt x="180" y="488"/>
                    </a:lnTo>
                    <a:lnTo>
                      <a:pt x="232" y="514"/>
                    </a:lnTo>
                    <a:lnTo>
                      <a:pt x="257" y="488"/>
                    </a:lnTo>
                    <a:lnTo>
                      <a:pt x="283" y="488"/>
                    </a:lnTo>
                    <a:lnTo>
                      <a:pt x="360" y="463"/>
                    </a:lnTo>
                    <a:lnTo>
                      <a:pt x="360" y="411"/>
                    </a:lnTo>
                    <a:lnTo>
                      <a:pt x="386" y="308"/>
                    </a:lnTo>
                    <a:lnTo>
                      <a:pt x="386" y="206"/>
                    </a:lnTo>
                    <a:lnTo>
                      <a:pt x="386" y="103"/>
                    </a:lnTo>
                    <a:lnTo>
                      <a:pt x="360" y="52"/>
                    </a:lnTo>
                    <a:lnTo>
                      <a:pt x="334" y="26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56"/>
              <p:cNvSpPr/>
              <p:nvPr/>
            </p:nvSpPr>
            <p:spPr>
              <a:xfrm>
                <a:off x="1779243" y="1954239"/>
                <a:ext cx="59782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5" extrusionOk="0">
                    <a:moveTo>
                      <a:pt x="360" y="0"/>
                    </a:moveTo>
                    <a:lnTo>
                      <a:pt x="309" y="26"/>
                    </a:lnTo>
                    <a:lnTo>
                      <a:pt x="257" y="26"/>
                    </a:lnTo>
                    <a:lnTo>
                      <a:pt x="206" y="52"/>
                    </a:lnTo>
                    <a:lnTo>
                      <a:pt x="155" y="77"/>
                    </a:lnTo>
                    <a:lnTo>
                      <a:pt x="155" y="129"/>
                    </a:lnTo>
                    <a:lnTo>
                      <a:pt x="78" y="206"/>
                    </a:lnTo>
                    <a:lnTo>
                      <a:pt x="26" y="231"/>
                    </a:lnTo>
                    <a:lnTo>
                      <a:pt x="1" y="257"/>
                    </a:lnTo>
                    <a:lnTo>
                      <a:pt x="1" y="308"/>
                    </a:lnTo>
                    <a:lnTo>
                      <a:pt x="1" y="360"/>
                    </a:lnTo>
                    <a:lnTo>
                      <a:pt x="26" y="385"/>
                    </a:lnTo>
                    <a:lnTo>
                      <a:pt x="78" y="437"/>
                    </a:lnTo>
                    <a:lnTo>
                      <a:pt x="103" y="488"/>
                    </a:lnTo>
                    <a:lnTo>
                      <a:pt x="180" y="565"/>
                    </a:lnTo>
                    <a:lnTo>
                      <a:pt x="206" y="591"/>
                    </a:lnTo>
                    <a:lnTo>
                      <a:pt x="206" y="616"/>
                    </a:lnTo>
                    <a:lnTo>
                      <a:pt x="232" y="668"/>
                    </a:lnTo>
                    <a:lnTo>
                      <a:pt x="257" y="693"/>
                    </a:lnTo>
                    <a:lnTo>
                      <a:pt x="309" y="719"/>
                    </a:lnTo>
                    <a:lnTo>
                      <a:pt x="411" y="745"/>
                    </a:lnTo>
                    <a:lnTo>
                      <a:pt x="463" y="745"/>
                    </a:lnTo>
                    <a:lnTo>
                      <a:pt x="540" y="668"/>
                    </a:lnTo>
                    <a:lnTo>
                      <a:pt x="565" y="642"/>
                    </a:lnTo>
                    <a:lnTo>
                      <a:pt x="617" y="616"/>
                    </a:lnTo>
                    <a:lnTo>
                      <a:pt x="642" y="539"/>
                    </a:lnTo>
                    <a:lnTo>
                      <a:pt x="668" y="462"/>
                    </a:lnTo>
                    <a:lnTo>
                      <a:pt x="668" y="411"/>
                    </a:lnTo>
                    <a:lnTo>
                      <a:pt x="668" y="334"/>
                    </a:lnTo>
                    <a:lnTo>
                      <a:pt x="668" y="283"/>
                    </a:lnTo>
                    <a:lnTo>
                      <a:pt x="668" y="231"/>
                    </a:lnTo>
                    <a:lnTo>
                      <a:pt x="668" y="206"/>
                    </a:lnTo>
                    <a:lnTo>
                      <a:pt x="642" y="154"/>
                    </a:lnTo>
                    <a:lnTo>
                      <a:pt x="642" y="129"/>
                    </a:lnTo>
                    <a:lnTo>
                      <a:pt x="617" y="103"/>
                    </a:lnTo>
                    <a:lnTo>
                      <a:pt x="514" y="52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56"/>
              <p:cNvSpPr/>
              <p:nvPr/>
            </p:nvSpPr>
            <p:spPr>
              <a:xfrm>
                <a:off x="728375" y="2706661"/>
                <a:ext cx="1195101" cy="1548341"/>
              </a:xfrm>
              <a:custGeom>
                <a:avLst/>
                <a:gdLst/>
                <a:ahLst/>
                <a:cxnLst/>
                <a:rect l="l" t="t" r="r" b="b"/>
                <a:pathLst>
                  <a:path w="13374" h="17327" extrusionOk="0">
                    <a:moveTo>
                      <a:pt x="2644" y="16172"/>
                    </a:moveTo>
                    <a:lnTo>
                      <a:pt x="2619" y="16223"/>
                    </a:lnTo>
                    <a:lnTo>
                      <a:pt x="2542" y="16249"/>
                    </a:lnTo>
                    <a:lnTo>
                      <a:pt x="2542" y="16249"/>
                    </a:lnTo>
                    <a:lnTo>
                      <a:pt x="2644" y="16172"/>
                    </a:lnTo>
                    <a:close/>
                    <a:moveTo>
                      <a:pt x="8291" y="0"/>
                    </a:moveTo>
                    <a:lnTo>
                      <a:pt x="8214" y="26"/>
                    </a:lnTo>
                    <a:lnTo>
                      <a:pt x="8163" y="77"/>
                    </a:lnTo>
                    <a:lnTo>
                      <a:pt x="8163" y="128"/>
                    </a:lnTo>
                    <a:lnTo>
                      <a:pt x="8214" y="206"/>
                    </a:lnTo>
                    <a:lnTo>
                      <a:pt x="8266" y="231"/>
                    </a:lnTo>
                    <a:lnTo>
                      <a:pt x="8266" y="257"/>
                    </a:lnTo>
                    <a:lnTo>
                      <a:pt x="8266" y="308"/>
                    </a:lnTo>
                    <a:lnTo>
                      <a:pt x="8240" y="334"/>
                    </a:lnTo>
                    <a:lnTo>
                      <a:pt x="8214" y="360"/>
                    </a:lnTo>
                    <a:lnTo>
                      <a:pt x="8163" y="411"/>
                    </a:lnTo>
                    <a:lnTo>
                      <a:pt x="8112" y="437"/>
                    </a:lnTo>
                    <a:lnTo>
                      <a:pt x="8060" y="411"/>
                    </a:lnTo>
                    <a:lnTo>
                      <a:pt x="8009" y="437"/>
                    </a:lnTo>
                    <a:lnTo>
                      <a:pt x="7932" y="437"/>
                    </a:lnTo>
                    <a:lnTo>
                      <a:pt x="7881" y="488"/>
                    </a:lnTo>
                    <a:lnTo>
                      <a:pt x="7855" y="539"/>
                    </a:lnTo>
                    <a:lnTo>
                      <a:pt x="7855" y="616"/>
                    </a:lnTo>
                    <a:lnTo>
                      <a:pt x="7829" y="642"/>
                    </a:lnTo>
                    <a:lnTo>
                      <a:pt x="7804" y="668"/>
                    </a:lnTo>
                    <a:lnTo>
                      <a:pt x="7804" y="719"/>
                    </a:lnTo>
                    <a:lnTo>
                      <a:pt x="7804" y="745"/>
                    </a:lnTo>
                    <a:lnTo>
                      <a:pt x="7778" y="770"/>
                    </a:lnTo>
                    <a:lnTo>
                      <a:pt x="7778" y="822"/>
                    </a:lnTo>
                    <a:lnTo>
                      <a:pt x="7752" y="770"/>
                    </a:lnTo>
                    <a:lnTo>
                      <a:pt x="7752" y="745"/>
                    </a:lnTo>
                    <a:lnTo>
                      <a:pt x="7727" y="719"/>
                    </a:lnTo>
                    <a:lnTo>
                      <a:pt x="7727" y="693"/>
                    </a:lnTo>
                    <a:lnTo>
                      <a:pt x="7727" y="591"/>
                    </a:lnTo>
                    <a:lnTo>
                      <a:pt x="7701" y="539"/>
                    </a:lnTo>
                    <a:lnTo>
                      <a:pt x="7624" y="488"/>
                    </a:lnTo>
                    <a:lnTo>
                      <a:pt x="7573" y="462"/>
                    </a:lnTo>
                    <a:lnTo>
                      <a:pt x="7496" y="488"/>
                    </a:lnTo>
                    <a:lnTo>
                      <a:pt x="7419" y="539"/>
                    </a:lnTo>
                    <a:lnTo>
                      <a:pt x="7419" y="565"/>
                    </a:lnTo>
                    <a:lnTo>
                      <a:pt x="7393" y="591"/>
                    </a:lnTo>
                    <a:lnTo>
                      <a:pt x="7290" y="591"/>
                    </a:lnTo>
                    <a:lnTo>
                      <a:pt x="7265" y="616"/>
                    </a:lnTo>
                    <a:lnTo>
                      <a:pt x="7188" y="591"/>
                    </a:lnTo>
                    <a:lnTo>
                      <a:pt x="7136" y="616"/>
                    </a:lnTo>
                    <a:lnTo>
                      <a:pt x="7111" y="668"/>
                    </a:lnTo>
                    <a:lnTo>
                      <a:pt x="7085" y="693"/>
                    </a:lnTo>
                    <a:lnTo>
                      <a:pt x="7034" y="693"/>
                    </a:lnTo>
                    <a:lnTo>
                      <a:pt x="6982" y="719"/>
                    </a:lnTo>
                    <a:lnTo>
                      <a:pt x="6957" y="745"/>
                    </a:lnTo>
                    <a:lnTo>
                      <a:pt x="6905" y="796"/>
                    </a:lnTo>
                    <a:lnTo>
                      <a:pt x="6905" y="873"/>
                    </a:lnTo>
                    <a:lnTo>
                      <a:pt x="6880" y="822"/>
                    </a:lnTo>
                    <a:lnTo>
                      <a:pt x="6854" y="796"/>
                    </a:lnTo>
                    <a:lnTo>
                      <a:pt x="6777" y="770"/>
                    </a:lnTo>
                    <a:lnTo>
                      <a:pt x="6751" y="770"/>
                    </a:lnTo>
                    <a:lnTo>
                      <a:pt x="6700" y="745"/>
                    </a:lnTo>
                    <a:lnTo>
                      <a:pt x="6674" y="745"/>
                    </a:lnTo>
                    <a:lnTo>
                      <a:pt x="6597" y="770"/>
                    </a:lnTo>
                    <a:lnTo>
                      <a:pt x="6572" y="822"/>
                    </a:lnTo>
                    <a:lnTo>
                      <a:pt x="6546" y="950"/>
                    </a:lnTo>
                    <a:lnTo>
                      <a:pt x="6520" y="950"/>
                    </a:lnTo>
                    <a:lnTo>
                      <a:pt x="6495" y="976"/>
                    </a:lnTo>
                    <a:lnTo>
                      <a:pt x="6469" y="976"/>
                    </a:lnTo>
                    <a:lnTo>
                      <a:pt x="6443" y="1001"/>
                    </a:lnTo>
                    <a:lnTo>
                      <a:pt x="6392" y="1001"/>
                    </a:lnTo>
                    <a:lnTo>
                      <a:pt x="6366" y="1027"/>
                    </a:lnTo>
                    <a:lnTo>
                      <a:pt x="6315" y="1001"/>
                    </a:lnTo>
                    <a:lnTo>
                      <a:pt x="6238" y="1027"/>
                    </a:lnTo>
                    <a:lnTo>
                      <a:pt x="6238" y="1053"/>
                    </a:lnTo>
                    <a:lnTo>
                      <a:pt x="6212" y="1078"/>
                    </a:lnTo>
                    <a:lnTo>
                      <a:pt x="6161" y="1053"/>
                    </a:lnTo>
                    <a:lnTo>
                      <a:pt x="6084" y="1053"/>
                    </a:lnTo>
                    <a:lnTo>
                      <a:pt x="6033" y="1027"/>
                    </a:lnTo>
                    <a:lnTo>
                      <a:pt x="5956" y="1027"/>
                    </a:lnTo>
                    <a:lnTo>
                      <a:pt x="5879" y="1053"/>
                    </a:lnTo>
                    <a:lnTo>
                      <a:pt x="5853" y="1078"/>
                    </a:lnTo>
                    <a:lnTo>
                      <a:pt x="5827" y="1130"/>
                    </a:lnTo>
                    <a:lnTo>
                      <a:pt x="5827" y="1181"/>
                    </a:lnTo>
                    <a:lnTo>
                      <a:pt x="5802" y="1207"/>
                    </a:lnTo>
                    <a:lnTo>
                      <a:pt x="5776" y="1284"/>
                    </a:lnTo>
                    <a:lnTo>
                      <a:pt x="5776" y="1361"/>
                    </a:lnTo>
                    <a:lnTo>
                      <a:pt x="5776" y="1386"/>
                    </a:lnTo>
                    <a:lnTo>
                      <a:pt x="5750" y="1412"/>
                    </a:lnTo>
                    <a:lnTo>
                      <a:pt x="5750" y="1463"/>
                    </a:lnTo>
                    <a:lnTo>
                      <a:pt x="5725" y="1463"/>
                    </a:lnTo>
                    <a:lnTo>
                      <a:pt x="5699" y="1515"/>
                    </a:lnTo>
                    <a:lnTo>
                      <a:pt x="5673" y="1540"/>
                    </a:lnTo>
                    <a:lnTo>
                      <a:pt x="5673" y="1566"/>
                    </a:lnTo>
                    <a:lnTo>
                      <a:pt x="5622" y="1566"/>
                    </a:lnTo>
                    <a:lnTo>
                      <a:pt x="5571" y="1592"/>
                    </a:lnTo>
                    <a:lnTo>
                      <a:pt x="5571" y="1617"/>
                    </a:lnTo>
                    <a:lnTo>
                      <a:pt x="5545" y="1643"/>
                    </a:lnTo>
                    <a:lnTo>
                      <a:pt x="5545" y="1694"/>
                    </a:lnTo>
                    <a:lnTo>
                      <a:pt x="5519" y="1720"/>
                    </a:lnTo>
                    <a:lnTo>
                      <a:pt x="5468" y="1746"/>
                    </a:lnTo>
                    <a:lnTo>
                      <a:pt x="5442" y="1771"/>
                    </a:lnTo>
                    <a:lnTo>
                      <a:pt x="5417" y="1746"/>
                    </a:lnTo>
                    <a:lnTo>
                      <a:pt x="5365" y="1720"/>
                    </a:lnTo>
                    <a:lnTo>
                      <a:pt x="5365" y="1694"/>
                    </a:lnTo>
                    <a:lnTo>
                      <a:pt x="5314" y="1669"/>
                    </a:lnTo>
                    <a:lnTo>
                      <a:pt x="5288" y="1643"/>
                    </a:lnTo>
                    <a:lnTo>
                      <a:pt x="5211" y="1669"/>
                    </a:lnTo>
                    <a:lnTo>
                      <a:pt x="5185" y="1694"/>
                    </a:lnTo>
                    <a:lnTo>
                      <a:pt x="5160" y="1746"/>
                    </a:lnTo>
                    <a:lnTo>
                      <a:pt x="5160" y="1797"/>
                    </a:lnTo>
                    <a:lnTo>
                      <a:pt x="5134" y="1900"/>
                    </a:lnTo>
                    <a:lnTo>
                      <a:pt x="5134" y="1925"/>
                    </a:lnTo>
                    <a:lnTo>
                      <a:pt x="5134" y="1951"/>
                    </a:lnTo>
                    <a:lnTo>
                      <a:pt x="5211" y="1977"/>
                    </a:lnTo>
                    <a:lnTo>
                      <a:pt x="5262" y="2002"/>
                    </a:lnTo>
                    <a:lnTo>
                      <a:pt x="5417" y="2002"/>
                    </a:lnTo>
                    <a:lnTo>
                      <a:pt x="5468" y="1951"/>
                    </a:lnTo>
                    <a:lnTo>
                      <a:pt x="5468" y="1977"/>
                    </a:lnTo>
                    <a:lnTo>
                      <a:pt x="5442" y="2028"/>
                    </a:lnTo>
                    <a:lnTo>
                      <a:pt x="5417" y="2054"/>
                    </a:lnTo>
                    <a:lnTo>
                      <a:pt x="5417" y="2105"/>
                    </a:lnTo>
                    <a:lnTo>
                      <a:pt x="5417" y="2131"/>
                    </a:lnTo>
                    <a:lnTo>
                      <a:pt x="5417" y="2208"/>
                    </a:lnTo>
                    <a:lnTo>
                      <a:pt x="5468" y="2310"/>
                    </a:lnTo>
                    <a:lnTo>
                      <a:pt x="5494" y="2336"/>
                    </a:lnTo>
                    <a:lnTo>
                      <a:pt x="5571" y="2362"/>
                    </a:lnTo>
                    <a:lnTo>
                      <a:pt x="5596" y="2362"/>
                    </a:lnTo>
                    <a:lnTo>
                      <a:pt x="5596" y="2413"/>
                    </a:lnTo>
                    <a:lnTo>
                      <a:pt x="5519" y="2413"/>
                    </a:lnTo>
                    <a:lnTo>
                      <a:pt x="5494" y="2439"/>
                    </a:lnTo>
                    <a:lnTo>
                      <a:pt x="5417" y="2413"/>
                    </a:lnTo>
                    <a:lnTo>
                      <a:pt x="5365" y="2439"/>
                    </a:lnTo>
                    <a:lnTo>
                      <a:pt x="5288" y="2464"/>
                    </a:lnTo>
                    <a:lnTo>
                      <a:pt x="5262" y="2490"/>
                    </a:lnTo>
                    <a:lnTo>
                      <a:pt x="5211" y="2490"/>
                    </a:lnTo>
                    <a:lnTo>
                      <a:pt x="5160" y="2516"/>
                    </a:lnTo>
                    <a:lnTo>
                      <a:pt x="5134" y="2541"/>
                    </a:lnTo>
                    <a:lnTo>
                      <a:pt x="5134" y="2618"/>
                    </a:lnTo>
                    <a:lnTo>
                      <a:pt x="5160" y="2644"/>
                    </a:lnTo>
                    <a:lnTo>
                      <a:pt x="5211" y="2695"/>
                    </a:lnTo>
                    <a:lnTo>
                      <a:pt x="5237" y="2695"/>
                    </a:lnTo>
                    <a:lnTo>
                      <a:pt x="5211" y="2747"/>
                    </a:lnTo>
                    <a:lnTo>
                      <a:pt x="5160" y="2721"/>
                    </a:lnTo>
                    <a:lnTo>
                      <a:pt x="5108" y="2721"/>
                    </a:lnTo>
                    <a:lnTo>
                      <a:pt x="4980" y="2747"/>
                    </a:lnTo>
                    <a:lnTo>
                      <a:pt x="4929" y="2772"/>
                    </a:lnTo>
                    <a:lnTo>
                      <a:pt x="4877" y="2798"/>
                    </a:lnTo>
                    <a:lnTo>
                      <a:pt x="4800" y="2849"/>
                    </a:lnTo>
                    <a:lnTo>
                      <a:pt x="4775" y="2875"/>
                    </a:lnTo>
                    <a:lnTo>
                      <a:pt x="4749" y="2926"/>
                    </a:lnTo>
                    <a:lnTo>
                      <a:pt x="4723" y="2926"/>
                    </a:lnTo>
                    <a:lnTo>
                      <a:pt x="4672" y="2978"/>
                    </a:lnTo>
                    <a:lnTo>
                      <a:pt x="4672" y="3003"/>
                    </a:lnTo>
                    <a:lnTo>
                      <a:pt x="4646" y="3029"/>
                    </a:lnTo>
                    <a:lnTo>
                      <a:pt x="4646" y="3055"/>
                    </a:lnTo>
                    <a:lnTo>
                      <a:pt x="4595" y="3055"/>
                    </a:lnTo>
                    <a:lnTo>
                      <a:pt x="4544" y="3080"/>
                    </a:lnTo>
                    <a:lnTo>
                      <a:pt x="4518" y="3132"/>
                    </a:lnTo>
                    <a:lnTo>
                      <a:pt x="4518" y="3209"/>
                    </a:lnTo>
                    <a:lnTo>
                      <a:pt x="4544" y="3260"/>
                    </a:lnTo>
                    <a:lnTo>
                      <a:pt x="4569" y="3337"/>
                    </a:lnTo>
                    <a:lnTo>
                      <a:pt x="4569" y="3363"/>
                    </a:lnTo>
                    <a:lnTo>
                      <a:pt x="4621" y="3414"/>
                    </a:lnTo>
                    <a:lnTo>
                      <a:pt x="4698" y="3440"/>
                    </a:lnTo>
                    <a:lnTo>
                      <a:pt x="4775" y="3465"/>
                    </a:lnTo>
                    <a:lnTo>
                      <a:pt x="4903" y="3542"/>
                    </a:lnTo>
                    <a:lnTo>
                      <a:pt x="5057" y="3619"/>
                    </a:lnTo>
                    <a:lnTo>
                      <a:pt x="5262" y="3619"/>
                    </a:lnTo>
                    <a:lnTo>
                      <a:pt x="5340" y="3594"/>
                    </a:lnTo>
                    <a:lnTo>
                      <a:pt x="5391" y="3645"/>
                    </a:lnTo>
                    <a:lnTo>
                      <a:pt x="5417" y="3671"/>
                    </a:lnTo>
                    <a:lnTo>
                      <a:pt x="5417" y="3697"/>
                    </a:lnTo>
                    <a:lnTo>
                      <a:pt x="5417" y="3748"/>
                    </a:lnTo>
                    <a:lnTo>
                      <a:pt x="5442" y="3799"/>
                    </a:lnTo>
                    <a:lnTo>
                      <a:pt x="5494" y="3799"/>
                    </a:lnTo>
                    <a:lnTo>
                      <a:pt x="5571" y="3774"/>
                    </a:lnTo>
                    <a:lnTo>
                      <a:pt x="5622" y="3748"/>
                    </a:lnTo>
                    <a:lnTo>
                      <a:pt x="5725" y="3671"/>
                    </a:lnTo>
                    <a:lnTo>
                      <a:pt x="5827" y="3568"/>
                    </a:lnTo>
                    <a:lnTo>
                      <a:pt x="5853" y="3645"/>
                    </a:lnTo>
                    <a:lnTo>
                      <a:pt x="5930" y="3671"/>
                    </a:lnTo>
                    <a:lnTo>
                      <a:pt x="5981" y="3671"/>
                    </a:lnTo>
                    <a:lnTo>
                      <a:pt x="6007" y="3645"/>
                    </a:lnTo>
                    <a:lnTo>
                      <a:pt x="6084" y="3594"/>
                    </a:lnTo>
                    <a:lnTo>
                      <a:pt x="6135" y="3568"/>
                    </a:lnTo>
                    <a:lnTo>
                      <a:pt x="6161" y="3542"/>
                    </a:lnTo>
                    <a:lnTo>
                      <a:pt x="6161" y="3568"/>
                    </a:lnTo>
                    <a:lnTo>
                      <a:pt x="6110" y="3619"/>
                    </a:lnTo>
                    <a:lnTo>
                      <a:pt x="6058" y="3671"/>
                    </a:lnTo>
                    <a:lnTo>
                      <a:pt x="6033" y="3774"/>
                    </a:lnTo>
                    <a:lnTo>
                      <a:pt x="5981" y="3825"/>
                    </a:lnTo>
                    <a:lnTo>
                      <a:pt x="5904" y="3876"/>
                    </a:lnTo>
                    <a:lnTo>
                      <a:pt x="5904" y="3928"/>
                    </a:lnTo>
                    <a:lnTo>
                      <a:pt x="5904" y="3979"/>
                    </a:lnTo>
                    <a:lnTo>
                      <a:pt x="5930" y="4030"/>
                    </a:lnTo>
                    <a:lnTo>
                      <a:pt x="5827" y="4082"/>
                    </a:lnTo>
                    <a:lnTo>
                      <a:pt x="5725" y="4107"/>
                    </a:lnTo>
                    <a:lnTo>
                      <a:pt x="5622" y="4133"/>
                    </a:lnTo>
                    <a:lnTo>
                      <a:pt x="5545" y="4133"/>
                    </a:lnTo>
                    <a:lnTo>
                      <a:pt x="5468" y="4107"/>
                    </a:lnTo>
                    <a:lnTo>
                      <a:pt x="5442" y="4107"/>
                    </a:lnTo>
                    <a:lnTo>
                      <a:pt x="5391" y="4133"/>
                    </a:lnTo>
                    <a:lnTo>
                      <a:pt x="5365" y="4184"/>
                    </a:lnTo>
                    <a:lnTo>
                      <a:pt x="5365" y="4236"/>
                    </a:lnTo>
                    <a:lnTo>
                      <a:pt x="5340" y="4313"/>
                    </a:lnTo>
                    <a:lnTo>
                      <a:pt x="5262" y="4338"/>
                    </a:lnTo>
                    <a:lnTo>
                      <a:pt x="5185" y="4364"/>
                    </a:lnTo>
                    <a:lnTo>
                      <a:pt x="5160" y="4415"/>
                    </a:lnTo>
                    <a:lnTo>
                      <a:pt x="5057" y="4492"/>
                    </a:lnTo>
                    <a:lnTo>
                      <a:pt x="4929" y="4544"/>
                    </a:lnTo>
                    <a:lnTo>
                      <a:pt x="4877" y="4595"/>
                    </a:lnTo>
                    <a:lnTo>
                      <a:pt x="4852" y="4646"/>
                    </a:lnTo>
                    <a:lnTo>
                      <a:pt x="4852" y="4698"/>
                    </a:lnTo>
                    <a:lnTo>
                      <a:pt x="4877" y="4775"/>
                    </a:lnTo>
                    <a:lnTo>
                      <a:pt x="4877" y="4800"/>
                    </a:lnTo>
                    <a:lnTo>
                      <a:pt x="4929" y="4852"/>
                    </a:lnTo>
                    <a:lnTo>
                      <a:pt x="4954" y="4877"/>
                    </a:lnTo>
                    <a:lnTo>
                      <a:pt x="5006" y="4877"/>
                    </a:lnTo>
                    <a:lnTo>
                      <a:pt x="5083" y="4852"/>
                    </a:lnTo>
                    <a:lnTo>
                      <a:pt x="5108" y="4929"/>
                    </a:lnTo>
                    <a:lnTo>
                      <a:pt x="5057" y="4954"/>
                    </a:lnTo>
                    <a:lnTo>
                      <a:pt x="5006" y="5006"/>
                    </a:lnTo>
                    <a:lnTo>
                      <a:pt x="4929" y="4980"/>
                    </a:lnTo>
                    <a:lnTo>
                      <a:pt x="4826" y="4980"/>
                    </a:lnTo>
                    <a:lnTo>
                      <a:pt x="4723" y="4954"/>
                    </a:lnTo>
                    <a:lnTo>
                      <a:pt x="4621" y="4954"/>
                    </a:lnTo>
                    <a:lnTo>
                      <a:pt x="4569" y="5006"/>
                    </a:lnTo>
                    <a:lnTo>
                      <a:pt x="4544" y="5057"/>
                    </a:lnTo>
                    <a:lnTo>
                      <a:pt x="4544" y="5031"/>
                    </a:lnTo>
                    <a:lnTo>
                      <a:pt x="4492" y="5031"/>
                    </a:lnTo>
                    <a:lnTo>
                      <a:pt x="4441" y="5006"/>
                    </a:lnTo>
                    <a:lnTo>
                      <a:pt x="4415" y="4980"/>
                    </a:lnTo>
                    <a:lnTo>
                      <a:pt x="4364" y="4929"/>
                    </a:lnTo>
                    <a:lnTo>
                      <a:pt x="4261" y="4877"/>
                    </a:lnTo>
                    <a:lnTo>
                      <a:pt x="3953" y="4877"/>
                    </a:lnTo>
                    <a:lnTo>
                      <a:pt x="3902" y="4903"/>
                    </a:lnTo>
                    <a:lnTo>
                      <a:pt x="3876" y="4954"/>
                    </a:lnTo>
                    <a:lnTo>
                      <a:pt x="3851" y="5031"/>
                    </a:lnTo>
                    <a:lnTo>
                      <a:pt x="3825" y="5083"/>
                    </a:lnTo>
                    <a:lnTo>
                      <a:pt x="3799" y="5160"/>
                    </a:lnTo>
                    <a:lnTo>
                      <a:pt x="3799" y="5185"/>
                    </a:lnTo>
                    <a:lnTo>
                      <a:pt x="3774" y="5211"/>
                    </a:lnTo>
                    <a:lnTo>
                      <a:pt x="3748" y="5262"/>
                    </a:lnTo>
                    <a:lnTo>
                      <a:pt x="3697" y="5314"/>
                    </a:lnTo>
                    <a:lnTo>
                      <a:pt x="3645" y="5262"/>
                    </a:lnTo>
                    <a:lnTo>
                      <a:pt x="3671" y="5185"/>
                    </a:lnTo>
                    <a:lnTo>
                      <a:pt x="3645" y="5160"/>
                    </a:lnTo>
                    <a:lnTo>
                      <a:pt x="3620" y="5108"/>
                    </a:lnTo>
                    <a:lnTo>
                      <a:pt x="3645" y="5057"/>
                    </a:lnTo>
                    <a:lnTo>
                      <a:pt x="3620" y="5006"/>
                    </a:lnTo>
                    <a:lnTo>
                      <a:pt x="3620" y="4954"/>
                    </a:lnTo>
                    <a:lnTo>
                      <a:pt x="3568" y="4929"/>
                    </a:lnTo>
                    <a:lnTo>
                      <a:pt x="3517" y="4903"/>
                    </a:lnTo>
                    <a:lnTo>
                      <a:pt x="3491" y="4877"/>
                    </a:lnTo>
                    <a:lnTo>
                      <a:pt x="3466" y="4826"/>
                    </a:lnTo>
                    <a:lnTo>
                      <a:pt x="3389" y="4800"/>
                    </a:lnTo>
                    <a:lnTo>
                      <a:pt x="3337" y="4775"/>
                    </a:lnTo>
                    <a:lnTo>
                      <a:pt x="3286" y="4775"/>
                    </a:lnTo>
                    <a:lnTo>
                      <a:pt x="3209" y="4749"/>
                    </a:lnTo>
                    <a:lnTo>
                      <a:pt x="3158" y="4749"/>
                    </a:lnTo>
                    <a:lnTo>
                      <a:pt x="3106" y="4775"/>
                    </a:lnTo>
                    <a:lnTo>
                      <a:pt x="3081" y="4800"/>
                    </a:lnTo>
                    <a:lnTo>
                      <a:pt x="2875" y="4800"/>
                    </a:lnTo>
                    <a:lnTo>
                      <a:pt x="2747" y="4775"/>
                    </a:lnTo>
                    <a:lnTo>
                      <a:pt x="2696" y="4775"/>
                    </a:lnTo>
                    <a:lnTo>
                      <a:pt x="2644" y="4749"/>
                    </a:lnTo>
                    <a:lnTo>
                      <a:pt x="2516" y="4749"/>
                    </a:lnTo>
                    <a:lnTo>
                      <a:pt x="2465" y="4723"/>
                    </a:lnTo>
                    <a:lnTo>
                      <a:pt x="2413" y="4723"/>
                    </a:lnTo>
                    <a:lnTo>
                      <a:pt x="2362" y="4775"/>
                    </a:lnTo>
                    <a:lnTo>
                      <a:pt x="2336" y="4775"/>
                    </a:lnTo>
                    <a:lnTo>
                      <a:pt x="2311" y="4749"/>
                    </a:lnTo>
                    <a:lnTo>
                      <a:pt x="2208" y="4723"/>
                    </a:lnTo>
                    <a:lnTo>
                      <a:pt x="2182" y="4698"/>
                    </a:lnTo>
                    <a:lnTo>
                      <a:pt x="2080" y="4672"/>
                    </a:lnTo>
                    <a:lnTo>
                      <a:pt x="1951" y="4672"/>
                    </a:lnTo>
                    <a:lnTo>
                      <a:pt x="1925" y="4723"/>
                    </a:lnTo>
                    <a:lnTo>
                      <a:pt x="1900" y="4723"/>
                    </a:lnTo>
                    <a:lnTo>
                      <a:pt x="1848" y="4749"/>
                    </a:lnTo>
                    <a:lnTo>
                      <a:pt x="1797" y="4800"/>
                    </a:lnTo>
                    <a:lnTo>
                      <a:pt x="1797" y="4877"/>
                    </a:lnTo>
                    <a:lnTo>
                      <a:pt x="1797" y="4929"/>
                    </a:lnTo>
                    <a:lnTo>
                      <a:pt x="1823" y="4980"/>
                    </a:lnTo>
                    <a:lnTo>
                      <a:pt x="1797" y="5006"/>
                    </a:lnTo>
                    <a:lnTo>
                      <a:pt x="1669" y="4980"/>
                    </a:lnTo>
                    <a:lnTo>
                      <a:pt x="1643" y="4954"/>
                    </a:lnTo>
                    <a:lnTo>
                      <a:pt x="1566" y="4877"/>
                    </a:lnTo>
                    <a:lnTo>
                      <a:pt x="1515" y="4852"/>
                    </a:lnTo>
                    <a:lnTo>
                      <a:pt x="1438" y="4852"/>
                    </a:lnTo>
                    <a:lnTo>
                      <a:pt x="1386" y="4903"/>
                    </a:lnTo>
                    <a:lnTo>
                      <a:pt x="1309" y="4954"/>
                    </a:lnTo>
                    <a:lnTo>
                      <a:pt x="1232" y="5006"/>
                    </a:lnTo>
                    <a:lnTo>
                      <a:pt x="1181" y="5083"/>
                    </a:lnTo>
                    <a:lnTo>
                      <a:pt x="1181" y="5185"/>
                    </a:lnTo>
                    <a:lnTo>
                      <a:pt x="1207" y="5288"/>
                    </a:lnTo>
                    <a:lnTo>
                      <a:pt x="1181" y="5365"/>
                    </a:lnTo>
                    <a:lnTo>
                      <a:pt x="1155" y="5468"/>
                    </a:lnTo>
                    <a:lnTo>
                      <a:pt x="1155" y="5570"/>
                    </a:lnTo>
                    <a:lnTo>
                      <a:pt x="1130" y="5622"/>
                    </a:lnTo>
                    <a:lnTo>
                      <a:pt x="1130" y="5673"/>
                    </a:lnTo>
                    <a:lnTo>
                      <a:pt x="1130" y="5699"/>
                    </a:lnTo>
                    <a:lnTo>
                      <a:pt x="1104" y="5699"/>
                    </a:lnTo>
                    <a:lnTo>
                      <a:pt x="1078" y="5776"/>
                    </a:lnTo>
                    <a:lnTo>
                      <a:pt x="1104" y="5853"/>
                    </a:lnTo>
                    <a:lnTo>
                      <a:pt x="1155" y="5904"/>
                    </a:lnTo>
                    <a:lnTo>
                      <a:pt x="1258" y="5930"/>
                    </a:lnTo>
                    <a:lnTo>
                      <a:pt x="1309" y="5930"/>
                    </a:lnTo>
                    <a:lnTo>
                      <a:pt x="1361" y="5904"/>
                    </a:lnTo>
                    <a:lnTo>
                      <a:pt x="1386" y="5853"/>
                    </a:lnTo>
                    <a:lnTo>
                      <a:pt x="1386" y="5801"/>
                    </a:lnTo>
                    <a:lnTo>
                      <a:pt x="1361" y="5750"/>
                    </a:lnTo>
                    <a:lnTo>
                      <a:pt x="1386" y="5596"/>
                    </a:lnTo>
                    <a:lnTo>
                      <a:pt x="1412" y="5545"/>
                    </a:lnTo>
                    <a:lnTo>
                      <a:pt x="1463" y="5519"/>
                    </a:lnTo>
                    <a:lnTo>
                      <a:pt x="1489" y="5493"/>
                    </a:lnTo>
                    <a:lnTo>
                      <a:pt x="1515" y="5519"/>
                    </a:lnTo>
                    <a:lnTo>
                      <a:pt x="1540" y="5545"/>
                    </a:lnTo>
                    <a:lnTo>
                      <a:pt x="1540" y="5570"/>
                    </a:lnTo>
                    <a:lnTo>
                      <a:pt x="1540" y="5647"/>
                    </a:lnTo>
                    <a:lnTo>
                      <a:pt x="1566" y="5699"/>
                    </a:lnTo>
                    <a:lnTo>
                      <a:pt x="1489" y="5724"/>
                    </a:lnTo>
                    <a:lnTo>
                      <a:pt x="1463" y="5750"/>
                    </a:lnTo>
                    <a:lnTo>
                      <a:pt x="1463" y="5801"/>
                    </a:lnTo>
                    <a:lnTo>
                      <a:pt x="1463" y="5853"/>
                    </a:lnTo>
                    <a:lnTo>
                      <a:pt x="1489" y="5955"/>
                    </a:lnTo>
                    <a:lnTo>
                      <a:pt x="1515" y="6032"/>
                    </a:lnTo>
                    <a:lnTo>
                      <a:pt x="1566" y="6058"/>
                    </a:lnTo>
                    <a:lnTo>
                      <a:pt x="1489" y="6084"/>
                    </a:lnTo>
                    <a:lnTo>
                      <a:pt x="1463" y="6109"/>
                    </a:lnTo>
                    <a:lnTo>
                      <a:pt x="1438" y="6084"/>
                    </a:lnTo>
                    <a:lnTo>
                      <a:pt x="1386" y="6058"/>
                    </a:lnTo>
                    <a:lnTo>
                      <a:pt x="1335" y="6058"/>
                    </a:lnTo>
                    <a:lnTo>
                      <a:pt x="1284" y="6084"/>
                    </a:lnTo>
                    <a:lnTo>
                      <a:pt x="1232" y="6109"/>
                    </a:lnTo>
                    <a:lnTo>
                      <a:pt x="1181" y="6135"/>
                    </a:lnTo>
                    <a:lnTo>
                      <a:pt x="1130" y="6161"/>
                    </a:lnTo>
                    <a:lnTo>
                      <a:pt x="1078" y="6161"/>
                    </a:lnTo>
                    <a:lnTo>
                      <a:pt x="1001" y="6135"/>
                    </a:lnTo>
                    <a:lnTo>
                      <a:pt x="976" y="6135"/>
                    </a:lnTo>
                    <a:lnTo>
                      <a:pt x="950" y="6161"/>
                    </a:lnTo>
                    <a:lnTo>
                      <a:pt x="924" y="6186"/>
                    </a:lnTo>
                    <a:lnTo>
                      <a:pt x="899" y="6238"/>
                    </a:lnTo>
                    <a:lnTo>
                      <a:pt x="847" y="6263"/>
                    </a:lnTo>
                    <a:lnTo>
                      <a:pt x="796" y="6289"/>
                    </a:lnTo>
                    <a:lnTo>
                      <a:pt x="770" y="6366"/>
                    </a:lnTo>
                    <a:lnTo>
                      <a:pt x="796" y="6417"/>
                    </a:lnTo>
                    <a:lnTo>
                      <a:pt x="847" y="6443"/>
                    </a:lnTo>
                    <a:lnTo>
                      <a:pt x="873" y="6469"/>
                    </a:lnTo>
                    <a:lnTo>
                      <a:pt x="924" y="6494"/>
                    </a:lnTo>
                    <a:lnTo>
                      <a:pt x="1284" y="6494"/>
                    </a:lnTo>
                    <a:lnTo>
                      <a:pt x="1284" y="6546"/>
                    </a:lnTo>
                    <a:lnTo>
                      <a:pt x="1284" y="6571"/>
                    </a:lnTo>
                    <a:lnTo>
                      <a:pt x="1284" y="6623"/>
                    </a:lnTo>
                    <a:lnTo>
                      <a:pt x="1309" y="6674"/>
                    </a:lnTo>
                    <a:lnTo>
                      <a:pt x="1412" y="6725"/>
                    </a:lnTo>
                    <a:lnTo>
                      <a:pt x="1489" y="6854"/>
                    </a:lnTo>
                    <a:lnTo>
                      <a:pt x="1540" y="6931"/>
                    </a:lnTo>
                    <a:lnTo>
                      <a:pt x="1592" y="6956"/>
                    </a:lnTo>
                    <a:lnTo>
                      <a:pt x="1643" y="6956"/>
                    </a:lnTo>
                    <a:lnTo>
                      <a:pt x="1720" y="6931"/>
                    </a:lnTo>
                    <a:lnTo>
                      <a:pt x="1797" y="6956"/>
                    </a:lnTo>
                    <a:lnTo>
                      <a:pt x="1848" y="6931"/>
                    </a:lnTo>
                    <a:lnTo>
                      <a:pt x="1925" y="6905"/>
                    </a:lnTo>
                    <a:lnTo>
                      <a:pt x="2054" y="6854"/>
                    </a:lnTo>
                    <a:lnTo>
                      <a:pt x="2080" y="6828"/>
                    </a:lnTo>
                    <a:lnTo>
                      <a:pt x="2105" y="6802"/>
                    </a:lnTo>
                    <a:lnTo>
                      <a:pt x="2208" y="6802"/>
                    </a:lnTo>
                    <a:lnTo>
                      <a:pt x="2388" y="6828"/>
                    </a:lnTo>
                    <a:lnTo>
                      <a:pt x="2490" y="6828"/>
                    </a:lnTo>
                    <a:lnTo>
                      <a:pt x="2516" y="6854"/>
                    </a:lnTo>
                    <a:lnTo>
                      <a:pt x="2490" y="6854"/>
                    </a:lnTo>
                    <a:lnTo>
                      <a:pt x="2439" y="6905"/>
                    </a:lnTo>
                    <a:lnTo>
                      <a:pt x="2413" y="6931"/>
                    </a:lnTo>
                    <a:lnTo>
                      <a:pt x="2388" y="7033"/>
                    </a:lnTo>
                    <a:lnTo>
                      <a:pt x="2413" y="7085"/>
                    </a:lnTo>
                    <a:lnTo>
                      <a:pt x="2413" y="7110"/>
                    </a:lnTo>
                    <a:lnTo>
                      <a:pt x="2234" y="7136"/>
                    </a:lnTo>
                    <a:lnTo>
                      <a:pt x="2054" y="7162"/>
                    </a:lnTo>
                    <a:lnTo>
                      <a:pt x="1977" y="7162"/>
                    </a:lnTo>
                    <a:lnTo>
                      <a:pt x="1874" y="7188"/>
                    </a:lnTo>
                    <a:lnTo>
                      <a:pt x="1823" y="7213"/>
                    </a:lnTo>
                    <a:lnTo>
                      <a:pt x="1746" y="7239"/>
                    </a:lnTo>
                    <a:lnTo>
                      <a:pt x="1694" y="7265"/>
                    </a:lnTo>
                    <a:lnTo>
                      <a:pt x="1669" y="7342"/>
                    </a:lnTo>
                    <a:lnTo>
                      <a:pt x="1669" y="7393"/>
                    </a:lnTo>
                    <a:lnTo>
                      <a:pt x="1669" y="7496"/>
                    </a:lnTo>
                    <a:lnTo>
                      <a:pt x="1643" y="7521"/>
                    </a:lnTo>
                    <a:lnTo>
                      <a:pt x="1643" y="7650"/>
                    </a:lnTo>
                    <a:lnTo>
                      <a:pt x="1643" y="7752"/>
                    </a:lnTo>
                    <a:lnTo>
                      <a:pt x="1669" y="7829"/>
                    </a:lnTo>
                    <a:lnTo>
                      <a:pt x="1720" y="7906"/>
                    </a:lnTo>
                    <a:lnTo>
                      <a:pt x="1617" y="7932"/>
                    </a:lnTo>
                    <a:lnTo>
                      <a:pt x="1540" y="7906"/>
                    </a:lnTo>
                    <a:lnTo>
                      <a:pt x="1412" y="7906"/>
                    </a:lnTo>
                    <a:lnTo>
                      <a:pt x="1335" y="7932"/>
                    </a:lnTo>
                    <a:lnTo>
                      <a:pt x="1309" y="7958"/>
                    </a:lnTo>
                    <a:lnTo>
                      <a:pt x="1284" y="8009"/>
                    </a:lnTo>
                    <a:lnTo>
                      <a:pt x="1309" y="8060"/>
                    </a:lnTo>
                    <a:lnTo>
                      <a:pt x="1181" y="8060"/>
                    </a:lnTo>
                    <a:lnTo>
                      <a:pt x="1053" y="8112"/>
                    </a:lnTo>
                    <a:lnTo>
                      <a:pt x="1027" y="8112"/>
                    </a:lnTo>
                    <a:lnTo>
                      <a:pt x="976" y="8137"/>
                    </a:lnTo>
                    <a:lnTo>
                      <a:pt x="924" y="8189"/>
                    </a:lnTo>
                    <a:lnTo>
                      <a:pt x="924" y="8266"/>
                    </a:lnTo>
                    <a:lnTo>
                      <a:pt x="950" y="8317"/>
                    </a:lnTo>
                    <a:lnTo>
                      <a:pt x="976" y="8368"/>
                    </a:lnTo>
                    <a:lnTo>
                      <a:pt x="1027" y="8445"/>
                    </a:lnTo>
                    <a:lnTo>
                      <a:pt x="1053" y="8445"/>
                    </a:lnTo>
                    <a:lnTo>
                      <a:pt x="1078" y="8471"/>
                    </a:lnTo>
                    <a:lnTo>
                      <a:pt x="1130" y="8497"/>
                    </a:lnTo>
                    <a:lnTo>
                      <a:pt x="1181" y="8522"/>
                    </a:lnTo>
                    <a:lnTo>
                      <a:pt x="1181" y="8574"/>
                    </a:lnTo>
                    <a:lnTo>
                      <a:pt x="1130" y="8574"/>
                    </a:lnTo>
                    <a:lnTo>
                      <a:pt x="1104" y="8599"/>
                    </a:lnTo>
                    <a:lnTo>
                      <a:pt x="1053" y="8651"/>
                    </a:lnTo>
                    <a:lnTo>
                      <a:pt x="976" y="8753"/>
                    </a:lnTo>
                    <a:lnTo>
                      <a:pt x="976" y="8805"/>
                    </a:lnTo>
                    <a:lnTo>
                      <a:pt x="976" y="8856"/>
                    </a:lnTo>
                    <a:lnTo>
                      <a:pt x="1001" y="8882"/>
                    </a:lnTo>
                    <a:lnTo>
                      <a:pt x="1053" y="8907"/>
                    </a:lnTo>
                    <a:lnTo>
                      <a:pt x="1130" y="8907"/>
                    </a:lnTo>
                    <a:lnTo>
                      <a:pt x="1207" y="8933"/>
                    </a:lnTo>
                    <a:lnTo>
                      <a:pt x="1258" y="8907"/>
                    </a:lnTo>
                    <a:lnTo>
                      <a:pt x="1309" y="8907"/>
                    </a:lnTo>
                    <a:lnTo>
                      <a:pt x="1335" y="8933"/>
                    </a:lnTo>
                    <a:lnTo>
                      <a:pt x="1361" y="8984"/>
                    </a:lnTo>
                    <a:lnTo>
                      <a:pt x="1386" y="9010"/>
                    </a:lnTo>
                    <a:lnTo>
                      <a:pt x="1438" y="9036"/>
                    </a:lnTo>
                    <a:lnTo>
                      <a:pt x="1515" y="9036"/>
                    </a:lnTo>
                    <a:lnTo>
                      <a:pt x="1540" y="9061"/>
                    </a:lnTo>
                    <a:lnTo>
                      <a:pt x="1669" y="9061"/>
                    </a:lnTo>
                    <a:lnTo>
                      <a:pt x="1694" y="9036"/>
                    </a:lnTo>
                    <a:lnTo>
                      <a:pt x="1720" y="9036"/>
                    </a:lnTo>
                    <a:lnTo>
                      <a:pt x="1694" y="9164"/>
                    </a:lnTo>
                    <a:lnTo>
                      <a:pt x="1694" y="9241"/>
                    </a:lnTo>
                    <a:lnTo>
                      <a:pt x="1720" y="9318"/>
                    </a:lnTo>
                    <a:lnTo>
                      <a:pt x="1771" y="9369"/>
                    </a:lnTo>
                    <a:lnTo>
                      <a:pt x="1848" y="9395"/>
                    </a:lnTo>
                    <a:lnTo>
                      <a:pt x="1848" y="9344"/>
                    </a:lnTo>
                    <a:lnTo>
                      <a:pt x="1874" y="9395"/>
                    </a:lnTo>
                    <a:lnTo>
                      <a:pt x="1977" y="9395"/>
                    </a:lnTo>
                    <a:lnTo>
                      <a:pt x="2054" y="9421"/>
                    </a:lnTo>
                    <a:lnTo>
                      <a:pt x="2131" y="9395"/>
                    </a:lnTo>
                    <a:lnTo>
                      <a:pt x="2080" y="9421"/>
                    </a:lnTo>
                    <a:lnTo>
                      <a:pt x="2054" y="9472"/>
                    </a:lnTo>
                    <a:lnTo>
                      <a:pt x="2054" y="9523"/>
                    </a:lnTo>
                    <a:lnTo>
                      <a:pt x="2054" y="9549"/>
                    </a:lnTo>
                    <a:lnTo>
                      <a:pt x="2054" y="9626"/>
                    </a:lnTo>
                    <a:lnTo>
                      <a:pt x="2080" y="9677"/>
                    </a:lnTo>
                    <a:lnTo>
                      <a:pt x="2105" y="9703"/>
                    </a:lnTo>
                    <a:lnTo>
                      <a:pt x="2388" y="9703"/>
                    </a:lnTo>
                    <a:lnTo>
                      <a:pt x="2413" y="9677"/>
                    </a:lnTo>
                    <a:lnTo>
                      <a:pt x="2516" y="9677"/>
                    </a:lnTo>
                    <a:lnTo>
                      <a:pt x="2593" y="9652"/>
                    </a:lnTo>
                    <a:lnTo>
                      <a:pt x="2619" y="9652"/>
                    </a:lnTo>
                    <a:lnTo>
                      <a:pt x="2644" y="9703"/>
                    </a:lnTo>
                    <a:lnTo>
                      <a:pt x="3004" y="9703"/>
                    </a:lnTo>
                    <a:lnTo>
                      <a:pt x="3363" y="9652"/>
                    </a:lnTo>
                    <a:lnTo>
                      <a:pt x="3491" y="9626"/>
                    </a:lnTo>
                    <a:lnTo>
                      <a:pt x="3568" y="9626"/>
                    </a:lnTo>
                    <a:lnTo>
                      <a:pt x="3645" y="9652"/>
                    </a:lnTo>
                    <a:lnTo>
                      <a:pt x="3722" y="9626"/>
                    </a:lnTo>
                    <a:lnTo>
                      <a:pt x="3825" y="9600"/>
                    </a:lnTo>
                    <a:lnTo>
                      <a:pt x="3928" y="9575"/>
                    </a:lnTo>
                    <a:lnTo>
                      <a:pt x="4056" y="9549"/>
                    </a:lnTo>
                    <a:lnTo>
                      <a:pt x="4030" y="9600"/>
                    </a:lnTo>
                    <a:lnTo>
                      <a:pt x="4030" y="9652"/>
                    </a:lnTo>
                    <a:lnTo>
                      <a:pt x="4056" y="9703"/>
                    </a:lnTo>
                    <a:lnTo>
                      <a:pt x="4159" y="9780"/>
                    </a:lnTo>
                    <a:lnTo>
                      <a:pt x="4082" y="9780"/>
                    </a:lnTo>
                    <a:lnTo>
                      <a:pt x="4030" y="9806"/>
                    </a:lnTo>
                    <a:lnTo>
                      <a:pt x="3953" y="9806"/>
                    </a:lnTo>
                    <a:lnTo>
                      <a:pt x="3953" y="9831"/>
                    </a:lnTo>
                    <a:lnTo>
                      <a:pt x="3825" y="9831"/>
                    </a:lnTo>
                    <a:lnTo>
                      <a:pt x="3774" y="9857"/>
                    </a:lnTo>
                    <a:lnTo>
                      <a:pt x="3722" y="9908"/>
                    </a:lnTo>
                    <a:lnTo>
                      <a:pt x="3697" y="9985"/>
                    </a:lnTo>
                    <a:lnTo>
                      <a:pt x="3620" y="9960"/>
                    </a:lnTo>
                    <a:lnTo>
                      <a:pt x="3517" y="9934"/>
                    </a:lnTo>
                    <a:lnTo>
                      <a:pt x="3466" y="9908"/>
                    </a:lnTo>
                    <a:lnTo>
                      <a:pt x="3414" y="9883"/>
                    </a:lnTo>
                    <a:lnTo>
                      <a:pt x="3363" y="9883"/>
                    </a:lnTo>
                    <a:lnTo>
                      <a:pt x="3337" y="9908"/>
                    </a:lnTo>
                    <a:lnTo>
                      <a:pt x="3286" y="9960"/>
                    </a:lnTo>
                    <a:lnTo>
                      <a:pt x="3260" y="10037"/>
                    </a:lnTo>
                    <a:lnTo>
                      <a:pt x="3260" y="10088"/>
                    </a:lnTo>
                    <a:lnTo>
                      <a:pt x="3235" y="10139"/>
                    </a:lnTo>
                    <a:lnTo>
                      <a:pt x="3132" y="10242"/>
                    </a:lnTo>
                    <a:lnTo>
                      <a:pt x="3055" y="10370"/>
                    </a:lnTo>
                    <a:lnTo>
                      <a:pt x="3029" y="10422"/>
                    </a:lnTo>
                    <a:lnTo>
                      <a:pt x="2952" y="10576"/>
                    </a:lnTo>
                    <a:lnTo>
                      <a:pt x="2901" y="10730"/>
                    </a:lnTo>
                    <a:lnTo>
                      <a:pt x="2850" y="10756"/>
                    </a:lnTo>
                    <a:lnTo>
                      <a:pt x="2798" y="10807"/>
                    </a:lnTo>
                    <a:lnTo>
                      <a:pt x="2773" y="10833"/>
                    </a:lnTo>
                    <a:lnTo>
                      <a:pt x="2773" y="10884"/>
                    </a:lnTo>
                    <a:lnTo>
                      <a:pt x="2773" y="10910"/>
                    </a:lnTo>
                    <a:lnTo>
                      <a:pt x="2824" y="10961"/>
                    </a:lnTo>
                    <a:lnTo>
                      <a:pt x="2875" y="10987"/>
                    </a:lnTo>
                    <a:lnTo>
                      <a:pt x="2901" y="10987"/>
                    </a:lnTo>
                    <a:lnTo>
                      <a:pt x="2901" y="10935"/>
                    </a:lnTo>
                    <a:lnTo>
                      <a:pt x="2927" y="10987"/>
                    </a:lnTo>
                    <a:lnTo>
                      <a:pt x="3029" y="10987"/>
                    </a:lnTo>
                    <a:lnTo>
                      <a:pt x="2952" y="11038"/>
                    </a:lnTo>
                    <a:lnTo>
                      <a:pt x="2901" y="11115"/>
                    </a:lnTo>
                    <a:lnTo>
                      <a:pt x="2850" y="11192"/>
                    </a:lnTo>
                    <a:lnTo>
                      <a:pt x="2850" y="11295"/>
                    </a:lnTo>
                    <a:lnTo>
                      <a:pt x="2824" y="11320"/>
                    </a:lnTo>
                    <a:lnTo>
                      <a:pt x="2773" y="11372"/>
                    </a:lnTo>
                    <a:lnTo>
                      <a:pt x="2747" y="11423"/>
                    </a:lnTo>
                    <a:lnTo>
                      <a:pt x="2747" y="11526"/>
                    </a:lnTo>
                    <a:lnTo>
                      <a:pt x="2721" y="11603"/>
                    </a:lnTo>
                    <a:lnTo>
                      <a:pt x="2721" y="11628"/>
                    </a:lnTo>
                    <a:lnTo>
                      <a:pt x="2619" y="11603"/>
                    </a:lnTo>
                    <a:lnTo>
                      <a:pt x="2542" y="11603"/>
                    </a:lnTo>
                    <a:lnTo>
                      <a:pt x="2490" y="11654"/>
                    </a:lnTo>
                    <a:lnTo>
                      <a:pt x="2413" y="11731"/>
                    </a:lnTo>
                    <a:lnTo>
                      <a:pt x="2388" y="11757"/>
                    </a:lnTo>
                    <a:lnTo>
                      <a:pt x="2388" y="11782"/>
                    </a:lnTo>
                    <a:lnTo>
                      <a:pt x="2285" y="11911"/>
                    </a:lnTo>
                    <a:lnTo>
                      <a:pt x="2131" y="12039"/>
                    </a:lnTo>
                    <a:lnTo>
                      <a:pt x="2028" y="12116"/>
                    </a:lnTo>
                    <a:lnTo>
                      <a:pt x="1951" y="12193"/>
                    </a:lnTo>
                    <a:lnTo>
                      <a:pt x="1874" y="12244"/>
                    </a:lnTo>
                    <a:lnTo>
                      <a:pt x="1746" y="12321"/>
                    </a:lnTo>
                    <a:lnTo>
                      <a:pt x="1669" y="12398"/>
                    </a:lnTo>
                    <a:lnTo>
                      <a:pt x="1643" y="12424"/>
                    </a:lnTo>
                    <a:lnTo>
                      <a:pt x="1617" y="12450"/>
                    </a:lnTo>
                    <a:lnTo>
                      <a:pt x="1592" y="12475"/>
                    </a:lnTo>
                    <a:lnTo>
                      <a:pt x="1592" y="12527"/>
                    </a:lnTo>
                    <a:lnTo>
                      <a:pt x="1643" y="12552"/>
                    </a:lnTo>
                    <a:lnTo>
                      <a:pt x="1694" y="12578"/>
                    </a:lnTo>
                    <a:lnTo>
                      <a:pt x="1823" y="12578"/>
                    </a:lnTo>
                    <a:lnTo>
                      <a:pt x="1925" y="12552"/>
                    </a:lnTo>
                    <a:lnTo>
                      <a:pt x="2003" y="12527"/>
                    </a:lnTo>
                    <a:lnTo>
                      <a:pt x="2131" y="12527"/>
                    </a:lnTo>
                    <a:lnTo>
                      <a:pt x="2234" y="12475"/>
                    </a:lnTo>
                    <a:lnTo>
                      <a:pt x="2259" y="12475"/>
                    </a:lnTo>
                    <a:lnTo>
                      <a:pt x="2285" y="12450"/>
                    </a:lnTo>
                    <a:lnTo>
                      <a:pt x="2285" y="12450"/>
                    </a:lnTo>
                    <a:lnTo>
                      <a:pt x="2259" y="12527"/>
                    </a:lnTo>
                    <a:lnTo>
                      <a:pt x="2259" y="12604"/>
                    </a:lnTo>
                    <a:lnTo>
                      <a:pt x="2259" y="12629"/>
                    </a:lnTo>
                    <a:lnTo>
                      <a:pt x="2259" y="12681"/>
                    </a:lnTo>
                    <a:lnTo>
                      <a:pt x="2234" y="12706"/>
                    </a:lnTo>
                    <a:lnTo>
                      <a:pt x="2234" y="12758"/>
                    </a:lnTo>
                    <a:lnTo>
                      <a:pt x="2182" y="12783"/>
                    </a:lnTo>
                    <a:lnTo>
                      <a:pt x="2131" y="12809"/>
                    </a:lnTo>
                    <a:lnTo>
                      <a:pt x="1977" y="12912"/>
                    </a:lnTo>
                    <a:lnTo>
                      <a:pt x="1797" y="12989"/>
                    </a:lnTo>
                    <a:lnTo>
                      <a:pt x="1669" y="12989"/>
                    </a:lnTo>
                    <a:lnTo>
                      <a:pt x="1592" y="13014"/>
                    </a:lnTo>
                    <a:lnTo>
                      <a:pt x="1566" y="13066"/>
                    </a:lnTo>
                    <a:lnTo>
                      <a:pt x="1566" y="13117"/>
                    </a:lnTo>
                    <a:lnTo>
                      <a:pt x="1592" y="13194"/>
                    </a:lnTo>
                    <a:lnTo>
                      <a:pt x="1617" y="13220"/>
                    </a:lnTo>
                    <a:lnTo>
                      <a:pt x="1720" y="13271"/>
                    </a:lnTo>
                    <a:lnTo>
                      <a:pt x="1823" y="13297"/>
                    </a:lnTo>
                    <a:lnTo>
                      <a:pt x="1848" y="13297"/>
                    </a:lnTo>
                    <a:lnTo>
                      <a:pt x="1848" y="13348"/>
                    </a:lnTo>
                    <a:lnTo>
                      <a:pt x="1823" y="13451"/>
                    </a:lnTo>
                    <a:lnTo>
                      <a:pt x="1771" y="13553"/>
                    </a:lnTo>
                    <a:lnTo>
                      <a:pt x="1823" y="13579"/>
                    </a:lnTo>
                    <a:lnTo>
                      <a:pt x="1797" y="13605"/>
                    </a:lnTo>
                    <a:lnTo>
                      <a:pt x="1771" y="13630"/>
                    </a:lnTo>
                    <a:lnTo>
                      <a:pt x="1771" y="13656"/>
                    </a:lnTo>
                    <a:lnTo>
                      <a:pt x="1771" y="13733"/>
                    </a:lnTo>
                    <a:lnTo>
                      <a:pt x="1823" y="13759"/>
                    </a:lnTo>
                    <a:lnTo>
                      <a:pt x="1797" y="13759"/>
                    </a:lnTo>
                    <a:lnTo>
                      <a:pt x="1746" y="13810"/>
                    </a:lnTo>
                    <a:lnTo>
                      <a:pt x="1694" y="13810"/>
                    </a:lnTo>
                    <a:lnTo>
                      <a:pt x="1617" y="13759"/>
                    </a:lnTo>
                    <a:lnTo>
                      <a:pt x="1566" y="13733"/>
                    </a:lnTo>
                    <a:lnTo>
                      <a:pt x="1540" y="13682"/>
                    </a:lnTo>
                    <a:lnTo>
                      <a:pt x="1515" y="13605"/>
                    </a:lnTo>
                    <a:lnTo>
                      <a:pt x="1540" y="13528"/>
                    </a:lnTo>
                    <a:lnTo>
                      <a:pt x="1489" y="13476"/>
                    </a:lnTo>
                    <a:lnTo>
                      <a:pt x="1361" y="13476"/>
                    </a:lnTo>
                    <a:lnTo>
                      <a:pt x="1309" y="13502"/>
                    </a:lnTo>
                    <a:lnTo>
                      <a:pt x="1284" y="13553"/>
                    </a:lnTo>
                    <a:lnTo>
                      <a:pt x="1284" y="13579"/>
                    </a:lnTo>
                    <a:lnTo>
                      <a:pt x="1309" y="13630"/>
                    </a:lnTo>
                    <a:lnTo>
                      <a:pt x="1309" y="13656"/>
                    </a:lnTo>
                    <a:lnTo>
                      <a:pt x="1284" y="13682"/>
                    </a:lnTo>
                    <a:lnTo>
                      <a:pt x="1181" y="13759"/>
                    </a:lnTo>
                    <a:lnTo>
                      <a:pt x="1181" y="13682"/>
                    </a:lnTo>
                    <a:lnTo>
                      <a:pt x="1181" y="13656"/>
                    </a:lnTo>
                    <a:lnTo>
                      <a:pt x="1130" y="13579"/>
                    </a:lnTo>
                    <a:lnTo>
                      <a:pt x="1053" y="13553"/>
                    </a:lnTo>
                    <a:lnTo>
                      <a:pt x="1001" y="13579"/>
                    </a:lnTo>
                    <a:lnTo>
                      <a:pt x="924" y="13605"/>
                    </a:lnTo>
                    <a:lnTo>
                      <a:pt x="822" y="13630"/>
                    </a:lnTo>
                    <a:lnTo>
                      <a:pt x="719" y="13707"/>
                    </a:lnTo>
                    <a:lnTo>
                      <a:pt x="693" y="13733"/>
                    </a:lnTo>
                    <a:lnTo>
                      <a:pt x="642" y="13784"/>
                    </a:lnTo>
                    <a:lnTo>
                      <a:pt x="591" y="13784"/>
                    </a:lnTo>
                    <a:lnTo>
                      <a:pt x="539" y="13810"/>
                    </a:lnTo>
                    <a:lnTo>
                      <a:pt x="514" y="13836"/>
                    </a:lnTo>
                    <a:lnTo>
                      <a:pt x="488" y="13887"/>
                    </a:lnTo>
                    <a:lnTo>
                      <a:pt x="462" y="13913"/>
                    </a:lnTo>
                    <a:lnTo>
                      <a:pt x="462" y="13938"/>
                    </a:lnTo>
                    <a:lnTo>
                      <a:pt x="437" y="13913"/>
                    </a:lnTo>
                    <a:lnTo>
                      <a:pt x="308" y="13964"/>
                    </a:lnTo>
                    <a:lnTo>
                      <a:pt x="257" y="14015"/>
                    </a:lnTo>
                    <a:lnTo>
                      <a:pt x="231" y="14092"/>
                    </a:lnTo>
                    <a:lnTo>
                      <a:pt x="206" y="14247"/>
                    </a:lnTo>
                    <a:lnTo>
                      <a:pt x="206" y="14401"/>
                    </a:lnTo>
                    <a:lnTo>
                      <a:pt x="129" y="14401"/>
                    </a:lnTo>
                    <a:lnTo>
                      <a:pt x="52" y="14452"/>
                    </a:lnTo>
                    <a:lnTo>
                      <a:pt x="26" y="14478"/>
                    </a:lnTo>
                    <a:lnTo>
                      <a:pt x="0" y="14529"/>
                    </a:lnTo>
                    <a:lnTo>
                      <a:pt x="0" y="14555"/>
                    </a:lnTo>
                    <a:lnTo>
                      <a:pt x="0" y="14580"/>
                    </a:lnTo>
                    <a:lnTo>
                      <a:pt x="206" y="14452"/>
                    </a:lnTo>
                    <a:lnTo>
                      <a:pt x="231" y="14452"/>
                    </a:lnTo>
                    <a:lnTo>
                      <a:pt x="283" y="14503"/>
                    </a:lnTo>
                    <a:lnTo>
                      <a:pt x="360" y="14529"/>
                    </a:lnTo>
                    <a:lnTo>
                      <a:pt x="411" y="14529"/>
                    </a:lnTo>
                    <a:lnTo>
                      <a:pt x="539" y="14503"/>
                    </a:lnTo>
                    <a:lnTo>
                      <a:pt x="616" y="14478"/>
                    </a:lnTo>
                    <a:lnTo>
                      <a:pt x="642" y="14452"/>
                    </a:lnTo>
                    <a:lnTo>
                      <a:pt x="693" y="14478"/>
                    </a:lnTo>
                    <a:lnTo>
                      <a:pt x="770" y="14478"/>
                    </a:lnTo>
                    <a:lnTo>
                      <a:pt x="822" y="14452"/>
                    </a:lnTo>
                    <a:lnTo>
                      <a:pt x="924" y="14452"/>
                    </a:lnTo>
                    <a:lnTo>
                      <a:pt x="950" y="14478"/>
                    </a:lnTo>
                    <a:lnTo>
                      <a:pt x="1053" y="14478"/>
                    </a:lnTo>
                    <a:lnTo>
                      <a:pt x="1207" y="14452"/>
                    </a:lnTo>
                    <a:lnTo>
                      <a:pt x="1361" y="14401"/>
                    </a:lnTo>
                    <a:lnTo>
                      <a:pt x="1412" y="14375"/>
                    </a:lnTo>
                    <a:lnTo>
                      <a:pt x="1489" y="14375"/>
                    </a:lnTo>
                    <a:lnTo>
                      <a:pt x="1515" y="14401"/>
                    </a:lnTo>
                    <a:lnTo>
                      <a:pt x="1540" y="14426"/>
                    </a:lnTo>
                    <a:lnTo>
                      <a:pt x="1489" y="14478"/>
                    </a:lnTo>
                    <a:lnTo>
                      <a:pt x="1489" y="14529"/>
                    </a:lnTo>
                    <a:lnTo>
                      <a:pt x="1438" y="14580"/>
                    </a:lnTo>
                    <a:lnTo>
                      <a:pt x="1361" y="14606"/>
                    </a:lnTo>
                    <a:lnTo>
                      <a:pt x="1258" y="14632"/>
                    </a:lnTo>
                    <a:lnTo>
                      <a:pt x="1078" y="14709"/>
                    </a:lnTo>
                    <a:lnTo>
                      <a:pt x="899" y="14786"/>
                    </a:lnTo>
                    <a:lnTo>
                      <a:pt x="873" y="14811"/>
                    </a:lnTo>
                    <a:lnTo>
                      <a:pt x="822" y="14837"/>
                    </a:lnTo>
                    <a:lnTo>
                      <a:pt x="770" y="14863"/>
                    </a:lnTo>
                    <a:lnTo>
                      <a:pt x="616" y="15017"/>
                    </a:lnTo>
                    <a:lnTo>
                      <a:pt x="565" y="15068"/>
                    </a:lnTo>
                    <a:lnTo>
                      <a:pt x="462" y="15119"/>
                    </a:lnTo>
                    <a:lnTo>
                      <a:pt x="411" y="15171"/>
                    </a:lnTo>
                    <a:lnTo>
                      <a:pt x="360" y="15196"/>
                    </a:lnTo>
                    <a:lnTo>
                      <a:pt x="334" y="15273"/>
                    </a:lnTo>
                    <a:lnTo>
                      <a:pt x="334" y="15325"/>
                    </a:lnTo>
                    <a:lnTo>
                      <a:pt x="334" y="15350"/>
                    </a:lnTo>
                    <a:lnTo>
                      <a:pt x="360" y="15350"/>
                    </a:lnTo>
                    <a:lnTo>
                      <a:pt x="360" y="15376"/>
                    </a:lnTo>
                    <a:lnTo>
                      <a:pt x="411" y="15427"/>
                    </a:lnTo>
                    <a:lnTo>
                      <a:pt x="385" y="15453"/>
                    </a:lnTo>
                    <a:lnTo>
                      <a:pt x="385" y="15504"/>
                    </a:lnTo>
                    <a:lnTo>
                      <a:pt x="385" y="15556"/>
                    </a:lnTo>
                    <a:lnTo>
                      <a:pt x="411" y="15581"/>
                    </a:lnTo>
                    <a:lnTo>
                      <a:pt x="462" y="15607"/>
                    </a:lnTo>
                    <a:lnTo>
                      <a:pt x="488" y="15607"/>
                    </a:lnTo>
                    <a:lnTo>
                      <a:pt x="539" y="15581"/>
                    </a:lnTo>
                    <a:lnTo>
                      <a:pt x="539" y="15633"/>
                    </a:lnTo>
                    <a:lnTo>
                      <a:pt x="514" y="15710"/>
                    </a:lnTo>
                    <a:lnTo>
                      <a:pt x="539" y="15761"/>
                    </a:lnTo>
                    <a:lnTo>
                      <a:pt x="565" y="15812"/>
                    </a:lnTo>
                    <a:lnTo>
                      <a:pt x="693" y="15812"/>
                    </a:lnTo>
                    <a:lnTo>
                      <a:pt x="745" y="15761"/>
                    </a:lnTo>
                    <a:lnTo>
                      <a:pt x="822" y="15710"/>
                    </a:lnTo>
                    <a:lnTo>
                      <a:pt x="899" y="15633"/>
                    </a:lnTo>
                    <a:lnTo>
                      <a:pt x="924" y="15607"/>
                    </a:lnTo>
                    <a:lnTo>
                      <a:pt x="950" y="15633"/>
                    </a:lnTo>
                    <a:lnTo>
                      <a:pt x="950" y="15658"/>
                    </a:lnTo>
                    <a:lnTo>
                      <a:pt x="924" y="15684"/>
                    </a:lnTo>
                    <a:lnTo>
                      <a:pt x="873" y="15710"/>
                    </a:lnTo>
                    <a:lnTo>
                      <a:pt x="847" y="15735"/>
                    </a:lnTo>
                    <a:lnTo>
                      <a:pt x="847" y="15787"/>
                    </a:lnTo>
                    <a:lnTo>
                      <a:pt x="847" y="15812"/>
                    </a:lnTo>
                    <a:lnTo>
                      <a:pt x="873" y="15864"/>
                    </a:lnTo>
                    <a:lnTo>
                      <a:pt x="950" y="15889"/>
                    </a:lnTo>
                    <a:lnTo>
                      <a:pt x="976" y="15889"/>
                    </a:lnTo>
                    <a:lnTo>
                      <a:pt x="1053" y="15915"/>
                    </a:lnTo>
                    <a:lnTo>
                      <a:pt x="1078" y="15966"/>
                    </a:lnTo>
                    <a:lnTo>
                      <a:pt x="1104" y="15992"/>
                    </a:lnTo>
                    <a:lnTo>
                      <a:pt x="1155" y="16018"/>
                    </a:lnTo>
                    <a:lnTo>
                      <a:pt x="1232" y="15992"/>
                    </a:lnTo>
                    <a:lnTo>
                      <a:pt x="1438" y="15889"/>
                    </a:lnTo>
                    <a:lnTo>
                      <a:pt x="1592" y="15812"/>
                    </a:lnTo>
                    <a:lnTo>
                      <a:pt x="1643" y="15787"/>
                    </a:lnTo>
                    <a:lnTo>
                      <a:pt x="1694" y="15761"/>
                    </a:lnTo>
                    <a:lnTo>
                      <a:pt x="1746" y="15735"/>
                    </a:lnTo>
                    <a:lnTo>
                      <a:pt x="1797" y="15761"/>
                    </a:lnTo>
                    <a:lnTo>
                      <a:pt x="1797" y="15787"/>
                    </a:lnTo>
                    <a:lnTo>
                      <a:pt x="1771" y="15787"/>
                    </a:lnTo>
                    <a:lnTo>
                      <a:pt x="1694" y="15812"/>
                    </a:lnTo>
                    <a:lnTo>
                      <a:pt x="1643" y="15838"/>
                    </a:lnTo>
                    <a:lnTo>
                      <a:pt x="1566" y="15864"/>
                    </a:lnTo>
                    <a:lnTo>
                      <a:pt x="1515" y="15889"/>
                    </a:lnTo>
                    <a:lnTo>
                      <a:pt x="1463" y="15915"/>
                    </a:lnTo>
                    <a:lnTo>
                      <a:pt x="1438" y="15966"/>
                    </a:lnTo>
                    <a:lnTo>
                      <a:pt x="1412" y="16018"/>
                    </a:lnTo>
                    <a:lnTo>
                      <a:pt x="1412" y="16069"/>
                    </a:lnTo>
                    <a:lnTo>
                      <a:pt x="1463" y="16120"/>
                    </a:lnTo>
                    <a:lnTo>
                      <a:pt x="1361" y="16146"/>
                    </a:lnTo>
                    <a:lnTo>
                      <a:pt x="1232" y="16146"/>
                    </a:lnTo>
                    <a:lnTo>
                      <a:pt x="1207" y="16172"/>
                    </a:lnTo>
                    <a:lnTo>
                      <a:pt x="1181" y="16223"/>
                    </a:lnTo>
                    <a:lnTo>
                      <a:pt x="1155" y="16274"/>
                    </a:lnTo>
                    <a:lnTo>
                      <a:pt x="1181" y="16300"/>
                    </a:lnTo>
                    <a:lnTo>
                      <a:pt x="1232" y="16351"/>
                    </a:lnTo>
                    <a:lnTo>
                      <a:pt x="1104" y="16377"/>
                    </a:lnTo>
                    <a:lnTo>
                      <a:pt x="950" y="16428"/>
                    </a:lnTo>
                    <a:lnTo>
                      <a:pt x="873" y="16454"/>
                    </a:lnTo>
                    <a:lnTo>
                      <a:pt x="822" y="16531"/>
                    </a:lnTo>
                    <a:lnTo>
                      <a:pt x="796" y="16582"/>
                    </a:lnTo>
                    <a:lnTo>
                      <a:pt x="822" y="16634"/>
                    </a:lnTo>
                    <a:lnTo>
                      <a:pt x="847" y="16685"/>
                    </a:lnTo>
                    <a:lnTo>
                      <a:pt x="899" y="16711"/>
                    </a:lnTo>
                    <a:lnTo>
                      <a:pt x="950" y="16685"/>
                    </a:lnTo>
                    <a:lnTo>
                      <a:pt x="1001" y="16659"/>
                    </a:lnTo>
                    <a:lnTo>
                      <a:pt x="1001" y="16634"/>
                    </a:lnTo>
                    <a:lnTo>
                      <a:pt x="1027" y="16634"/>
                    </a:lnTo>
                    <a:lnTo>
                      <a:pt x="1104" y="16659"/>
                    </a:lnTo>
                    <a:lnTo>
                      <a:pt x="1155" y="16634"/>
                    </a:lnTo>
                    <a:lnTo>
                      <a:pt x="1181" y="16634"/>
                    </a:lnTo>
                    <a:lnTo>
                      <a:pt x="1207" y="16608"/>
                    </a:lnTo>
                    <a:lnTo>
                      <a:pt x="1335" y="16608"/>
                    </a:lnTo>
                    <a:lnTo>
                      <a:pt x="1412" y="16634"/>
                    </a:lnTo>
                    <a:lnTo>
                      <a:pt x="1489" y="16634"/>
                    </a:lnTo>
                    <a:lnTo>
                      <a:pt x="1540" y="16582"/>
                    </a:lnTo>
                    <a:lnTo>
                      <a:pt x="1617" y="16557"/>
                    </a:lnTo>
                    <a:lnTo>
                      <a:pt x="1694" y="16531"/>
                    </a:lnTo>
                    <a:lnTo>
                      <a:pt x="1900" y="16531"/>
                    </a:lnTo>
                    <a:lnTo>
                      <a:pt x="1977" y="16505"/>
                    </a:lnTo>
                    <a:lnTo>
                      <a:pt x="2028" y="16480"/>
                    </a:lnTo>
                    <a:lnTo>
                      <a:pt x="2080" y="16403"/>
                    </a:lnTo>
                    <a:lnTo>
                      <a:pt x="2105" y="16351"/>
                    </a:lnTo>
                    <a:lnTo>
                      <a:pt x="2157" y="16326"/>
                    </a:lnTo>
                    <a:lnTo>
                      <a:pt x="2413" y="16274"/>
                    </a:lnTo>
                    <a:lnTo>
                      <a:pt x="2542" y="16249"/>
                    </a:lnTo>
                    <a:lnTo>
                      <a:pt x="2490" y="16274"/>
                    </a:lnTo>
                    <a:lnTo>
                      <a:pt x="2285" y="16377"/>
                    </a:lnTo>
                    <a:lnTo>
                      <a:pt x="2208" y="16403"/>
                    </a:lnTo>
                    <a:lnTo>
                      <a:pt x="2054" y="16505"/>
                    </a:lnTo>
                    <a:lnTo>
                      <a:pt x="1977" y="16557"/>
                    </a:lnTo>
                    <a:lnTo>
                      <a:pt x="1925" y="16634"/>
                    </a:lnTo>
                    <a:lnTo>
                      <a:pt x="1874" y="16659"/>
                    </a:lnTo>
                    <a:lnTo>
                      <a:pt x="1823" y="16711"/>
                    </a:lnTo>
                    <a:lnTo>
                      <a:pt x="1823" y="16762"/>
                    </a:lnTo>
                    <a:lnTo>
                      <a:pt x="1848" y="16813"/>
                    </a:lnTo>
                    <a:lnTo>
                      <a:pt x="1925" y="16839"/>
                    </a:lnTo>
                    <a:lnTo>
                      <a:pt x="2028" y="16839"/>
                    </a:lnTo>
                    <a:lnTo>
                      <a:pt x="1925" y="16890"/>
                    </a:lnTo>
                    <a:lnTo>
                      <a:pt x="1874" y="16942"/>
                    </a:lnTo>
                    <a:lnTo>
                      <a:pt x="1848" y="16993"/>
                    </a:lnTo>
                    <a:lnTo>
                      <a:pt x="1848" y="17019"/>
                    </a:lnTo>
                    <a:lnTo>
                      <a:pt x="1874" y="17070"/>
                    </a:lnTo>
                    <a:lnTo>
                      <a:pt x="1874" y="17096"/>
                    </a:lnTo>
                    <a:lnTo>
                      <a:pt x="1900" y="17147"/>
                    </a:lnTo>
                    <a:lnTo>
                      <a:pt x="1925" y="17198"/>
                    </a:lnTo>
                    <a:lnTo>
                      <a:pt x="2131" y="17198"/>
                    </a:lnTo>
                    <a:lnTo>
                      <a:pt x="2157" y="17173"/>
                    </a:lnTo>
                    <a:lnTo>
                      <a:pt x="2259" y="17147"/>
                    </a:lnTo>
                    <a:lnTo>
                      <a:pt x="2311" y="17121"/>
                    </a:lnTo>
                    <a:lnTo>
                      <a:pt x="2336" y="17044"/>
                    </a:lnTo>
                    <a:lnTo>
                      <a:pt x="2336" y="17019"/>
                    </a:lnTo>
                    <a:lnTo>
                      <a:pt x="2362" y="17019"/>
                    </a:lnTo>
                    <a:lnTo>
                      <a:pt x="2388" y="16993"/>
                    </a:lnTo>
                    <a:lnTo>
                      <a:pt x="2465" y="17019"/>
                    </a:lnTo>
                    <a:lnTo>
                      <a:pt x="2516" y="17044"/>
                    </a:lnTo>
                    <a:lnTo>
                      <a:pt x="2593" y="17044"/>
                    </a:lnTo>
                    <a:lnTo>
                      <a:pt x="2696" y="17019"/>
                    </a:lnTo>
                    <a:lnTo>
                      <a:pt x="2747" y="16993"/>
                    </a:lnTo>
                    <a:lnTo>
                      <a:pt x="2824" y="16993"/>
                    </a:lnTo>
                    <a:lnTo>
                      <a:pt x="2850" y="17019"/>
                    </a:lnTo>
                    <a:lnTo>
                      <a:pt x="2875" y="17019"/>
                    </a:lnTo>
                    <a:lnTo>
                      <a:pt x="2850" y="17044"/>
                    </a:lnTo>
                    <a:lnTo>
                      <a:pt x="2824" y="17044"/>
                    </a:lnTo>
                    <a:lnTo>
                      <a:pt x="2721" y="17121"/>
                    </a:lnTo>
                    <a:lnTo>
                      <a:pt x="2696" y="17147"/>
                    </a:lnTo>
                    <a:lnTo>
                      <a:pt x="2670" y="17173"/>
                    </a:lnTo>
                    <a:lnTo>
                      <a:pt x="2644" y="17198"/>
                    </a:lnTo>
                    <a:lnTo>
                      <a:pt x="2644" y="17224"/>
                    </a:lnTo>
                    <a:lnTo>
                      <a:pt x="2644" y="17275"/>
                    </a:lnTo>
                    <a:lnTo>
                      <a:pt x="2696" y="17327"/>
                    </a:lnTo>
                    <a:lnTo>
                      <a:pt x="2773" y="17327"/>
                    </a:lnTo>
                    <a:lnTo>
                      <a:pt x="2850" y="17301"/>
                    </a:lnTo>
                    <a:lnTo>
                      <a:pt x="2901" y="17275"/>
                    </a:lnTo>
                    <a:lnTo>
                      <a:pt x="2952" y="17198"/>
                    </a:lnTo>
                    <a:lnTo>
                      <a:pt x="3029" y="17173"/>
                    </a:lnTo>
                    <a:lnTo>
                      <a:pt x="3132" y="17147"/>
                    </a:lnTo>
                    <a:lnTo>
                      <a:pt x="3158" y="17147"/>
                    </a:lnTo>
                    <a:lnTo>
                      <a:pt x="3158" y="17173"/>
                    </a:lnTo>
                    <a:lnTo>
                      <a:pt x="3235" y="17147"/>
                    </a:lnTo>
                    <a:lnTo>
                      <a:pt x="3260" y="17121"/>
                    </a:lnTo>
                    <a:lnTo>
                      <a:pt x="3312" y="17070"/>
                    </a:lnTo>
                    <a:lnTo>
                      <a:pt x="3543" y="17070"/>
                    </a:lnTo>
                    <a:lnTo>
                      <a:pt x="3594" y="17019"/>
                    </a:lnTo>
                    <a:lnTo>
                      <a:pt x="3645" y="16967"/>
                    </a:lnTo>
                    <a:lnTo>
                      <a:pt x="3697" y="16942"/>
                    </a:lnTo>
                    <a:lnTo>
                      <a:pt x="3799" y="16890"/>
                    </a:lnTo>
                    <a:lnTo>
                      <a:pt x="3851" y="16813"/>
                    </a:lnTo>
                    <a:lnTo>
                      <a:pt x="3953" y="16813"/>
                    </a:lnTo>
                    <a:lnTo>
                      <a:pt x="4005" y="16788"/>
                    </a:lnTo>
                    <a:lnTo>
                      <a:pt x="4030" y="16762"/>
                    </a:lnTo>
                    <a:lnTo>
                      <a:pt x="4107" y="16762"/>
                    </a:lnTo>
                    <a:lnTo>
                      <a:pt x="4133" y="16788"/>
                    </a:lnTo>
                    <a:lnTo>
                      <a:pt x="4210" y="16839"/>
                    </a:lnTo>
                    <a:lnTo>
                      <a:pt x="4313" y="16839"/>
                    </a:lnTo>
                    <a:lnTo>
                      <a:pt x="4364" y="16813"/>
                    </a:lnTo>
                    <a:lnTo>
                      <a:pt x="4441" y="16736"/>
                    </a:lnTo>
                    <a:lnTo>
                      <a:pt x="4492" y="16659"/>
                    </a:lnTo>
                    <a:lnTo>
                      <a:pt x="4518" y="16634"/>
                    </a:lnTo>
                    <a:lnTo>
                      <a:pt x="4621" y="16659"/>
                    </a:lnTo>
                    <a:lnTo>
                      <a:pt x="4646" y="16685"/>
                    </a:lnTo>
                    <a:lnTo>
                      <a:pt x="4698" y="16711"/>
                    </a:lnTo>
                    <a:lnTo>
                      <a:pt x="4852" y="16711"/>
                    </a:lnTo>
                    <a:lnTo>
                      <a:pt x="4903" y="16659"/>
                    </a:lnTo>
                    <a:lnTo>
                      <a:pt x="4929" y="16582"/>
                    </a:lnTo>
                    <a:lnTo>
                      <a:pt x="4929" y="16505"/>
                    </a:lnTo>
                    <a:lnTo>
                      <a:pt x="4929" y="16454"/>
                    </a:lnTo>
                    <a:lnTo>
                      <a:pt x="4980" y="16454"/>
                    </a:lnTo>
                    <a:lnTo>
                      <a:pt x="5031" y="16428"/>
                    </a:lnTo>
                    <a:lnTo>
                      <a:pt x="5160" y="16428"/>
                    </a:lnTo>
                    <a:lnTo>
                      <a:pt x="5185" y="16454"/>
                    </a:lnTo>
                    <a:lnTo>
                      <a:pt x="5185" y="16505"/>
                    </a:lnTo>
                    <a:lnTo>
                      <a:pt x="5211" y="16531"/>
                    </a:lnTo>
                    <a:lnTo>
                      <a:pt x="5288" y="16582"/>
                    </a:lnTo>
                    <a:lnTo>
                      <a:pt x="5340" y="16557"/>
                    </a:lnTo>
                    <a:lnTo>
                      <a:pt x="5365" y="16505"/>
                    </a:lnTo>
                    <a:lnTo>
                      <a:pt x="5365" y="16454"/>
                    </a:lnTo>
                    <a:lnTo>
                      <a:pt x="5340" y="16377"/>
                    </a:lnTo>
                    <a:lnTo>
                      <a:pt x="5391" y="16274"/>
                    </a:lnTo>
                    <a:lnTo>
                      <a:pt x="5417" y="16300"/>
                    </a:lnTo>
                    <a:lnTo>
                      <a:pt x="5468" y="16274"/>
                    </a:lnTo>
                    <a:lnTo>
                      <a:pt x="5519" y="16249"/>
                    </a:lnTo>
                    <a:lnTo>
                      <a:pt x="5545" y="16223"/>
                    </a:lnTo>
                    <a:lnTo>
                      <a:pt x="5571" y="16223"/>
                    </a:lnTo>
                    <a:lnTo>
                      <a:pt x="5596" y="16197"/>
                    </a:lnTo>
                    <a:lnTo>
                      <a:pt x="5725" y="16146"/>
                    </a:lnTo>
                    <a:lnTo>
                      <a:pt x="5827" y="16095"/>
                    </a:lnTo>
                    <a:lnTo>
                      <a:pt x="5853" y="16069"/>
                    </a:lnTo>
                    <a:lnTo>
                      <a:pt x="5904" y="16018"/>
                    </a:lnTo>
                    <a:lnTo>
                      <a:pt x="5930" y="15966"/>
                    </a:lnTo>
                    <a:lnTo>
                      <a:pt x="5956" y="15915"/>
                    </a:lnTo>
                    <a:lnTo>
                      <a:pt x="5956" y="15889"/>
                    </a:lnTo>
                    <a:lnTo>
                      <a:pt x="5956" y="15812"/>
                    </a:lnTo>
                    <a:lnTo>
                      <a:pt x="5981" y="15812"/>
                    </a:lnTo>
                    <a:lnTo>
                      <a:pt x="5981" y="15787"/>
                    </a:lnTo>
                    <a:lnTo>
                      <a:pt x="6033" y="15812"/>
                    </a:lnTo>
                    <a:lnTo>
                      <a:pt x="6058" y="15787"/>
                    </a:lnTo>
                    <a:lnTo>
                      <a:pt x="6084" y="15787"/>
                    </a:lnTo>
                    <a:lnTo>
                      <a:pt x="6161" y="15812"/>
                    </a:lnTo>
                    <a:lnTo>
                      <a:pt x="6289" y="15812"/>
                    </a:lnTo>
                    <a:lnTo>
                      <a:pt x="6341" y="15761"/>
                    </a:lnTo>
                    <a:lnTo>
                      <a:pt x="6392" y="15735"/>
                    </a:lnTo>
                    <a:lnTo>
                      <a:pt x="6520" y="15710"/>
                    </a:lnTo>
                    <a:lnTo>
                      <a:pt x="6546" y="15710"/>
                    </a:lnTo>
                    <a:lnTo>
                      <a:pt x="6572" y="15684"/>
                    </a:lnTo>
                    <a:lnTo>
                      <a:pt x="6674" y="15684"/>
                    </a:lnTo>
                    <a:lnTo>
                      <a:pt x="6700" y="15658"/>
                    </a:lnTo>
                    <a:lnTo>
                      <a:pt x="6726" y="15607"/>
                    </a:lnTo>
                    <a:lnTo>
                      <a:pt x="6726" y="15556"/>
                    </a:lnTo>
                    <a:lnTo>
                      <a:pt x="6726" y="15530"/>
                    </a:lnTo>
                    <a:lnTo>
                      <a:pt x="6751" y="15504"/>
                    </a:lnTo>
                    <a:lnTo>
                      <a:pt x="6828" y="15453"/>
                    </a:lnTo>
                    <a:lnTo>
                      <a:pt x="6905" y="15427"/>
                    </a:lnTo>
                    <a:lnTo>
                      <a:pt x="6931" y="15427"/>
                    </a:lnTo>
                    <a:lnTo>
                      <a:pt x="6957" y="15453"/>
                    </a:lnTo>
                    <a:lnTo>
                      <a:pt x="7034" y="15427"/>
                    </a:lnTo>
                    <a:lnTo>
                      <a:pt x="7059" y="15376"/>
                    </a:lnTo>
                    <a:lnTo>
                      <a:pt x="7059" y="15350"/>
                    </a:lnTo>
                    <a:lnTo>
                      <a:pt x="7059" y="15325"/>
                    </a:lnTo>
                    <a:lnTo>
                      <a:pt x="7059" y="15299"/>
                    </a:lnTo>
                    <a:lnTo>
                      <a:pt x="7008" y="15248"/>
                    </a:lnTo>
                    <a:lnTo>
                      <a:pt x="7059" y="15222"/>
                    </a:lnTo>
                    <a:lnTo>
                      <a:pt x="7085" y="15196"/>
                    </a:lnTo>
                    <a:lnTo>
                      <a:pt x="7085" y="15171"/>
                    </a:lnTo>
                    <a:lnTo>
                      <a:pt x="7188" y="15171"/>
                    </a:lnTo>
                    <a:lnTo>
                      <a:pt x="7213" y="15145"/>
                    </a:lnTo>
                    <a:lnTo>
                      <a:pt x="7239" y="15145"/>
                    </a:lnTo>
                    <a:lnTo>
                      <a:pt x="7239" y="15171"/>
                    </a:lnTo>
                    <a:lnTo>
                      <a:pt x="7265" y="15171"/>
                    </a:lnTo>
                    <a:lnTo>
                      <a:pt x="7290" y="15196"/>
                    </a:lnTo>
                    <a:lnTo>
                      <a:pt x="7393" y="15196"/>
                    </a:lnTo>
                    <a:lnTo>
                      <a:pt x="7419" y="15171"/>
                    </a:lnTo>
                    <a:lnTo>
                      <a:pt x="7444" y="15145"/>
                    </a:lnTo>
                    <a:lnTo>
                      <a:pt x="7470" y="15119"/>
                    </a:lnTo>
                    <a:lnTo>
                      <a:pt x="7470" y="15042"/>
                    </a:lnTo>
                    <a:lnTo>
                      <a:pt x="7573" y="15042"/>
                    </a:lnTo>
                    <a:lnTo>
                      <a:pt x="7650" y="15017"/>
                    </a:lnTo>
                    <a:lnTo>
                      <a:pt x="7701" y="14991"/>
                    </a:lnTo>
                    <a:lnTo>
                      <a:pt x="7752" y="14965"/>
                    </a:lnTo>
                    <a:lnTo>
                      <a:pt x="7778" y="14914"/>
                    </a:lnTo>
                    <a:lnTo>
                      <a:pt x="7829" y="14837"/>
                    </a:lnTo>
                    <a:lnTo>
                      <a:pt x="7855" y="14786"/>
                    </a:lnTo>
                    <a:lnTo>
                      <a:pt x="7855" y="14734"/>
                    </a:lnTo>
                    <a:lnTo>
                      <a:pt x="7906" y="14709"/>
                    </a:lnTo>
                    <a:lnTo>
                      <a:pt x="7932" y="14683"/>
                    </a:lnTo>
                    <a:lnTo>
                      <a:pt x="7906" y="14632"/>
                    </a:lnTo>
                    <a:lnTo>
                      <a:pt x="7906" y="14606"/>
                    </a:lnTo>
                    <a:lnTo>
                      <a:pt x="7855" y="14580"/>
                    </a:lnTo>
                    <a:lnTo>
                      <a:pt x="7881" y="14555"/>
                    </a:lnTo>
                    <a:lnTo>
                      <a:pt x="7932" y="14503"/>
                    </a:lnTo>
                    <a:lnTo>
                      <a:pt x="7983" y="14503"/>
                    </a:lnTo>
                    <a:lnTo>
                      <a:pt x="8060" y="14452"/>
                    </a:lnTo>
                    <a:lnTo>
                      <a:pt x="8163" y="14401"/>
                    </a:lnTo>
                    <a:lnTo>
                      <a:pt x="8214" y="14401"/>
                    </a:lnTo>
                    <a:lnTo>
                      <a:pt x="8291" y="14375"/>
                    </a:lnTo>
                    <a:lnTo>
                      <a:pt x="8343" y="14349"/>
                    </a:lnTo>
                    <a:lnTo>
                      <a:pt x="8522" y="14349"/>
                    </a:lnTo>
                    <a:lnTo>
                      <a:pt x="8574" y="14375"/>
                    </a:lnTo>
                    <a:lnTo>
                      <a:pt x="8702" y="14375"/>
                    </a:lnTo>
                    <a:lnTo>
                      <a:pt x="8728" y="14349"/>
                    </a:lnTo>
                    <a:lnTo>
                      <a:pt x="8805" y="14349"/>
                    </a:lnTo>
                    <a:lnTo>
                      <a:pt x="8856" y="14324"/>
                    </a:lnTo>
                    <a:lnTo>
                      <a:pt x="8882" y="14298"/>
                    </a:lnTo>
                    <a:lnTo>
                      <a:pt x="8908" y="14298"/>
                    </a:lnTo>
                    <a:lnTo>
                      <a:pt x="8959" y="14349"/>
                    </a:lnTo>
                    <a:lnTo>
                      <a:pt x="9010" y="14375"/>
                    </a:lnTo>
                    <a:lnTo>
                      <a:pt x="9087" y="14349"/>
                    </a:lnTo>
                    <a:lnTo>
                      <a:pt x="9139" y="14375"/>
                    </a:lnTo>
                    <a:lnTo>
                      <a:pt x="9241" y="14375"/>
                    </a:lnTo>
                    <a:lnTo>
                      <a:pt x="9293" y="14349"/>
                    </a:lnTo>
                    <a:lnTo>
                      <a:pt x="9293" y="14324"/>
                    </a:lnTo>
                    <a:lnTo>
                      <a:pt x="9318" y="14324"/>
                    </a:lnTo>
                    <a:lnTo>
                      <a:pt x="9344" y="14298"/>
                    </a:lnTo>
                    <a:lnTo>
                      <a:pt x="9395" y="14247"/>
                    </a:lnTo>
                    <a:lnTo>
                      <a:pt x="9395" y="14324"/>
                    </a:lnTo>
                    <a:lnTo>
                      <a:pt x="9395" y="14375"/>
                    </a:lnTo>
                    <a:lnTo>
                      <a:pt x="9421" y="14401"/>
                    </a:lnTo>
                    <a:lnTo>
                      <a:pt x="9472" y="14426"/>
                    </a:lnTo>
                    <a:lnTo>
                      <a:pt x="9524" y="14401"/>
                    </a:lnTo>
                    <a:lnTo>
                      <a:pt x="9549" y="14349"/>
                    </a:lnTo>
                    <a:lnTo>
                      <a:pt x="9549" y="14324"/>
                    </a:lnTo>
                    <a:lnTo>
                      <a:pt x="9601" y="14272"/>
                    </a:lnTo>
                    <a:lnTo>
                      <a:pt x="9626" y="14247"/>
                    </a:lnTo>
                    <a:lnTo>
                      <a:pt x="9652" y="14247"/>
                    </a:lnTo>
                    <a:lnTo>
                      <a:pt x="9703" y="14221"/>
                    </a:lnTo>
                    <a:lnTo>
                      <a:pt x="9755" y="14169"/>
                    </a:lnTo>
                    <a:lnTo>
                      <a:pt x="9780" y="14144"/>
                    </a:lnTo>
                    <a:lnTo>
                      <a:pt x="9780" y="14092"/>
                    </a:lnTo>
                    <a:lnTo>
                      <a:pt x="9780" y="14067"/>
                    </a:lnTo>
                    <a:lnTo>
                      <a:pt x="9806" y="14067"/>
                    </a:lnTo>
                    <a:lnTo>
                      <a:pt x="9909" y="14041"/>
                    </a:lnTo>
                    <a:lnTo>
                      <a:pt x="10011" y="14041"/>
                    </a:lnTo>
                    <a:lnTo>
                      <a:pt x="10140" y="14067"/>
                    </a:lnTo>
                    <a:lnTo>
                      <a:pt x="10217" y="14144"/>
                    </a:lnTo>
                    <a:lnTo>
                      <a:pt x="10268" y="14169"/>
                    </a:lnTo>
                    <a:lnTo>
                      <a:pt x="10345" y="14195"/>
                    </a:lnTo>
                    <a:lnTo>
                      <a:pt x="10396" y="14195"/>
                    </a:lnTo>
                    <a:lnTo>
                      <a:pt x="10473" y="14169"/>
                    </a:lnTo>
                    <a:lnTo>
                      <a:pt x="10499" y="14144"/>
                    </a:lnTo>
                    <a:lnTo>
                      <a:pt x="10576" y="14118"/>
                    </a:lnTo>
                    <a:lnTo>
                      <a:pt x="10602" y="14118"/>
                    </a:lnTo>
                    <a:lnTo>
                      <a:pt x="10627" y="14144"/>
                    </a:lnTo>
                    <a:lnTo>
                      <a:pt x="10704" y="14144"/>
                    </a:lnTo>
                    <a:lnTo>
                      <a:pt x="10756" y="14169"/>
                    </a:lnTo>
                    <a:lnTo>
                      <a:pt x="10781" y="14195"/>
                    </a:lnTo>
                    <a:lnTo>
                      <a:pt x="10833" y="14221"/>
                    </a:lnTo>
                    <a:lnTo>
                      <a:pt x="10858" y="14221"/>
                    </a:lnTo>
                    <a:lnTo>
                      <a:pt x="10935" y="14195"/>
                    </a:lnTo>
                    <a:lnTo>
                      <a:pt x="10961" y="14144"/>
                    </a:lnTo>
                    <a:lnTo>
                      <a:pt x="10987" y="14092"/>
                    </a:lnTo>
                    <a:lnTo>
                      <a:pt x="11012" y="14041"/>
                    </a:lnTo>
                    <a:lnTo>
                      <a:pt x="11038" y="13964"/>
                    </a:lnTo>
                    <a:lnTo>
                      <a:pt x="11064" y="13887"/>
                    </a:lnTo>
                    <a:lnTo>
                      <a:pt x="11038" y="13810"/>
                    </a:lnTo>
                    <a:lnTo>
                      <a:pt x="11012" y="13784"/>
                    </a:lnTo>
                    <a:lnTo>
                      <a:pt x="10961" y="13733"/>
                    </a:lnTo>
                    <a:lnTo>
                      <a:pt x="10910" y="13733"/>
                    </a:lnTo>
                    <a:lnTo>
                      <a:pt x="10910" y="13707"/>
                    </a:lnTo>
                    <a:lnTo>
                      <a:pt x="10884" y="13682"/>
                    </a:lnTo>
                    <a:lnTo>
                      <a:pt x="10910" y="13656"/>
                    </a:lnTo>
                    <a:lnTo>
                      <a:pt x="10910" y="13579"/>
                    </a:lnTo>
                    <a:lnTo>
                      <a:pt x="10884" y="13502"/>
                    </a:lnTo>
                    <a:lnTo>
                      <a:pt x="10833" y="13476"/>
                    </a:lnTo>
                    <a:lnTo>
                      <a:pt x="10807" y="13502"/>
                    </a:lnTo>
                    <a:lnTo>
                      <a:pt x="10756" y="13528"/>
                    </a:lnTo>
                    <a:lnTo>
                      <a:pt x="10756" y="13502"/>
                    </a:lnTo>
                    <a:lnTo>
                      <a:pt x="10730" y="13451"/>
                    </a:lnTo>
                    <a:lnTo>
                      <a:pt x="10756" y="13451"/>
                    </a:lnTo>
                    <a:lnTo>
                      <a:pt x="10781" y="13425"/>
                    </a:lnTo>
                    <a:lnTo>
                      <a:pt x="10807" y="13425"/>
                    </a:lnTo>
                    <a:lnTo>
                      <a:pt x="10833" y="13476"/>
                    </a:lnTo>
                    <a:lnTo>
                      <a:pt x="10961" y="13476"/>
                    </a:lnTo>
                    <a:lnTo>
                      <a:pt x="10987" y="13425"/>
                    </a:lnTo>
                    <a:lnTo>
                      <a:pt x="10987" y="13348"/>
                    </a:lnTo>
                    <a:lnTo>
                      <a:pt x="10987" y="13297"/>
                    </a:lnTo>
                    <a:lnTo>
                      <a:pt x="10987" y="13220"/>
                    </a:lnTo>
                    <a:lnTo>
                      <a:pt x="10987" y="13143"/>
                    </a:lnTo>
                    <a:lnTo>
                      <a:pt x="11038" y="13117"/>
                    </a:lnTo>
                    <a:lnTo>
                      <a:pt x="11064" y="13066"/>
                    </a:lnTo>
                    <a:lnTo>
                      <a:pt x="11115" y="13014"/>
                    </a:lnTo>
                    <a:lnTo>
                      <a:pt x="11141" y="12963"/>
                    </a:lnTo>
                    <a:lnTo>
                      <a:pt x="11166" y="12912"/>
                    </a:lnTo>
                    <a:lnTo>
                      <a:pt x="11166" y="12860"/>
                    </a:lnTo>
                    <a:lnTo>
                      <a:pt x="11192" y="12835"/>
                    </a:lnTo>
                    <a:lnTo>
                      <a:pt x="11243" y="12783"/>
                    </a:lnTo>
                    <a:lnTo>
                      <a:pt x="11269" y="12732"/>
                    </a:lnTo>
                    <a:lnTo>
                      <a:pt x="11295" y="12706"/>
                    </a:lnTo>
                    <a:lnTo>
                      <a:pt x="11346" y="12655"/>
                    </a:lnTo>
                    <a:lnTo>
                      <a:pt x="11346" y="12604"/>
                    </a:lnTo>
                    <a:lnTo>
                      <a:pt x="11372" y="12578"/>
                    </a:lnTo>
                    <a:lnTo>
                      <a:pt x="11372" y="12552"/>
                    </a:lnTo>
                    <a:lnTo>
                      <a:pt x="11397" y="12475"/>
                    </a:lnTo>
                    <a:lnTo>
                      <a:pt x="11372" y="12450"/>
                    </a:lnTo>
                    <a:lnTo>
                      <a:pt x="11346" y="12398"/>
                    </a:lnTo>
                    <a:lnTo>
                      <a:pt x="11346" y="12373"/>
                    </a:lnTo>
                    <a:lnTo>
                      <a:pt x="11346" y="12347"/>
                    </a:lnTo>
                    <a:lnTo>
                      <a:pt x="11346" y="12296"/>
                    </a:lnTo>
                    <a:lnTo>
                      <a:pt x="11320" y="12219"/>
                    </a:lnTo>
                    <a:lnTo>
                      <a:pt x="11346" y="12090"/>
                    </a:lnTo>
                    <a:lnTo>
                      <a:pt x="11346" y="12065"/>
                    </a:lnTo>
                    <a:lnTo>
                      <a:pt x="11346" y="12039"/>
                    </a:lnTo>
                    <a:lnTo>
                      <a:pt x="11372" y="12013"/>
                    </a:lnTo>
                    <a:lnTo>
                      <a:pt x="11372" y="11988"/>
                    </a:lnTo>
                    <a:lnTo>
                      <a:pt x="11423" y="11962"/>
                    </a:lnTo>
                    <a:lnTo>
                      <a:pt x="11423" y="11936"/>
                    </a:lnTo>
                    <a:lnTo>
                      <a:pt x="11423" y="11911"/>
                    </a:lnTo>
                    <a:lnTo>
                      <a:pt x="11449" y="11885"/>
                    </a:lnTo>
                    <a:lnTo>
                      <a:pt x="11474" y="11859"/>
                    </a:lnTo>
                    <a:lnTo>
                      <a:pt x="11526" y="11757"/>
                    </a:lnTo>
                    <a:lnTo>
                      <a:pt x="11526" y="11731"/>
                    </a:lnTo>
                    <a:lnTo>
                      <a:pt x="11526" y="11603"/>
                    </a:lnTo>
                    <a:lnTo>
                      <a:pt x="11526" y="11500"/>
                    </a:lnTo>
                    <a:lnTo>
                      <a:pt x="11551" y="11474"/>
                    </a:lnTo>
                    <a:lnTo>
                      <a:pt x="11603" y="11423"/>
                    </a:lnTo>
                    <a:lnTo>
                      <a:pt x="11603" y="11346"/>
                    </a:lnTo>
                    <a:lnTo>
                      <a:pt x="11680" y="11320"/>
                    </a:lnTo>
                    <a:lnTo>
                      <a:pt x="11731" y="11243"/>
                    </a:lnTo>
                    <a:lnTo>
                      <a:pt x="11731" y="11192"/>
                    </a:lnTo>
                    <a:lnTo>
                      <a:pt x="11731" y="11166"/>
                    </a:lnTo>
                    <a:lnTo>
                      <a:pt x="11782" y="11089"/>
                    </a:lnTo>
                    <a:lnTo>
                      <a:pt x="11834" y="11038"/>
                    </a:lnTo>
                    <a:lnTo>
                      <a:pt x="11859" y="10987"/>
                    </a:lnTo>
                    <a:lnTo>
                      <a:pt x="11859" y="10935"/>
                    </a:lnTo>
                    <a:lnTo>
                      <a:pt x="11885" y="10858"/>
                    </a:lnTo>
                    <a:lnTo>
                      <a:pt x="11911" y="10781"/>
                    </a:lnTo>
                    <a:lnTo>
                      <a:pt x="11885" y="10730"/>
                    </a:lnTo>
                    <a:lnTo>
                      <a:pt x="11808" y="10653"/>
                    </a:lnTo>
                    <a:lnTo>
                      <a:pt x="11808" y="10601"/>
                    </a:lnTo>
                    <a:lnTo>
                      <a:pt x="11808" y="10473"/>
                    </a:lnTo>
                    <a:lnTo>
                      <a:pt x="11834" y="10345"/>
                    </a:lnTo>
                    <a:lnTo>
                      <a:pt x="11834" y="10293"/>
                    </a:lnTo>
                    <a:lnTo>
                      <a:pt x="11834" y="10139"/>
                    </a:lnTo>
                    <a:lnTo>
                      <a:pt x="11808" y="10088"/>
                    </a:lnTo>
                    <a:lnTo>
                      <a:pt x="11757" y="9985"/>
                    </a:lnTo>
                    <a:lnTo>
                      <a:pt x="11731" y="9934"/>
                    </a:lnTo>
                    <a:lnTo>
                      <a:pt x="11705" y="9806"/>
                    </a:lnTo>
                    <a:lnTo>
                      <a:pt x="11654" y="9677"/>
                    </a:lnTo>
                    <a:lnTo>
                      <a:pt x="11628" y="9600"/>
                    </a:lnTo>
                    <a:lnTo>
                      <a:pt x="11628" y="9523"/>
                    </a:lnTo>
                    <a:lnTo>
                      <a:pt x="11654" y="9446"/>
                    </a:lnTo>
                    <a:lnTo>
                      <a:pt x="11628" y="9369"/>
                    </a:lnTo>
                    <a:lnTo>
                      <a:pt x="11603" y="9318"/>
                    </a:lnTo>
                    <a:lnTo>
                      <a:pt x="11526" y="9267"/>
                    </a:lnTo>
                    <a:lnTo>
                      <a:pt x="11423" y="9241"/>
                    </a:lnTo>
                    <a:lnTo>
                      <a:pt x="11397" y="9241"/>
                    </a:lnTo>
                    <a:lnTo>
                      <a:pt x="11397" y="9190"/>
                    </a:lnTo>
                    <a:lnTo>
                      <a:pt x="11423" y="9164"/>
                    </a:lnTo>
                    <a:lnTo>
                      <a:pt x="11423" y="9113"/>
                    </a:lnTo>
                    <a:lnTo>
                      <a:pt x="11474" y="9061"/>
                    </a:lnTo>
                    <a:lnTo>
                      <a:pt x="11526" y="9010"/>
                    </a:lnTo>
                    <a:lnTo>
                      <a:pt x="11526" y="9061"/>
                    </a:lnTo>
                    <a:lnTo>
                      <a:pt x="11551" y="9087"/>
                    </a:lnTo>
                    <a:lnTo>
                      <a:pt x="11603" y="9113"/>
                    </a:lnTo>
                    <a:lnTo>
                      <a:pt x="11705" y="9113"/>
                    </a:lnTo>
                    <a:lnTo>
                      <a:pt x="11757" y="9061"/>
                    </a:lnTo>
                    <a:lnTo>
                      <a:pt x="11782" y="9010"/>
                    </a:lnTo>
                    <a:lnTo>
                      <a:pt x="11782" y="8959"/>
                    </a:lnTo>
                    <a:lnTo>
                      <a:pt x="11757" y="8933"/>
                    </a:lnTo>
                    <a:lnTo>
                      <a:pt x="11705" y="8882"/>
                    </a:lnTo>
                    <a:lnTo>
                      <a:pt x="11628" y="8882"/>
                    </a:lnTo>
                    <a:lnTo>
                      <a:pt x="11603" y="8856"/>
                    </a:lnTo>
                    <a:lnTo>
                      <a:pt x="11603" y="8779"/>
                    </a:lnTo>
                    <a:lnTo>
                      <a:pt x="11603" y="8728"/>
                    </a:lnTo>
                    <a:lnTo>
                      <a:pt x="11577" y="8676"/>
                    </a:lnTo>
                    <a:lnTo>
                      <a:pt x="11628" y="8599"/>
                    </a:lnTo>
                    <a:lnTo>
                      <a:pt x="11654" y="8497"/>
                    </a:lnTo>
                    <a:lnTo>
                      <a:pt x="11654" y="8420"/>
                    </a:lnTo>
                    <a:lnTo>
                      <a:pt x="11705" y="8317"/>
                    </a:lnTo>
                    <a:lnTo>
                      <a:pt x="11705" y="8189"/>
                    </a:lnTo>
                    <a:lnTo>
                      <a:pt x="11628" y="8086"/>
                    </a:lnTo>
                    <a:lnTo>
                      <a:pt x="11551" y="8009"/>
                    </a:lnTo>
                    <a:lnTo>
                      <a:pt x="11474" y="7983"/>
                    </a:lnTo>
                    <a:lnTo>
                      <a:pt x="11423" y="7906"/>
                    </a:lnTo>
                    <a:lnTo>
                      <a:pt x="11372" y="7829"/>
                    </a:lnTo>
                    <a:lnTo>
                      <a:pt x="11320" y="7752"/>
                    </a:lnTo>
                    <a:lnTo>
                      <a:pt x="11295" y="7624"/>
                    </a:lnTo>
                    <a:lnTo>
                      <a:pt x="11269" y="7470"/>
                    </a:lnTo>
                    <a:lnTo>
                      <a:pt x="11269" y="7367"/>
                    </a:lnTo>
                    <a:lnTo>
                      <a:pt x="11320" y="7239"/>
                    </a:lnTo>
                    <a:lnTo>
                      <a:pt x="11320" y="7188"/>
                    </a:lnTo>
                    <a:lnTo>
                      <a:pt x="11320" y="7136"/>
                    </a:lnTo>
                    <a:lnTo>
                      <a:pt x="11269" y="7085"/>
                    </a:lnTo>
                    <a:lnTo>
                      <a:pt x="11243" y="7059"/>
                    </a:lnTo>
                    <a:lnTo>
                      <a:pt x="11269" y="6982"/>
                    </a:lnTo>
                    <a:lnTo>
                      <a:pt x="11269" y="6905"/>
                    </a:lnTo>
                    <a:lnTo>
                      <a:pt x="11269" y="6854"/>
                    </a:lnTo>
                    <a:lnTo>
                      <a:pt x="11218" y="6802"/>
                    </a:lnTo>
                    <a:lnTo>
                      <a:pt x="11141" y="6751"/>
                    </a:lnTo>
                    <a:lnTo>
                      <a:pt x="11115" y="6751"/>
                    </a:lnTo>
                    <a:lnTo>
                      <a:pt x="11038" y="6725"/>
                    </a:lnTo>
                    <a:lnTo>
                      <a:pt x="10987" y="6700"/>
                    </a:lnTo>
                    <a:lnTo>
                      <a:pt x="10961" y="6623"/>
                    </a:lnTo>
                    <a:lnTo>
                      <a:pt x="10961" y="6571"/>
                    </a:lnTo>
                    <a:lnTo>
                      <a:pt x="10961" y="6494"/>
                    </a:lnTo>
                    <a:lnTo>
                      <a:pt x="11012" y="6366"/>
                    </a:lnTo>
                    <a:lnTo>
                      <a:pt x="11038" y="6315"/>
                    </a:lnTo>
                    <a:lnTo>
                      <a:pt x="11115" y="6392"/>
                    </a:lnTo>
                    <a:lnTo>
                      <a:pt x="11192" y="6417"/>
                    </a:lnTo>
                    <a:lnTo>
                      <a:pt x="11346" y="6443"/>
                    </a:lnTo>
                    <a:lnTo>
                      <a:pt x="11500" y="6443"/>
                    </a:lnTo>
                    <a:lnTo>
                      <a:pt x="11551" y="6417"/>
                    </a:lnTo>
                    <a:lnTo>
                      <a:pt x="11603" y="6366"/>
                    </a:lnTo>
                    <a:lnTo>
                      <a:pt x="11628" y="6315"/>
                    </a:lnTo>
                    <a:lnTo>
                      <a:pt x="11628" y="6238"/>
                    </a:lnTo>
                    <a:lnTo>
                      <a:pt x="11654" y="6238"/>
                    </a:lnTo>
                    <a:lnTo>
                      <a:pt x="11731" y="6212"/>
                    </a:lnTo>
                    <a:lnTo>
                      <a:pt x="11782" y="6186"/>
                    </a:lnTo>
                    <a:lnTo>
                      <a:pt x="11859" y="6135"/>
                    </a:lnTo>
                    <a:lnTo>
                      <a:pt x="11911" y="6084"/>
                    </a:lnTo>
                    <a:lnTo>
                      <a:pt x="11988" y="6058"/>
                    </a:lnTo>
                    <a:lnTo>
                      <a:pt x="12014" y="6032"/>
                    </a:lnTo>
                    <a:lnTo>
                      <a:pt x="12065" y="5955"/>
                    </a:lnTo>
                    <a:lnTo>
                      <a:pt x="12116" y="5904"/>
                    </a:lnTo>
                    <a:lnTo>
                      <a:pt x="12142" y="5853"/>
                    </a:lnTo>
                    <a:lnTo>
                      <a:pt x="12193" y="5750"/>
                    </a:lnTo>
                    <a:lnTo>
                      <a:pt x="12245" y="5647"/>
                    </a:lnTo>
                    <a:lnTo>
                      <a:pt x="12245" y="5570"/>
                    </a:lnTo>
                    <a:lnTo>
                      <a:pt x="12245" y="5519"/>
                    </a:lnTo>
                    <a:lnTo>
                      <a:pt x="12245" y="5468"/>
                    </a:lnTo>
                    <a:lnTo>
                      <a:pt x="12219" y="5468"/>
                    </a:lnTo>
                    <a:lnTo>
                      <a:pt x="12219" y="5416"/>
                    </a:lnTo>
                    <a:lnTo>
                      <a:pt x="12219" y="5365"/>
                    </a:lnTo>
                    <a:lnTo>
                      <a:pt x="12296" y="5288"/>
                    </a:lnTo>
                    <a:lnTo>
                      <a:pt x="12322" y="5262"/>
                    </a:lnTo>
                    <a:lnTo>
                      <a:pt x="12424" y="5262"/>
                    </a:lnTo>
                    <a:lnTo>
                      <a:pt x="12501" y="5237"/>
                    </a:lnTo>
                    <a:lnTo>
                      <a:pt x="12578" y="5237"/>
                    </a:lnTo>
                    <a:lnTo>
                      <a:pt x="12630" y="5262"/>
                    </a:lnTo>
                    <a:lnTo>
                      <a:pt x="12655" y="5288"/>
                    </a:lnTo>
                    <a:lnTo>
                      <a:pt x="12681" y="5339"/>
                    </a:lnTo>
                    <a:lnTo>
                      <a:pt x="12758" y="5339"/>
                    </a:lnTo>
                    <a:lnTo>
                      <a:pt x="12809" y="5288"/>
                    </a:lnTo>
                    <a:lnTo>
                      <a:pt x="12809" y="5262"/>
                    </a:lnTo>
                    <a:lnTo>
                      <a:pt x="12835" y="5237"/>
                    </a:lnTo>
                    <a:lnTo>
                      <a:pt x="12886" y="5211"/>
                    </a:lnTo>
                    <a:lnTo>
                      <a:pt x="12912" y="5185"/>
                    </a:lnTo>
                    <a:lnTo>
                      <a:pt x="12912" y="5160"/>
                    </a:lnTo>
                    <a:lnTo>
                      <a:pt x="12938" y="5134"/>
                    </a:lnTo>
                    <a:lnTo>
                      <a:pt x="13015" y="5057"/>
                    </a:lnTo>
                    <a:lnTo>
                      <a:pt x="13040" y="5006"/>
                    </a:lnTo>
                    <a:lnTo>
                      <a:pt x="13092" y="4980"/>
                    </a:lnTo>
                    <a:lnTo>
                      <a:pt x="13117" y="4929"/>
                    </a:lnTo>
                    <a:lnTo>
                      <a:pt x="13117" y="4903"/>
                    </a:lnTo>
                    <a:lnTo>
                      <a:pt x="13117" y="4877"/>
                    </a:lnTo>
                    <a:lnTo>
                      <a:pt x="13169" y="4852"/>
                    </a:lnTo>
                    <a:lnTo>
                      <a:pt x="13194" y="4800"/>
                    </a:lnTo>
                    <a:lnTo>
                      <a:pt x="13220" y="4775"/>
                    </a:lnTo>
                    <a:lnTo>
                      <a:pt x="13246" y="4698"/>
                    </a:lnTo>
                    <a:lnTo>
                      <a:pt x="13246" y="4646"/>
                    </a:lnTo>
                    <a:lnTo>
                      <a:pt x="13246" y="4621"/>
                    </a:lnTo>
                    <a:lnTo>
                      <a:pt x="13271" y="4595"/>
                    </a:lnTo>
                    <a:lnTo>
                      <a:pt x="13297" y="4518"/>
                    </a:lnTo>
                    <a:lnTo>
                      <a:pt x="13297" y="4467"/>
                    </a:lnTo>
                    <a:lnTo>
                      <a:pt x="13297" y="4415"/>
                    </a:lnTo>
                    <a:lnTo>
                      <a:pt x="13323" y="4338"/>
                    </a:lnTo>
                    <a:lnTo>
                      <a:pt x="13348" y="4287"/>
                    </a:lnTo>
                    <a:lnTo>
                      <a:pt x="13374" y="4210"/>
                    </a:lnTo>
                    <a:lnTo>
                      <a:pt x="13374" y="4107"/>
                    </a:lnTo>
                    <a:lnTo>
                      <a:pt x="13348" y="4056"/>
                    </a:lnTo>
                    <a:lnTo>
                      <a:pt x="13323" y="4005"/>
                    </a:lnTo>
                    <a:lnTo>
                      <a:pt x="13271" y="3928"/>
                    </a:lnTo>
                    <a:lnTo>
                      <a:pt x="13271" y="3851"/>
                    </a:lnTo>
                    <a:lnTo>
                      <a:pt x="13271" y="3748"/>
                    </a:lnTo>
                    <a:lnTo>
                      <a:pt x="13220" y="3671"/>
                    </a:lnTo>
                    <a:lnTo>
                      <a:pt x="13169" y="3568"/>
                    </a:lnTo>
                    <a:lnTo>
                      <a:pt x="13117" y="3440"/>
                    </a:lnTo>
                    <a:lnTo>
                      <a:pt x="13092" y="3337"/>
                    </a:lnTo>
                    <a:lnTo>
                      <a:pt x="13040" y="3260"/>
                    </a:lnTo>
                    <a:lnTo>
                      <a:pt x="12938" y="3209"/>
                    </a:lnTo>
                    <a:lnTo>
                      <a:pt x="12835" y="3183"/>
                    </a:lnTo>
                    <a:lnTo>
                      <a:pt x="12732" y="3209"/>
                    </a:lnTo>
                    <a:lnTo>
                      <a:pt x="12630" y="3234"/>
                    </a:lnTo>
                    <a:lnTo>
                      <a:pt x="12604" y="3209"/>
                    </a:lnTo>
                    <a:lnTo>
                      <a:pt x="12424" y="3209"/>
                    </a:lnTo>
                    <a:lnTo>
                      <a:pt x="12322" y="3260"/>
                    </a:lnTo>
                    <a:lnTo>
                      <a:pt x="12193" y="3363"/>
                    </a:lnTo>
                    <a:lnTo>
                      <a:pt x="12193" y="3363"/>
                    </a:lnTo>
                    <a:lnTo>
                      <a:pt x="12245" y="3286"/>
                    </a:lnTo>
                    <a:lnTo>
                      <a:pt x="12322" y="3209"/>
                    </a:lnTo>
                    <a:lnTo>
                      <a:pt x="12476" y="3132"/>
                    </a:lnTo>
                    <a:lnTo>
                      <a:pt x="12553" y="3106"/>
                    </a:lnTo>
                    <a:lnTo>
                      <a:pt x="12604" y="3055"/>
                    </a:lnTo>
                    <a:lnTo>
                      <a:pt x="12655" y="3003"/>
                    </a:lnTo>
                    <a:lnTo>
                      <a:pt x="12681" y="2926"/>
                    </a:lnTo>
                    <a:lnTo>
                      <a:pt x="12732" y="2849"/>
                    </a:lnTo>
                    <a:lnTo>
                      <a:pt x="12732" y="2772"/>
                    </a:lnTo>
                    <a:lnTo>
                      <a:pt x="12732" y="2695"/>
                    </a:lnTo>
                    <a:lnTo>
                      <a:pt x="12707" y="2593"/>
                    </a:lnTo>
                    <a:lnTo>
                      <a:pt x="12655" y="2490"/>
                    </a:lnTo>
                    <a:lnTo>
                      <a:pt x="12604" y="2439"/>
                    </a:lnTo>
                    <a:lnTo>
                      <a:pt x="12553" y="2413"/>
                    </a:lnTo>
                    <a:lnTo>
                      <a:pt x="12450" y="2387"/>
                    </a:lnTo>
                    <a:lnTo>
                      <a:pt x="12399" y="2387"/>
                    </a:lnTo>
                    <a:lnTo>
                      <a:pt x="12347" y="2336"/>
                    </a:lnTo>
                    <a:lnTo>
                      <a:pt x="12347" y="2310"/>
                    </a:lnTo>
                    <a:lnTo>
                      <a:pt x="12322" y="2259"/>
                    </a:lnTo>
                    <a:lnTo>
                      <a:pt x="12296" y="2233"/>
                    </a:lnTo>
                    <a:lnTo>
                      <a:pt x="12219" y="2156"/>
                    </a:lnTo>
                    <a:lnTo>
                      <a:pt x="12168" y="2079"/>
                    </a:lnTo>
                    <a:lnTo>
                      <a:pt x="12168" y="2028"/>
                    </a:lnTo>
                    <a:lnTo>
                      <a:pt x="12091" y="1951"/>
                    </a:lnTo>
                    <a:lnTo>
                      <a:pt x="12014" y="1874"/>
                    </a:lnTo>
                    <a:lnTo>
                      <a:pt x="11962" y="1848"/>
                    </a:lnTo>
                    <a:lnTo>
                      <a:pt x="11988" y="1797"/>
                    </a:lnTo>
                    <a:lnTo>
                      <a:pt x="12014" y="1720"/>
                    </a:lnTo>
                    <a:lnTo>
                      <a:pt x="12014" y="1643"/>
                    </a:lnTo>
                    <a:lnTo>
                      <a:pt x="11988" y="1566"/>
                    </a:lnTo>
                    <a:lnTo>
                      <a:pt x="11937" y="1515"/>
                    </a:lnTo>
                    <a:lnTo>
                      <a:pt x="11834" y="1489"/>
                    </a:lnTo>
                    <a:lnTo>
                      <a:pt x="11782" y="1489"/>
                    </a:lnTo>
                    <a:lnTo>
                      <a:pt x="11808" y="1412"/>
                    </a:lnTo>
                    <a:lnTo>
                      <a:pt x="11834" y="1309"/>
                    </a:lnTo>
                    <a:lnTo>
                      <a:pt x="11834" y="1181"/>
                    </a:lnTo>
                    <a:lnTo>
                      <a:pt x="11834" y="1053"/>
                    </a:lnTo>
                    <a:lnTo>
                      <a:pt x="11757" y="924"/>
                    </a:lnTo>
                    <a:lnTo>
                      <a:pt x="11705" y="873"/>
                    </a:lnTo>
                    <a:lnTo>
                      <a:pt x="11654" y="822"/>
                    </a:lnTo>
                    <a:lnTo>
                      <a:pt x="11603" y="796"/>
                    </a:lnTo>
                    <a:lnTo>
                      <a:pt x="11526" y="745"/>
                    </a:lnTo>
                    <a:lnTo>
                      <a:pt x="11449" y="719"/>
                    </a:lnTo>
                    <a:lnTo>
                      <a:pt x="11372" y="719"/>
                    </a:lnTo>
                    <a:lnTo>
                      <a:pt x="11320" y="770"/>
                    </a:lnTo>
                    <a:lnTo>
                      <a:pt x="11269" y="796"/>
                    </a:lnTo>
                    <a:lnTo>
                      <a:pt x="11192" y="745"/>
                    </a:lnTo>
                    <a:lnTo>
                      <a:pt x="11064" y="668"/>
                    </a:lnTo>
                    <a:lnTo>
                      <a:pt x="10987" y="642"/>
                    </a:lnTo>
                    <a:lnTo>
                      <a:pt x="10910" y="642"/>
                    </a:lnTo>
                    <a:lnTo>
                      <a:pt x="10781" y="668"/>
                    </a:lnTo>
                    <a:lnTo>
                      <a:pt x="10730" y="668"/>
                    </a:lnTo>
                    <a:lnTo>
                      <a:pt x="10679" y="616"/>
                    </a:lnTo>
                    <a:lnTo>
                      <a:pt x="10602" y="616"/>
                    </a:lnTo>
                    <a:lnTo>
                      <a:pt x="10499" y="642"/>
                    </a:lnTo>
                    <a:lnTo>
                      <a:pt x="10396" y="719"/>
                    </a:lnTo>
                    <a:lnTo>
                      <a:pt x="10345" y="770"/>
                    </a:lnTo>
                    <a:lnTo>
                      <a:pt x="10242" y="796"/>
                    </a:lnTo>
                    <a:lnTo>
                      <a:pt x="10088" y="796"/>
                    </a:lnTo>
                    <a:lnTo>
                      <a:pt x="10037" y="847"/>
                    </a:lnTo>
                    <a:lnTo>
                      <a:pt x="9960" y="873"/>
                    </a:lnTo>
                    <a:lnTo>
                      <a:pt x="9934" y="899"/>
                    </a:lnTo>
                    <a:lnTo>
                      <a:pt x="9909" y="924"/>
                    </a:lnTo>
                    <a:lnTo>
                      <a:pt x="9883" y="976"/>
                    </a:lnTo>
                    <a:lnTo>
                      <a:pt x="9780" y="976"/>
                    </a:lnTo>
                    <a:lnTo>
                      <a:pt x="9703" y="950"/>
                    </a:lnTo>
                    <a:lnTo>
                      <a:pt x="9652" y="976"/>
                    </a:lnTo>
                    <a:lnTo>
                      <a:pt x="9601" y="976"/>
                    </a:lnTo>
                    <a:lnTo>
                      <a:pt x="9549" y="950"/>
                    </a:lnTo>
                    <a:lnTo>
                      <a:pt x="9498" y="924"/>
                    </a:lnTo>
                    <a:lnTo>
                      <a:pt x="9447" y="899"/>
                    </a:lnTo>
                    <a:lnTo>
                      <a:pt x="9472" y="873"/>
                    </a:lnTo>
                    <a:lnTo>
                      <a:pt x="9498" y="822"/>
                    </a:lnTo>
                    <a:lnTo>
                      <a:pt x="9524" y="770"/>
                    </a:lnTo>
                    <a:lnTo>
                      <a:pt x="9524" y="719"/>
                    </a:lnTo>
                    <a:lnTo>
                      <a:pt x="9472" y="642"/>
                    </a:lnTo>
                    <a:lnTo>
                      <a:pt x="9421" y="591"/>
                    </a:lnTo>
                    <a:lnTo>
                      <a:pt x="9344" y="591"/>
                    </a:lnTo>
                    <a:lnTo>
                      <a:pt x="9293" y="565"/>
                    </a:lnTo>
                    <a:lnTo>
                      <a:pt x="9241" y="539"/>
                    </a:lnTo>
                    <a:lnTo>
                      <a:pt x="9190" y="514"/>
                    </a:lnTo>
                    <a:lnTo>
                      <a:pt x="9164" y="488"/>
                    </a:lnTo>
                    <a:lnTo>
                      <a:pt x="9087" y="488"/>
                    </a:lnTo>
                    <a:lnTo>
                      <a:pt x="8985" y="437"/>
                    </a:lnTo>
                    <a:lnTo>
                      <a:pt x="8933" y="411"/>
                    </a:lnTo>
                    <a:lnTo>
                      <a:pt x="8933" y="385"/>
                    </a:lnTo>
                    <a:lnTo>
                      <a:pt x="8908" y="360"/>
                    </a:lnTo>
                    <a:lnTo>
                      <a:pt x="8908" y="308"/>
                    </a:lnTo>
                    <a:lnTo>
                      <a:pt x="8882" y="257"/>
                    </a:lnTo>
                    <a:lnTo>
                      <a:pt x="8856" y="206"/>
                    </a:lnTo>
                    <a:lnTo>
                      <a:pt x="8754" y="154"/>
                    </a:lnTo>
                    <a:lnTo>
                      <a:pt x="8728" y="154"/>
                    </a:lnTo>
                    <a:lnTo>
                      <a:pt x="8600" y="77"/>
                    </a:lnTo>
                    <a:lnTo>
                      <a:pt x="8445" y="51"/>
                    </a:lnTo>
                    <a:lnTo>
                      <a:pt x="8394" y="26"/>
                    </a:lnTo>
                    <a:lnTo>
                      <a:pt x="834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56"/>
              <p:cNvSpPr/>
              <p:nvPr/>
            </p:nvSpPr>
            <p:spPr>
              <a:xfrm>
                <a:off x="2162334" y="3039166"/>
                <a:ext cx="123942" cy="153789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721" extrusionOk="0">
                    <a:moveTo>
                      <a:pt x="1130" y="1"/>
                    </a:moveTo>
                    <a:lnTo>
                      <a:pt x="1053" y="27"/>
                    </a:lnTo>
                    <a:lnTo>
                      <a:pt x="848" y="78"/>
                    </a:lnTo>
                    <a:lnTo>
                      <a:pt x="771" y="129"/>
                    </a:lnTo>
                    <a:lnTo>
                      <a:pt x="694" y="206"/>
                    </a:lnTo>
                    <a:lnTo>
                      <a:pt x="668" y="232"/>
                    </a:lnTo>
                    <a:lnTo>
                      <a:pt x="642" y="258"/>
                    </a:lnTo>
                    <a:lnTo>
                      <a:pt x="591" y="335"/>
                    </a:lnTo>
                    <a:lnTo>
                      <a:pt x="591" y="360"/>
                    </a:lnTo>
                    <a:lnTo>
                      <a:pt x="565" y="437"/>
                    </a:lnTo>
                    <a:lnTo>
                      <a:pt x="488" y="643"/>
                    </a:lnTo>
                    <a:lnTo>
                      <a:pt x="437" y="720"/>
                    </a:lnTo>
                    <a:lnTo>
                      <a:pt x="360" y="771"/>
                    </a:lnTo>
                    <a:lnTo>
                      <a:pt x="283" y="848"/>
                    </a:lnTo>
                    <a:lnTo>
                      <a:pt x="206" y="925"/>
                    </a:lnTo>
                    <a:lnTo>
                      <a:pt x="180" y="1002"/>
                    </a:lnTo>
                    <a:lnTo>
                      <a:pt x="129" y="1105"/>
                    </a:lnTo>
                    <a:lnTo>
                      <a:pt x="129" y="1259"/>
                    </a:lnTo>
                    <a:lnTo>
                      <a:pt x="129" y="1336"/>
                    </a:lnTo>
                    <a:lnTo>
                      <a:pt x="77" y="1387"/>
                    </a:lnTo>
                    <a:lnTo>
                      <a:pt x="26" y="1464"/>
                    </a:lnTo>
                    <a:lnTo>
                      <a:pt x="26" y="1541"/>
                    </a:lnTo>
                    <a:lnTo>
                      <a:pt x="0" y="1592"/>
                    </a:lnTo>
                    <a:lnTo>
                      <a:pt x="0" y="1644"/>
                    </a:lnTo>
                    <a:lnTo>
                      <a:pt x="26" y="1695"/>
                    </a:lnTo>
                    <a:lnTo>
                      <a:pt x="77" y="1721"/>
                    </a:lnTo>
                    <a:lnTo>
                      <a:pt x="180" y="1721"/>
                    </a:lnTo>
                    <a:lnTo>
                      <a:pt x="206" y="1695"/>
                    </a:lnTo>
                    <a:lnTo>
                      <a:pt x="308" y="1644"/>
                    </a:lnTo>
                    <a:lnTo>
                      <a:pt x="334" y="1669"/>
                    </a:lnTo>
                    <a:lnTo>
                      <a:pt x="411" y="1695"/>
                    </a:lnTo>
                    <a:lnTo>
                      <a:pt x="437" y="1695"/>
                    </a:lnTo>
                    <a:lnTo>
                      <a:pt x="463" y="1721"/>
                    </a:lnTo>
                    <a:lnTo>
                      <a:pt x="540" y="1721"/>
                    </a:lnTo>
                    <a:lnTo>
                      <a:pt x="591" y="1669"/>
                    </a:lnTo>
                    <a:lnTo>
                      <a:pt x="642" y="1592"/>
                    </a:lnTo>
                    <a:lnTo>
                      <a:pt x="642" y="1567"/>
                    </a:lnTo>
                    <a:lnTo>
                      <a:pt x="668" y="1541"/>
                    </a:lnTo>
                    <a:lnTo>
                      <a:pt x="771" y="1490"/>
                    </a:lnTo>
                    <a:lnTo>
                      <a:pt x="822" y="1438"/>
                    </a:lnTo>
                    <a:lnTo>
                      <a:pt x="950" y="1361"/>
                    </a:lnTo>
                    <a:lnTo>
                      <a:pt x="976" y="1336"/>
                    </a:lnTo>
                    <a:lnTo>
                      <a:pt x="1002" y="1284"/>
                    </a:lnTo>
                    <a:lnTo>
                      <a:pt x="1002" y="1259"/>
                    </a:lnTo>
                    <a:lnTo>
                      <a:pt x="1053" y="1233"/>
                    </a:lnTo>
                    <a:lnTo>
                      <a:pt x="1130" y="1182"/>
                    </a:lnTo>
                    <a:lnTo>
                      <a:pt x="1156" y="1130"/>
                    </a:lnTo>
                    <a:lnTo>
                      <a:pt x="1181" y="1053"/>
                    </a:lnTo>
                    <a:lnTo>
                      <a:pt x="1181" y="1002"/>
                    </a:lnTo>
                    <a:lnTo>
                      <a:pt x="1207" y="951"/>
                    </a:lnTo>
                    <a:lnTo>
                      <a:pt x="1233" y="899"/>
                    </a:lnTo>
                    <a:lnTo>
                      <a:pt x="1310" y="797"/>
                    </a:lnTo>
                    <a:lnTo>
                      <a:pt x="1387" y="643"/>
                    </a:lnTo>
                    <a:lnTo>
                      <a:pt x="1387" y="591"/>
                    </a:lnTo>
                    <a:lnTo>
                      <a:pt x="1387" y="540"/>
                    </a:lnTo>
                    <a:lnTo>
                      <a:pt x="1335" y="514"/>
                    </a:lnTo>
                    <a:lnTo>
                      <a:pt x="1310" y="489"/>
                    </a:lnTo>
                    <a:lnTo>
                      <a:pt x="1258" y="463"/>
                    </a:lnTo>
                    <a:lnTo>
                      <a:pt x="1233" y="437"/>
                    </a:lnTo>
                    <a:lnTo>
                      <a:pt x="1207" y="386"/>
                    </a:lnTo>
                    <a:lnTo>
                      <a:pt x="1233" y="309"/>
                    </a:lnTo>
                    <a:lnTo>
                      <a:pt x="1233" y="232"/>
                    </a:lnTo>
                    <a:lnTo>
                      <a:pt x="1233" y="129"/>
                    </a:lnTo>
                    <a:lnTo>
                      <a:pt x="1233" y="52"/>
                    </a:lnTo>
                    <a:lnTo>
                      <a:pt x="1207" y="27"/>
                    </a:lnTo>
                    <a:lnTo>
                      <a:pt x="118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56"/>
              <p:cNvSpPr/>
              <p:nvPr/>
            </p:nvSpPr>
            <p:spPr>
              <a:xfrm>
                <a:off x="2024718" y="2511671"/>
                <a:ext cx="84981" cy="1330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489" extrusionOk="0">
                    <a:moveTo>
                      <a:pt x="334" y="0"/>
                    </a:moveTo>
                    <a:lnTo>
                      <a:pt x="308" y="26"/>
                    </a:lnTo>
                    <a:lnTo>
                      <a:pt x="231" y="103"/>
                    </a:lnTo>
                    <a:lnTo>
                      <a:pt x="77" y="205"/>
                    </a:lnTo>
                    <a:lnTo>
                      <a:pt x="26" y="308"/>
                    </a:lnTo>
                    <a:lnTo>
                      <a:pt x="0" y="411"/>
                    </a:lnTo>
                    <a:lnTo>
                      <a:pt x="0" y="565"/>
                    </a:lnTo>
                    <a:lnTo>
                      <a:pt x="0" y="616"/>
                    </a:lnTo>
                    <a:lnTo>
                      <a:pt x="26" y="667"/>
                    </a:lnTo>
                    <a:lnTo>
                      <a:pt x="52" y="719"/>
                    </a:lnTo>
                    <a:lnTo>
                      <a:pt x="103" y="821"/>
                    </a:lnTo>
                    <a:lnTo>
                      <a:pt x="103" y="873"/>
                    </a:lnTo>
                    <a:lnTo>
                      <a:pt x="103" y="950"/>
                    </a:lnTo>
                    <a:lnTo>
                      <a:pt x="77" y="1001"/>
                    </a:lnTo>
                    <a:lnTo>
                      <a:pt x="103" y="1052"/>
                    </a:lnTo>
                    <a:lnTo>
                      <a:pt x="129" y="1104"/>
                    </a:lnTo>
                    <a:lnTo>
                      <a:pt x="154" y="1206"/>
                    </a:lnTo>
                    <a:lnTo>
                      <a:pt x="231" y="1309"/>
                    </a:lnTo>
                    <a:lnTo>
                      <a:pt x="308" y="1412"/>
                    </a:lnTo>
                    <a:lnTo>
                      <a:pt x="437" y="1463"/>
                    </a:lnTo>
                    <a:lnTo>
                      <a:pt x="565" y="1489"/>
                    </a:lnTo>
                    <a:lnTo>
                      <a:pt x="642" y="1463"/>
                    </a:lnTo>
                    <a:lnTo>
                      <a:pt x="745" y="1437"/>
                    </a:lnTo>
                    <a:lnTo>
                      <a:pt x="796" y="1412"/>
                    </a:lnTo>
                    <a:lnTo>
                      <a:pt x="847" y="1412"/>
                    </a:lnTo>
                    <a:lnTo>
                      <a:pt x="899" y="1386"/>
                    </a:lnTo>
                    <a:lnTo>
                      <a:pt x="950" y="1335"/>
                    </a:lnTo>
                    <a:lnTo>
                      <a:pt x="950" y="1258"/>
                    </a:lnTo>
                    <a:lnTo>
                      <a:pt x="950" y="1104"/>
                    </a:lnTo>
                    <a:lnTo>
                      <a:pt x="899" y="975"/>
                    </a:lnTo>
                    <a:lnTo>
                      <a:pt x="899" y="924"/>
                    </a:lnTo>
                    <a:lnTo>
                      <a:pt x="899" y="873"/>
                    </a:lnTo>
                    <a:lnTo>
                      <a:pt x="924" y="847"/>
                    </a:lnTo>
                    <a:lnTo>
                      <a:pt x="924" y="796"/>
                    </a:lnTo>
                    <a:lnTo>
                      <a:pt x="899" y="770"/>
                    </a:lnTo>
                    <a:lnTo>
                      <a:pt x="899" y="744"/>
                    </a:lnTo>
                    <a:lnTo>
                      <a:pt x="873" y="693"/>
                    </a:lnTo>
                    <a:lnTo>
                      <a:pt x="822" y="642"/>
                    </a:lnTo>
                    <a:lnTo>
                      <a:pt x="847" y="539"/>
                    </a:lnTo>
                    <a:lnTo>
                      <a:pt x="822" y="462"/>
                    </a:lnTo>
                    <a:lnTo>
                      <a:pt x="796" y="359"/>
                    </a:lnTo>
                    <a:lnTo>
                      <a:pt x="770" y="282"/>
                    </a:lnTo>
                    <a:lnTo>
                      <a:pt x="642" y="154"/>
                    </a:lnTo>
                    <a:lnTo>
                      <a:pt x="514" y="26"/>
                    </a:lnTo>
                    <a:lnTo>
                      <a:pt x="437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56"/>
              <p:cNvSpPr/>
              <p:nvPr/>
            </p:nvSpPr>
            <p:spPr>
              <a:xfrm>
                <a:off x="1653065" y="2107939"/>
                <a:ext cx="137793" cy="11938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36" extrusionOk="0">
                    <a:moveTo>
                      <a:pt x="1438" y="0"/>
                    </a:moveTo>
                    <a:lnTo>
                      <a:pt x="1361" y="26"/>
                    </a:lnTo>
                    <a:lnTo>
                      <a:pt x="1310" y="26"/>
                    </a:lnTo>
                    <a:lnTo>
                      <a:pt x="1233" y="77"/>
                    </a:lnTo>
                    <a:lnTo>
                      <a:pt x="1182" y="103"/>
                    </a:lnTo>
                    <a:lnTo>
                      <a:pt x="1156" y="154"/>
                    </a:lnTo>
                    <a:lnTo>
                      <a:pt x="1130" y="180"/>
                    </a:lnTo>
                    <a:lnTo>
                      <a:pt x="1105" y="206"/>
                    </a:lnTo>
                    <a:lnTo>
                      <a:pt x="1053" y="257"/>
                    </a:lnTo>
                    <a:lnTo>
                      <a:pt x="1002" y="283"/>
                    </a:lnTo>
                    <a:lnTo>
                      <a:pt x="925" y="385"/>
                    </a:lnTo>
                    <a:lnTo>
                      <a:pt x="874" y="462"/>
                    </a:lnTo>
                    <a:lnTo>
                      <a:pt x="848" y="462"/>
                    </a:lnTo>
                    <a:lnTo>
                      <a:pt x="771" y="514"/>
                    </a:lnTo>
                    <a:lnTo>
                      <a:pt x="745" y="539"/>
                    </a:lnTo>
                    <a:lnTo>
                      <a:pt x="720" y="591"/>
                    </a:lnTo>
                    <a:lnTo>
                      <a:pt x="720" y="616"/>
                    </a:lnTo>
                    <a:lnTo>
                      <a:pt x="668" y="642"/>
                    </a:lnTo>
                    <a:lnTo>
                      <a:pt x="643" y="668"/>
                    </a:lnTo>
                    <a:lnTo>
                      <a:pt x="617" y="668"/>
                    </a:lnTo>
                    <a:lnTo>
                      <a:pt x="540" y="693"/>
                    </a:lnTo>
                    <a:lnTo>
                      <a:pt x="489" y="693"/>
                    </a:lnTo>
                    <a:lnTo>
                      <a:pt x="437" y="719"/>
                    </a:lnTo>
                    <a:lnTo>
                      <a:pt x="386" y="745"/>
                    </a:lnTo>
                    <a:lnTo>
                      <a:pt x="386" y="770"/>
                    </a:lnTo>
                    <a:lnTo>
                      <a:pt x="258" y="770"/>
                    </a:lnTo>
                    <a:lnTo>
                      <a:pt x="206" y="745"/>
                    </a:lnTo>
                    <a:lnTo>
                      <a:pt x="155" y="770"/>
                    </a:lnTo>
                    <a:lnTo>
                      <a:pt x="78" y="822"/>
                    </a:lnTo>
                    <a:lnTo>
                      <a:pt x="1" y="899"/>
                    </a:lnTo>
                    <a:lnTo>
                      <a:pt x="1" y="976"/>
                    </a:lnTo>
                    <a:lnTo>
                      <a:pt x="27" y="1027"/>
                    </a:lnTo>
                    <a:lnTo>
                      <a:pt x="27" y="1078"/>
                    </a:lnTo>
                    <a:lnTo>
                      <a:pt x="27" y="1104"/>
                    </a:lnTo>
                    <a:lnTo>
                      <a:pt x="27" y="1130"/>
                    </a:lnTo>
                    <a:lnTo>
                      <a:pt x="27" y="1181"/>
                    </a:lnTo>
                    <a:lnTo>
                      <a:pt x="78" y="1258"/>
                    </a:lnTo>
                    <a:lnTo>
                      <a:pt x="104" y="1258"/>
                    </a:lnTo>
                    <a:lnTo>
                      <a:pt x="181" y="1284"/>
                    </a:lnTo>
                    <a:lnTo>
                      <a:pt x="258" y="1335"/>
                    </a:lnTo>
                    <a:lnTo>
                      <a:pt x="360" y="1335"/>
                    </a:lnTo>
                    <a:lnTo>
                      <a:pt x="386" y="1309"/>
                    </a:lnTo>
                    <a:lnTo>
                      <a:pt x="437" y="1232"/>
                    </a:lnTo>
                    <a:lnTo>
                      <a:pt x="437" y="1181"/>
                    </a:lnTo>
                    <a:lnTo>
                      <a:pt x="437" y="1130"/>
                    </a:lnTo>
                    <a:lnTo>
                      <a:pt x="540" y="1130"/>
                    </a:lnTo>
                    <a:lnTo>
                      <a:pt x="591" y="1104"/>
                    </a:lnTo>
                    <a:lnTo>
                      <a:pt x="617" y="1078"/>
                    </a:lnTo>
                    <a:lnTo>
                      <a:pt x="668" y="1027"/>
                    </a:lnTo>
                    <a:lnTo>
                      <a:pt x="668" y="950"/>
                    </a:lnTo>
                    <a:lnTo>
                      <a:pt x="745" y="950"/>
                    </a:lnTo>
                    <a:lnTo>
                      <a:pt x="797" y="924"/>
                    </a:lnTo>
                    <a:lnTo>
                      <a:pt x="848" y="899"/>
                    </a:lnTo>
                    <a:lnTo>
                      <a:pt x="874" y="847"/>
                    </a:lnTo>
                    <a:lnTo>
                      <a:pt x="848" y="770"/>
                    </a:lnTo>
                    <a:lnTo>
                      <a:pt x="925" y="745"/>
                    </a:lnTo>
                    <a:lnTo>
                      <a:pt x="951" y="693"/>
                    </a:lnTo>
                    <a:lnTo>
                      <a:pt x="1079" y="693"/>
                    </a:lnTo>
                    <a:lnTo>
                      <a:pt x="1156" y="668"/>
                    </a:lnTo>
                    <a:lnTo>
                      <a:pt x="1182" y="642"/>
                    </a:lnTo>
                    <a:lnTo>
                      <a:pt x="1284" y="591"/>
                    </a:lnTo>
                    <a:lnTo>
                      <a:pt x="1310" y="565"/>
                    </a:lnTo>
                    <a:lnTo>
                      <a:pt x="1336" y="514"/>
                    </a:lnTo>
                    <a:lnTo>
                      <a:pt x="1387" y="488"/>
                    </a:lnTo>
                    <a:lnTo>
                      <a:pt x="1438" y="437"/>
                    </a:lnTo>
                    <a:lnTo>
                      <a:pt x="1464" y="385"/>
                    </a:lnTo>
                    <a:lnTo>
                      <a:pt x="1515" y="283"/>
                    </a:lnTo>
                    <a:lnTo>
                      <a:pt x="1515" y="257"/>
                    </a:lnTo>
                    <a:lnTo>
                      <a:pt x="1541" y="154"/>
                    </a:lnTo>
                    <a:lnTo>
                      <a:pt x="1541" y="103"/>
                    </a:lnTo>
                    <a:lnTo>
                      <a:pt x="1515" y="52"/>
                    </a:lnTo>
                    <a:lnTo>
                      <a:pt x="1515" y="26"/>
                    </a:lnTo>
                    <a:lnTo>
                      <a:pt x="1490" y="26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56"/>
              <p:cNvSpPr/>
              <p:nvPr/>
            </p:nvSpPr>
            <p:spPr>
              <a:xfrm>
                <a:off x="1820527" y="2344209"/>
                <a:ext cx="43697" cy="6657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745" extrusionOk="0">
                    <a:moveTo>
                      <a:pt x="386" y="0"/>
                    </a:moveTo>
                    <a:lnTo>
                      <a:pt x="334" y="26"/>
                    </a:lnTo>
                    <a:lnTo>
                      <a:pt x="257" y="77"/>
                    </a:lnTo>
                    <a:lnTo>
                      <a:pt x="257" y="129"/>
                    </a:lnTo>
                    <a:lnTo>
                      <a:pt x="155" y="180"/>
                    </a:lnTo>
                    <a:lnTo>
                      <a:pt x="78" y="257"/>
                    </a:lnTo>
                    <a:lnTo>
                      <a:pt x="26" y="385"/>
                    </a:lnTo>
                    <a:lnTo>
                      <a:pt x="1" y="488"/>
                    </a:lnTo>
                    <a:lnTo>
                      <a:pt x="26" y="539"/>
                    </a:lnTo>
                    <a:lnTo>
                      <a:pt x="26" y="591"/>
                    </a:lnTo>
                    <a:lnTo>
                      <a:pt x="52" y="668"/>
                    </a:lnTo>
                    <a:lnTo>
                      <a:pt x="103" y="719"/>
                    </a:lnTo>
                    <a:lnTo>
                      <a:pt x="129" y="693"/>
                    </a:lnTo>
                    <a:lnTo>
                      <a:pt x="155" y="745"/>
                    </a:lnTo>
                    <a:lnTo>
                      <a:pt x="232" y="719"/>
                    </a:lnTo>
                    <a:lnTo>
                      <a:pt x="257" y="668"/>
                    </a:lnTo>
                    <a:lnTo>
                      <a:pt x="257" y="642"/>
                    </a:lnTo>
                    <a:lnTo>
                      <a:pt x="360" y="488"/>
                    </a:lnTo>
                    <a:lnTo>
                      <a:pt x="411" y="334"/>
                    </a:lnTo>
                    <a:lnTo>
                      <a:pt x="488" y="129"/>
                    </a:lnTo>
                    <a:lnTo>
                      <a:pt x="488" y="103"/>
                    </a:lnTo>
                    <a:lnTo>
                      <a:pt x="488" y="77"/>
                    </a:lnTo>
                    <a:lnTo>
                      <a:pt x="463" y="26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56"/>
              <p:cNvSpPr/>
              <p:nvPr/>
            </p:nvSpPr>
            <p:spPr>
              <a:xfrm>
                <a:off x="1818293" y="2679043"/>
                <a:ext cx="36727" cy="3225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61" extrusionOk="0">
                    <a:moveTo>
                      <a:pt x="180" y="1"/>
                    </a:moveTo>
                    <a:lnTo>
                      <a:pt x="103" y="27"/>
                    </a:lnTo>
                    <a:lnTo>
                      <a:pt x="26" y="78"/>
                    </a:lnTo>
                    <a:lnTo>
                      <a:pt x="0" y="104"/>
                    </a:lnTo>
                    <a:lnTo>
                      <a:pt x="0" y="129"/>
                    </a:lnTo>
                    <a:lnTo>
                      <a:pt x="0" y="181"/>
                    </a:lnTo>
                    <a:lnTo>
                      <a:pt x="26" y="206"/>
                    </a:lnTo>
                    <a:lnTo>
                      <a:pt x="51" y="232"/>
                    </a:lnTo>
                    <a:lnTo>
                      <a:pt x="103" y="258"/>
                    </a:lnTo>
                    <a:lnTo>
                      <a:pt x="154" y="232"/>
                    </a:lnTo>
                    <a:lnTo>
                      <a:pt x="180" y="232"/>
                    </a:lnTo>
                    <a:lnTo>
                      <a:pt x="205" y="206"/>
                    </a:lnTo>
                    <a:lnTo>
                      <a:pt x="205" y="258"/>
                    </a:lnTo>
                    <a:lnTo>
                      <a:pt x="231" y="309"/>
                    </a:lnTo>
                    <a:lnTo>
                      <a:pt x="257" y="335"/>
                    </a:lnTo>
                    <a:lnTo>
                      <a:pt x="282" y="360"/>
                    </a:lnTo>
                    <a:lnTo>
                      <a:pt x="308" y="360"/>
                    </a:lnTo>
                    <a:lnTo>
                      <a:pt x="359" y="335"/>
                    </a:lnTo>
                    <a:lnTo>
                      <a:pt x="385" y="309"/>
                    </a:lnTo>
                    <a:lnTo>
                      <a:pt x="385" y="258"/>
                    </a:lnTo>
                    <a:lnTo>
                      <a:pt x="411" y="232"/>
                    </a:lnTo>
                    <a:lnTo>
                      <a:pt x="411" y="181"/>
                    </a:lnTo>
                    <a:lnTo>
                      <a:pt x="411" y="155"/>
                    </a:lnTo>
                    <a:lnTo>
                      <a:pt x="411" y="129"/>
                    </a:lnTo>
                    <a:lnTo>
                      <a:pt x="385" y="78"/>
                    </a:lnTo>
                    <a:lnTo>
                      <a:pt x="308" y="52"/>
                    </a:lnTo>
                    <a:lnTo>
                      <a:pt x="257" y="27"/>
                    </a:lnTo>
                    <a:lnTo>
                      <a:pt x="205" y="27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25" name="Google Shape;2825;p56"/>
            <p:cNvSpPr/>
            <p:nvPr/>
          </p:nvSpPr>
          <p:spPr>
            <a:xfrm>
              <a:off x="3090142" y="2799025"/>
              <a:ext cx="1025217" cy="14933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EFEFEF"/>
            </a:solidFill>
            <a:ln w="19050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6" name="Google Shape;2826;p5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27" name="Google Shape;2827;p56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56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56"/>
          <p:cNvSpPr/>
          <p:nvPr/>
        </p:nvSpPr>
        <p:spPr>
          <a:xfrm>
            <a:off x="6368701" y="2718699"/>
            <a:ext cx="481500" cy="48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56"/>
          <p:cNvSpPr/>
          <p:nvPr/>
        </p:nvSpPr>
        <p:spPr>
          <a:xfrm>
            <a:off x="6383626" y="4167076"/>
            <a:ext cx="481500" cy="48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56"/>
          <p:cNvSpPr/>
          <p:nvPr/>
        </p:nvSpPr>
        <p:spPr>
          <a:xfrm>
            <a:off x="6383626" y="1154051"/>
            <a:ext cx="481500" cy="481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56"/>
          <p:cNvSpPr/>
          <p:nvPr/>
        </p:nvSpPr>
        <p:spPr>
          <a:xfrm>
            <a:off x="2238276" y="4169074"/>
            <a:ext cx="481500" cy="481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56"/>
          <p:cNvSpPr/>
          <p:nvPr/>
        </p:nvSpPr>
        <p:spPr>
          <a:xfrm>
            <a:off x="2238276" y="1158726"/>
            <a:ext cx="481500" cy="481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56"/>
          <p:cNvSpPr/>
          <p:nvPr/>
        </p:nvSpPr>
        <p:spPr>
          <a:xfrm>
            <a:off x="2238276" y="2724451"/>
            <a:ext cx="481500" cy="481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35" name="Google Shape;2835;p56"/>
          <p:cNvCxnSpPr>
            <a:endCxn id="2834" idx="6"/>
          </p:cNvCxnSpPr>
          <p:nvPr/>
        </p:nvCxnSpPr>
        <p:spPr>
          <a:xfrm rot="10800000">
            <a:off x="2719776" y="2965201"/>
            <a:ext cx="11205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36" name="Google Shape;2836;p56"/>
          <p:cNvCxnSpPr>
            <a:stCxn id="2829" idx="2"/>
          </p:cNvCxnSpPr>
          <p:nvPr/>
        </p:nvCxnSpPr>
        <p:spPr>
          <a:xfrm rot="10800000">
            <a:off x="5076301" y="2959449"/>
            <a:ext cx="12924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37" name="Google Shape;2837;p56"/>
          <p:cNvCxnSpPr>
            <a:endCxn id="2832" idx="6"/>
          </p:cNvCxnSpPr>
          <p:nvPr/>
        </p:nvCxnSpPr>
        <p:spPr>
          <a:xfrm rot="5400000">
            <a:off x="2666826" y="3570874"/>
            <a:ext cx="891900" cy="786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38" name="Google Shape;2838;p56"/>
          <p:cNvCxnSpPr>
            <a:endCxn id="2833" idx="6"/>
          </p:cNvCxnSpPr>
          <p:nvPr/>
        </p:nvCxnSpPr>
        <p:spPr>
          <a:xfrm rot="10800000">
            <a:off x="2719776" y="1399476"/>
            <a:ext cx="1693200" cy="665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839" name="Google Shape;2839;p56"/>
          <p:cNvSpPr txBox="1"/>
          <p:nvPr/>
        </p:nvSpPr>
        <p:spPr>
          <a:xfrm>
            <a:off x="492800" y="12746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0" name="Google Shape;2840;p56"/>
          <p:cNvSpPr txBox="1"/>
          <p:nvPr/>
        </p:nvSpPr>
        <p:spPr>
          <a:xfrm>
            <a:off x="1004900" y="10528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1" name="Google Shape;2841;p56"/>
          <p:cNvSpPr txBox="1"/>
          <p:nvPr/>
        </p:nvSpPr>
        <p:spPr>
          <a:xfrm>
            <a:off x="492800" y="28534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2" name="Google Shape;2842;p56"/>
          <p:cNvSpPr txBox="1"/>
          <p:nvPr/>
        </p:nvSpPr>
        <p:spPr>
          <a:xfrm>
            <a:off x="1004900" y="2631663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3" name="Google Shape;2843;p56"/>
          <p:cNvSpPr txBox="1"/>
          <p:nvPr/>
        </p:nvSpPr>
        <p:spPr>
          <a:xfrm>
            <a:off x="492800" y="42924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Ireland is not part of the United Kingdom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4" name="Google Shape;2844;p56"/>
          <p:cNvSpPr txBox="1"/>
          <p:nvPr/>
        </p:nvSpPr>
        <p:spPr>
          <a:xfrm>
            <a:off x="1004900" y="407063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5" name="Google Shape;2845;p56"/>
          <p:cNvSpPr txBox="1"/>
          <p:nvPr/>
        </p:nvSpPr>
        <p:spPr>
          <a:xfrm>
            <a:off x="7032825" y="1060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6" name="Google Shape;2846;p56"/>
          <p:cNvSpPr txBox="1"/>
          <p:nvPr/>
        </p:nvSpPr>
        <p:spPr>
          <a:xfrm>
            <a:off x="7017900" y="28617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7" name="Google Shape;2847;p56"/>
          <p:cNvSpPr txBox="1"/>
          <p:nvPr/>
        </p:nvSpPr>
        <p:spPr>
          <a:xfrm>
            <a:off x="7017900" y="2639925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48" name="Google Shape;2848;p56"/>
          <p:cNvSpPr txBox="1"/>
          <p:nvPr/>
        </p:nvSpPr>
        <p:spPr>
          <a:xfrm>
            <a:off x="7032825" y="43044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9" name="Google Shape;2849;p56"/>
          <p:cNvSpPr txBox="1"/>
          <p:nvPr/>
        </p:nvSpPr>
        <p:spPr>
          <a:xfrm>
            <a:off x="7032825" y="40826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sz="18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0" name="Google Shape;2850;p56"/>
          <p:cNvSpPr txBox="1"/>
          <p:nvPr/>
        </p:nvSpPr>
        <p:spPr>
          <a:xfrm>
            <a:off x="7032825" y="1282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51" name="Google Shape;2851;p56"/>
          <p:cNvCxnSpPr>
            <a:endCxn id="2831" idx="2"/>
          </p:cNvCxnSpPr>
          <p:nvPr/>
        </p:nvCxnSpPr>
        <p:spPr>
          <a:xfrm rot="10800000" flipH="1">
            <a:off x="4602826" y="1394801"/>
            <a:ext cx="1780800" cy="1229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52" name="Google Shape;2852;p56"/>
          <p:cNvCxnSpPr>
            <a:endCxn id="2830" idx="2"/>
          </p:cNvCxnSpPr>
          <p:nvPr/>
        </p:nvCxnSpPr>
        <p:spPr>
          <a:xfrm>
            <a:off x="4938226" y="3794026"/>
            <a:ext cx="1445400" cy="613800"/>
          </a:xfrm>
          <a:prstGeom prst="bentConnector3">
            <a:avLst>
              <a:gd name="adj1" fmla="val 7730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853" name="Google Shape;2853;p56"/>
          <p:cNvSpPr txBox="1"/>
          <p:nvPr/>
        </p:nvSpPr>
        <p:spPr>
          <a:xfrm>
            <a:off x="2171363" y="125123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4" name="Google Shape;2854;p56"/>
          <p:cNvSpPr txBox="1"/>
          <p:nvPr/>
        </p:nvSpPr>
        <p:spPr>
          <a:xfrm>
            <a:off x="2171363" y="28158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5" name="Google Shape;2855;p56"/>
          <p:cNvSpPr txBox="1"/>
          <p:nvPr/>
        </p:nvSpPr>
        <p:spPr>
          <a:xfrm>
            <a:off x="2171363" y="42662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6" name="Google Shape;2856;p56"/>
          <p:cNvSpPr txBox="1"/>
          <p:nvPr/>
        </p:nvSpPr>
        <p:spPr>
          <a:xfrm>
            <a:off x="6313988" y="125123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7" name="Google Shape;2857;p56"/>
          <p:cNvSpPr txBox="1"/>
          <p:nvPr/>
        </p:nvSpPr>
        <p:spPr>
          <a:xfrm>
            <a:off x="6313988" y="28158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8" name="Google Shape;2858;p56"/>
          <p:cNvSpPr txBox="1"/>
          <p:nvPr/>
        </p:nvSpPr>
        <p:spPr>
          <a:xfrm>
            <a:off x="6313988" y="42662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17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3" name="Google Shape;2863;p57"/>
          <p:cNvGrpSpPr/>
          <p:nvPr/>
        </p:nvGrpSpPr>
        <p:grpSpPr>
          <a:xfrm>
            <a:off x="2700669" y="2003637"/>
            <a:ext cx="3742657" cy="2742542"/>
            <a:chOff x="-5222481" y="1639062"/>
            <a:chExt cx="3742657" cy="2742542"/>
          </a:xfrm>
        </p:grpSpPr>
        <p:sp>
          <p:nvSpPr>
            <p:cNvPr id="2864" name="Google Shape;2864;p57"/>
            <p:cNvSpPr/>
            <p:nvPr/>
          </p:nvSpPr>
          <p:spPr>
            <a:xfrm>
              <a:off x="-3448965" y="1639062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7"/>
            <p:cNvSpPr/>
            <p:nvPr/>
          </p:nvSpPr>
          <p:spPr>
            <a:xfrm>
              <a:off x="-3448965" y="1639062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7"/>
            <p:cNvSpPr/>
            <p:nvPr/>
          </p:nvSpPr>
          <p:spPr>
            <a:xfrm>
              <a:off x="-5222481" y="2623556"/>
              <a:ext cx="3742657" cy="1758049"/>
            </a:xfrm>
            <a:custGeom>
              <a:avLst/>
              <a:gdLst/>
              <a:ahLst/>
              <a:cxnLst/>
              <a:rect l="l" t="t" r="r" b="b"/>
              <a:pathLst>
                <a:path w="285590" h="134151" extrusionOk="0">
                  <a:moveTo>
                    <a:pt x="241727" y="0"/>
                  </a:moveTo>
                  <a:lnTo>
                    <a:pt x="241087" y="160"/>
                  </a:lnTo>
                  <a:lnTo>
                    <a:pt x="240286" y="481"/>
                  </a:lnTo>
                  <a:lnTo>
                    <a:pt x="239166" y="1281"/>
                  </a:lnTo>
                  <a:lnTo>
                    <a:pt x="238045" y="2242"/>
                  </a:lnTo>
                  <a:lnTo>
                    <a:pt x="237405" y="2562"/>
                  </a:lnTo>
                  <a:lnTo>
                    <a:pt x="236924" y="2722"/>
                  </a:lnTo>
                  <a:lnTo>
                    <a:pt x="235644" y="3042"/>
                  </a:lnTo>
                  <a:lnTo>
                    <a:pt x="233883" y="3202"/>
                  </a:lnTo>
                  <a:lnTo>
                    <a:pt x="232122" y="3362"/>
                  </a:lnTo>
                  <a:lnTo>
                    <a:pt x="230841" y="3522"/>
                  </a:lnTo>
                  <a:lnTo>
                    <a:pt x="229721" y="3682"/>
                  </a:lnTo>
                  <a:lnTo>
                    <a:pt x="228760" y="4002"/>
                  </a:lnTo>
                  <a:lnTo>
                    <a:pt x="228280" y="4163"/>
                  </a:lnTo>
                  <a:lnTo>
                    <a:pt x="227960" y="4483"/>
                  </a:lnTo>
                  <a:lnTo>
                    <a:pt x="227800" y="4963"/>
                  </a:lnTo>
                  <a:lnTo>
                    <a:pt x="227640" y="5603"/>
                  </a:lnTo>
                  <a:lnTo>
                    <a:pt x="227640" y="6084"/>
                  </a:lnTo>
                  <a:lnTo>
                    <a:pt x="227319" y="6724"/>
                  </a:lnTo>
                  <a:lnTo>
                    <a:pt x="226999" y="7204"/>
                  </a:lnTo>
                  <a:lnTo>
                    <a:pt x="226519" y="7524"/>
                  </a:lnTo>
                  <a:lnTo>
                    <a:pt x="226039" y="7844"/>
                  </a:lnTo>
                  <a:lnTo>
                    <a:pt x="225398" y="8005"/>
                  </a:lnTo>
                  <a:lnTo>
                    <a:pt x="223958" y="8005"/>
                  </a:lnTo>
                  <a:lnTo>
                    <a:pt x="221716" y="7684"/>
                  </a:lnTo>
                  <a:lnTo>
                    <a:pt x="218675" y="7524"/>
                  </a:lnTo>
                  <a:lnTo>
                    <a:pt x="215313" y="7364"/>
                  </a:lnTo>
                  <a:lnTo>
                    <a:pt x="212271" y="6884"/>
                  </a:lnTo>
                  <a:lnTo>
                    <a:pt x="209870" y="6564"/>
                  </a:lnTo>
                  <a:lnTo>
                    <a:pt x="208109" y="6244"/>
                  </a:lnTo>
                  <a:lnTo>
                    <a:pt x="206508" y="5923"/>
                  </a:lnTo>
                  <a:lnTo>
                    <a:pt x="205868" y="5603"/>
                  </a:lnTo>
                  <a:lnTo>
                    <a:pt x="205388" y="5123"/>
                  </a:lnTo>
                  <a:lnTo>
                    <a:pt x="204908" y="4803"/>
                  </a:lnTo>
                  <a:lnTo>
                    <a:pt x="204267" y="4643"/>
                  </a:lnTo>
                  <a:lnTo>
                    <a:pt x="202987" y="4643"/>
                  </a:lnTo>
                  <a:lnTo>
                    <a:pt x="201706" y="4963"/>
                  </a:lnTo>
                  <a:lnTo>
                    <a:pt x="200585" y="5123"/>
                  </a:lnTo>
                  <a:lnTo>
                    <a:pt x="199145" y="5443"/>
                  </a:lnTo>
                  <a:lnTo>
                    <a:pt x="197384" y="5923"/>
                  </a:lnTo>
                  <a:lnTo>
                    <a:pt x="195623" y="6564"/>
                  </a:lnTo>
                  <a:lnTo>
                    <a:pt x="194982" y="6884"/>
                  </a:lnTo>
                  <a:lnTo>
                    <a:pt x="194502" y="7204"/>
                  </a:lnTo>
                  <a:lnTo>
                    <a:pt x="194182" y="7364"/>
                  </a:lnTo>
                  <a:lnTo>
                    <a:pt x="193382" y="7364"/>
                  </a:lnTo>
                  <a:lnTo>
                    <a:pt x="192261" y="6564"/>
                  </a:lnTo>
                  <a:lnTo>
                    <a:pt x="191621" y="6244"/>
                  </a:lnTo>
                  <a:lnTo>
                    <a:pt x="190980" y="5923"/>
                  </a:lnTo>
                  <a:lnTo>
                    <a:pt x="190820" y="5923"/>
                  </a:lnTo>
                  <a:lnTo>
                    <a:pt x="190660" y="6084"/>
                  </a:lnTo>
                  <a:lnTo>
                    <a:pt x="190500" y="6244"/>
                  </a:lnTo>
                  <a:lnTo>
                    <a:pt x="190340" y="6564"/>
                  </a:lnTo>
                  <a:lnTo>
                    <a:pt x="190020" y="7844"/>
                  </a:lnTo>
                  <a:lnTo>
                    <a:pt x="189860" y="8805"/>
                  </a:lnTo>
                  <a:lnTo>
                    <a:pt x="189860" y="9765"/>
                  </a:lnTo>
                  <a:lnTo>
                    <a:pt x="190020" y="10406"/>
                  </a:lnTo>
                  <a:lnTo>
                    <a:pt x="190340" y="11046"/>
                  </a:lnTo>
                  <a:lnTo>
                    <a:pt x="190820" y="11526"/>
                  </a:lnTo>
                  <a:lnTo>
                    <a:pt x="191300" y="11847"/>
                  </a:lnTo>
                  <a:lnTo>
                    <a:pt x="192101" y="12007"/>
                  </a:lnTo>
                  <a:lnTo>
                    <a:pt x="193382" y="12327"/>
                  </a:lnTo>
                  <a:lnTo>
                    <a:pt x="194342" y="12807"/>
                  </a:lnTo>
                  <a:lnTo>
                    <a:pt x="195463" y="12807"/>
                  </a:lnTo>
                  <a:lnTo>
                    <a:pt x="196263" y="12647"/>
                  </a:lnTo>
                  <a:lnTo>
                    <a:pt x="197224" y="12327"/>
                  </a:lnTo>
                  <a:lnTo>
                    <a:pt x="198024" y="12007"/>
                  </a:lnTo>
                  <a:lnTo>
                    <a:pt x="198664" y="11526"/>
                  </a:lnTo>
                  <a:lnTo>
                    <a:pt x="199625" y="10726"/>
                  </a:lnTo>
                  <a:lnTo>
                    <a:pt x="200105" y="10566"/>
                  </a:lnTo>
                  <a:lnTo>
                    <a:pt x="200425" y="10406"/>
                  </a:lnTo>
                  <a:lnTo>
                    <a:pt x="200905" y="10406"/>
                  </a:lnTo>
                  <a:lnTo>
                    <a:pt x="201546" y="10726"/>
                  </a:lnTo>
                  <a:lnTo>
                    <a:pt x="202346" y="10886"/>
                  </a:lnTo>
                  <a:lnTo>
                    <a:pt x="202826" y="10886"/>
                  </a:lnTo>
                  <a:lnTo>
                    <a:pt x="203147" y="10726"/>
                  </a:lnTo>
                  <a:lnTo>
                    <a:pt x="203467" y="10566"/>
                  </a:lnTo>
                  <a:lnTo>
                    <a:pt x="203627" y="10406"/>
                  </a:lnTo>
                  <a:lnTo>
                    <a:pt x="203627" y="10566"/>
                  </a:lnTo>
                  <a:lnTo>
                    <a:pt x="203627" y="11686"/>
                  </a:lnTo>
                  <a:lnTo>
                    <a:pt x="203467" y="12647"/>
                  </a:lnTo>
                  <a:lnTo>
                    <a:pt x="203147" y="13447"/>
                  </a:lnTo>
                  <a:lnTo>
                    <a:pt x="202666" y="14088"/>
                  </a:lnTo>
                  <a:lnTo>
                    <a:pt x="202026" y="14568"/>
                  </a:lnTo>
                  <a:lnTo>
                    <a:pt x="200745" y="15208"/>
                  </a:lnTo>
                  <a:lnTo>
                    <a:pt x="200265" y="15528"/>
                  </a:lnTo>
                  <a:lnTo>
                    <a:pt x="196103" y="15689"/>
                  </a:lnTo>
                  <a:lnTo>
                    <a:pt x="193221" y="15849"/>
                  </a:lnTo>
                  <a:lnTo>
                    <a:pt x="191941" y="15689"/>
                  </a:lnTo>
                  <a:lnTo>
                    <a:pt x="191300" y="15528"/>
                  </a:lnTo>
                  <a:lnTo>
                    <a:pt x="190820" y="15208"/>
                  </a:lnTo>
                  <a:lnTo>
                    <a:pt x="190660" y="15528"/>
                  </a:lnTo>
                  <a:lnTo>
                    <a:pt x="190180" y="16009"/>
                  </a:lnTo>
                  <a:lnTo>
                    <a:pt x="189700" y="16329"/>
                  </a:lnTo>
                  <a:lnTo>
                    <a:pt x="188899" y="16489"/>
                  </a:lnTo>
                  <a:lnTo>
                    <a:pt x="186498" y="17129"/>
                  </a:lnTo>
                  <a:lnTo>
                    <a:pt x="184097" y="17129"/>
                  </a:lnTo>
                  <a:lnTo>
                    <a:pt x="182976" y="17289"/>
                  </a:lnTo>
                  <a:lnTo>
                    <a:pt x="181535" y="17770"/>
                  </a:lnTo>
                  <a:lnTo>
                    <a:pt x="177853" y="18730"/>
                  </a:lnTo>
                  <a:lnTo>
                    <a:pt x="175932" y="19210"/>
                  </a:lnTo>
                  <a:lnTo>
                    <a:pt x="174171" y="19371"/>
                  </a:lnTo>
                  <a:lnTo>
                    <a:pt x="172411" y="19371"/>
                  </a:lnTo>
                  <a:lnTo>
                    <a:pt x="171770" y="19210"/>
                  </a:lnTo>
                  <a:lnTo>
                    <a:pt x="171130" y="18890"/>
                  </a:lnTo>
                  <a:lnTo>
                    <a:pt x="170009" y="18410"/>
                  </a:lnTo>
                  <a:lnTo>
                    <a:pt x="168729" y="18090"/>
                  </a:lnTo>
                  <a:lnTo>
                    <a:pt x="167608" y="18090"/>
                  </a:lnTo>
                  <a:lnTo>
                    <a:pt x="166647" y="18250"/>
                  </a:lnTo>
                  <a:lnTo>
                    <a:pt x="165687" y="18410"/>
                  </a:lnTo>
                  <a:lnTo>
                    <a:pt x="164887" y="18890"/>
                  </a:lnTo>
                  <a:lnTo>
                    <a:pt x="164246" y="19210"/>
                  </a:lnTo>
                  <a:lnTo>
                    <a:pt x="163926" y="19531"/>
                  </a:lnTo>
                  <a:lnTo>
                    <a:pt x="163286" y="20811"/>
                  </a:lnTo>
                  <a:lnTo>
                    <a:pt x="163126" y="21612"/>
                  </a:lnTo>
                  <a:lnTo>
                    <a:pt x="162966" y="22252"/>
                  </a:lnTo>
                  <a:lnTo>
                    <a:pt x="162966" y="23052"/>
                  </a:lnTo>
                  <a:lnTo>
                    <a:pt x="163286" y="23533"/>
                  </a:lnTo>
                  <a:lnTo>
                    <a:pt x="163446" y="23693"/>
                  </a:lnTo>
                  <a:lnTo>
                    <a:pt x="163766" y="23853"/>
                  </a:lnTo>
                  <a:lnTo>
                    <a:pt x="164566" y="23693"/>
                  </a:lnTo>
                  <a:lnTo>
                    <a:pt x="166968" y="23052"/>
                  </a:lnTo>
                  <a:lnTo>
                    <a:pt x="169689" y="22092"/>
                  </a:lnTo>
                  <a:lnTo>
                    <a:pt x="172090" y="21452"/>
                  </a:lnTo>
                  <a:lnTo>
                    <a:pt x="172891" y="21292"/>
                  </a:lnTo>
                  <a:lnTo>
                    <a:pt x="173531" y="21292"/>
                  </a:lnTo>
                  <a:lnTo>
                    <a:pt x="174652" y="21452"/>
                  </a:lnTo>
                  <a:lnTo>
                    <a:pt x="176413" y="21612"/>
                  </a:lnTo>
                  <a:lnTo>
                    <a:pt x="178174" y="21452"/>
                  </a:lnTo>
                  <a:lnTo>
                    <a:pt x="179294" y="21292"/>
                  </a:lnTo>
                  <a:lnTo>
                    <a:pt x="183456" y="20011"/>
                  </a:lnTo>
                  <a:lnTo>
                    <a:pt x="183136" y="22732"/>
                  </a:lnTo>
                  <a:lnTo>
                    <a:pt x="187618" y="23052"/>
                  </a:lnTo>
                  <a:lnTo>
                    <a:pt x="187618" y="23373"/>
                  </a:lnTo>
                  <a:lnTo>
                    <a:pt x="187779" y="23693"/>
                  </a:lnTo>
                  <a:lnTo>
                    <a:pt x="187618" y="24013"/>
                  </a:lnTo>
                  <a:lnTo>
                    <a:pt x="187458" y="24493"/>
                  </a:lnTo>
                  <a:lnTo>
                    <a:pt x="187138" y="24973"/>
                  </a:lnTo>
                  <a:lnTo>
                    <a:pt x="186498" y="25294"/>
                  </a:lnTo>
                  <a:lnTo>
                    <a:pt x="185537" y="25774"/>
                  </a:lnTo>
                  <a:lnTo>
                    <a:pt x="180095" y="27375"/>
                  </a:lnTo>
                  <a:lnTo>
                    <a:pt x="178814" y="27855"/>
                  </a:lnTo>
                  <a:lnTo>
                    <a:pt x="177853" y="28175"/>
                  </a:lnTo>
                  <a:lnTo>
                    <a:pt x="177213" y="28655"/>
                  </a:lnTo>
                  <a:lnTo>
                    <a:pt x="177053" y="28976"/>
                  </a:lnTo>
                  <a:lnTo>
                    <a:pt x="176893" y="29136"/>
                  </a:lnTo>
                  <a:lnTo>
                    <a:pt x="176893" y="29616"/>
                  </a:lnTo>
                  <a:lnTo>
                    <a:pt x="176733" y="29936"/>
                  </a:lnTo>
                  <a:lnTo>
                    <a:pt x="176413" y="30256"/>
                  </a:lnTo>
                  <a:lnTo>
                    <a:pt x="175932" y="30416"/>
                  </a:lnTo>
                  <a:lnTo>
                    <a:pt x="174652" y="30576"/>
                  </a:lnTo>
                  <a:lnTo>
                    <a:pt x="172891" y="30576"/>
                  </a:lnTo>
                  <a:lnTo>
                    <a:pt x="171770" y="30416"/>
                  </a:lnTo>
                  <a:lnTo>
                    <a:pt x="170490" y="30096"/>
                  </a:lnTo>
                  <a:lnTo>
                    <a:pt x="168088" y="28976"/>
                  </a:lnTo>
                  <a:lnTo>
                    <a:pt x="166808" y="28495"/>
                  </a:lnTo>
                  <a:lnTo>
                    <a:pt x="165687" y="28335"/>
                  </a:lnTo>
                  <a:lnTo>
                    <a:pt x="164566" y="28335"/>
                  </a:lnTo>
                  <a:lnTo>
                    <a:pt x="164086" y="28495"/>
                  </a:lnTo>
                  <a:lnTo>
                    <a:pt x="163606" y="28815"/>
                  </a:lnTo>
                  <a:lnTo>
                    <a:pt x="162645" y="29456"/>
                  </a:lnTo>
                  <a:lnTo>
                    <a:pt x="162005" y="29936"/>
                  </a:lnTo>
                  <a:lnTo>
                    <a:pt x="161205" y="30096"/>
                  </a:lnTo>
                  <a:lnTo>
                    <a:pt x="160564" y="30256"/>
                  </a:lnTo>
                  <a:lnTo>
                    <a:pt x="160084" y="30256"/>
                  </a:lnTo>
                  <a:lnTo>
                    <a:pt x="159444" y="30096"/>
                  </a:lnTo>
                  <a:lnTo>
                    <a:pt x="158483" y="29616"/>
                  </a:lnTo>
                  <a:lnTo>
                    <a:pt x="157523" y="28976"/>
                  </a:lnTo>
                  <a:lnTo>
                    <a:pt x="156882" y="28655"/>
                  </a:lnTo>
                  <a:lnTo>
                    <a:pt x="156562" y="28495"/>
                  </a:lnTo>
                  <a:lnTo>
                    <a:pt x="156082" y="28655"/>
                  </a:lnTo>
                  <a:lnTo>
                    <a:pt x="155442" y="28815"/>
                  </a:lnTo>
                  <a:lnTo>
                    <a:pt x="154641" y="29136"/>
                  </a:lnTo>
                  <a:lnTo>
                    <a:pt x="153681" y="29776"/>
                  </a:lnTo>
                  <a:lnTo>
                    <a:pt x="152880" y="30576"/>
                  </a:lnTo>
                  <a:lnTo>
                    <a:pt x="151440" y="32177"/>
                  </a:lnTo>
                  <a:lnTo>
                    <a:pt x="150319" y="33938"/>
                  </a:lnTo>
                  <a:lnTo>
                    <a:pt x="149839" y="35059"/>
                  </a:lnTo>
                  <a:lnTo>
                    <a:pt x="149839" y="35379"/>
                  </a:lnTo>
                  <a:lnTo>
                    <a:pt x="149839" y="35699"/>
                  </a:lnTo>
                  <a:lnTo>
                    <a:pt x="150159" y="36019"/>
                  </a:lnTo>
                  <a:lnTo>
                    <a:pt x="150479" y="36179"/>
                  </a:lnTo>
                  <a:lnTo>
                    <a:pt x="150959" y="36339"/>
                  </a:lnTo>
                  <a:lnTo>
                    <a:pt x="152240" y="36339"/>
                  </a:lnTo>
                  <a:lnTo>
                    <a:pt x="152880" y="36019"/>
                  </a:lnTo>
                  <a:lnTo>
                    <a:pt x="154161" y="35539"/>
                  </a:lnTo>
                  <a:lnTo>
                    <a:pt x="154961" y="35059"/>
                  </a:lnTo>
                  <a:lnTo>
                    <a:pt x="156402" y="33938"/>
                  </a:lnTo>
                  <a:lnTo>
                    <a:pt x="156562" y="33938"/>
                  </a:lnTo>
                  <a:lnTo>
                    <a:pt x="156562" y="34098"/>
                  </a:lnTo>
                  <a:lnTo>
                    <a:pt x="156242" y="35219"/>
                  </a:lnTo>
                  <a:lnTo>
                    <a:pt x="155762" y="36660"/>
                  </a:lnTo>
                  <a:lnTo>
                    <a:pt x="155602" y="37300"/>
                  </a:lnTo>
                  <a:lnTo>
                    <a:pt x="155602" y="37780"/>
                  </a:lnTo>
                  <a:lnTo>
                    <a:pt x="156082" y="38581"/>
                  </a:lnTo>
                  <a:lnTo>
                    <a:pt x="156722" y="39221"/>
                  </a:lnTo>
                  <a:lnTo>
                    <a:pt x="157683" y="39701"/>
                  </a:lnTo>
                  <a:lnTo>
                    <a:pt x="158323" y="39861"/>
                  </a:lnTo>
                  <a:lnTo>
                    <a:pt x="159924" y="39861"/>
                  </a:lnTo>
                  <a:lnTo>
                    <a:pt x="160564" y="39701"/>
                  </a:lnTo>
                  <a:lnTo>
                    <a:pt x="161685" y="39221"/>
                  </a:lnTo>
                  <a:lnTo>
                    <a:pt x="162645" y="38741"/>
                  </a:lnTo>
                  <a:lnTo>
                    <a:pt x="162805" y="38420"/>
                  </a:lnTo>
                  <a:lnTo>
                    <a:pt x="163606" y="42903"/>
                  </a:lnTo>
                  <a:lnTo>
                    <a:pt x="163286" y="43383"/>
                  </a:lnTo>
                  <a:lnTo>
                    <a:pt x="162966" y="43703"/>
                  </a:lnTo>
                  <a:lnTo>
                    <a:pt x="162966" y="44184"/>
                  </a:lnTo>
                  <a:lnTo>
                    <a:pt x="162966" y="44664"/>
                  </a:lnTo>
                  <a:lnTo>
                    <a:pt x="163446" y="45304"/>
                  </a:lnTo>
                  <a:lnTo>
                    <a:pt x="164246" y="45624"/>
                  </a:lnTo>
                  <a:lnTo>
                    <a:pt x="165687" y="45944"/>
                  </a:lnTo>
                  <a:lnTo>
                    <a:pt x="167768" y="46265"/>
                  </a:lnTo>
                  <a:lnTo>
                    <a:pt x="168408" y="46425"/>
                  </a:lnTo>
                  <a:lnTo>
                    <a:pt x="170009" y="46745"/>
                  </a:lnTo>
                  <a:lnTo>
                    <a:pt x="172090" y="47385"/>
                  </a:lnTo>
                  <a:lnTo>
                    <a:pt x="172891" y="47865"/>
                  </a:lnTo>
                  <a:lnTo>
                    <a:pt x="173691" y="48346"/>
                  </a:lnTo>
                  <a:lnTo>
                    <a:pt x="174171" y="48826"/>
                  </a:lnTo>
                  <a:lnTo>
                    <a:pt x="174492" y="49306"/>
                  </a:lnTo>
                  <a:lnTo>
                    <a:pt x="174492" y="49786"/>
                  </a:lnTo>
                  <a:lnTo>
                    <a:pt x="174171" y="50107"/>
                  </a:lnTo>
                  <a:lnTo>
                    <a:pt x="173211" y="50907"/>
                  </a:lnTo>
                  <a:lnTo>
                    <a:pt x="172891" y="51227"/>
                  </a:lnTo>
                  <a:lnTo>
                    <a:pt x="172411" y="51387"/>
                  </a:lnTo>
                  <a:lnTo>
                    <a:pt x="171770" y="51547"/>
                  </a:lnTo>
                  <a:lnTo>
                    <a:pt x="171130" y="51387"/>
                  </a:lnTo>
                  <a:lnTo>
                    <a:pt x="170169" y="51227"/>
                  </a:lnTo>
                  <a:lnTo>
                    <a:pt x="169049" y="50747"/>
                  </a:lnTo>
                  <a:lnTo>
                    <a:pt x="166487" y="49786"/>
                  </a:lnTo>
                  <a:lnTo>
                    <a:pt x="164246" y="48666"/>
                  </a:lnTo>
                  <a:lnTo>
                    <a:pt x="163286" y="48346"/>
                  </a:lnTo>
                  <a:lnTo>
                    <a:pt x="162325" y="48026"/>
                  </a:lnTo>
                  <a:lnTo>
                    <a:pt x="161525" y="47865"/>
                  </a:lnTo>
                  <a:lnTo>
                    <a:pt x="160884" y="48026"/>
                  </a:lnTo>
                  <a:lnTo>
                    <a:pt x="158483" y="48986"/>
                  </a:lnTo>
                  <a:lnTo>
                    <a:pt x="157523" y="49626"/>
                  </a:lnTo>
                  <a:lnTo>
                    <a:pt x="156722" y="50427"/>
                  </a:lnTo>
                  <a:lnTo>
                    <a:pt x="156242" y="50907"/>
                  </a:lnTo>
                  <a:lnTo>
                    <a:pt x="155442" y="51227"/>
                  </a:lnTo>
                  <a:lnTo>
                    <a:pt x="153521" y="51868"/>
                  </a:lnTo>
                  <a:lnTo>
                    <a:pt x="151279" y="52508"/>
                  </a:lnTo>
                  <a:lnTo>
                    <a:pt x="150319" y="52988"/>
                  </a:lnTo>
                  <a:lnTo>
                    <a:pt x="149518" y="53628"/>
                  </a:lnTo>
                  <a:lnTo>
                    <a:pt x="148878" y="53949"/>
                  </a:lnTo>
                  <a:lnTo>
                    <a:pt x="148238" y="53949"/>
                  </a:lnTo>
                  <a:lnTo>
                    <a:pt x="147918" y="53789"/>
                  </a:lnTo>
                  <a:lnTo>
                    <a:pt x="147597" y="53628"/>
                  </a:lnTo>
                  <a:lnTo>
                    <a:pt x="147437" y="53468"/>
                  </a:lnTo>
                  <a:lnTo>
                    <a:pt x="147277" y="53628"/>
                  </a:lnTo>
                  <a:lnTo>
                    <a:pt x="147437" y="55229"/>
                  </a:lnTo>
                  <a:lnTo>
                    <a:pt x="147437" y="56510"/>
                  </a:lnTo>
                  <a:lnTo>
                    <a:pt x="147277" y="57470"/>
                  </a:lnTo>
                  <a:lnTo>
                    <a:pt x="146957" y="58111"/>
                  </a:lnTo>
                  <a:lnTo>
                    <a:pt x="146637" y="58431"/>
                  </a:lnTo>
                  <a:lnTo>
                    <a:pt x="146477" y="58751"/>
                  </a:lnTo>
                  <a:lnTo>
                    <a:pt x="146637" y="58911"/>
                  </a:lnTo>
                  <a:lnTo>
                    <a:pt x="147758" y="59071"/>
                  </a:lnTo>
                  <a:lnTo>
                    <a:pt x="148878" y="59071"/>
                  </a:lnTo>
                  <a:lnTo>
                    <a:pt x="149839" y="58911"/>
                  </a:lnTo>
                  <a:lnTo>
                    <a:pt x="151440" y="58591"/>
                  </a:lnTo>
                  <a:lnTo>
                    <a:pt x="151920" y="58431"/>
                  </a:lnTo>
                  <a:lnTo>
                    <a:pt x="151920" y="58591"/>
                  </a:lnTo>
                  <a:lnTo>
                    <a:pt x="150479" y="59391"/>
                  </a:lnTo>
                  <a:lnTo>
                    <a:pt x="148238" y="60672"/>
                  </a:lnTo>
                  <a:lnTo>
                    <a:pt x="146477" y="61313"/>
                  </a:lnTo>
                  <a:lnTo>
                    <a:pt x="144876" y="61633"/>
                  </a:lnTo>
                  <a:lnTo>
                    <a:pt x="143275" y="61473"/>
                  </a:lnTo>
                  <a:lnTo>
                    <a:pt x="142635" y="61313"/>
                  </a:lnTo>
                  <a:lnTo>
                    <a:pt x="141834" y="60992"/>
                  </a:lnTo>
                  <a:lnTo>
                    <a:pt x="140554" y="60352"/>
                  </a:lnTo>
                  <a:lnTo>
                    <a:pt x="140074" y="60192"/>
                  </a:lnTo>
                  <a:lnTo>
                    <a:pt x="139433" y="60032"/>
                  </a:lnTo>
                  <a:lnTo>
                    <a:pt x="138793" y="59872"/>
                  </a:lnTo>
                  <a:lnTo>
                    <a:pt x="138153" y="60032"/>
                  </a:lnTo>
                  <a:lnTo>
                    <a:pt x="136232" y="60832"/>
                  </a:lnTo>
                  <a:lnTo>
                    <a:pt x="135271" y="61313"/>
                  </a:lnTo>
                  <a:lnTo>
                    <a:pt x="133990" y="62433"/>
                  </a:lnTo>
                  <a:lnTo>
                    <a:pt x="133190" y="63073"/>
                  </a:lnTo>
                  <a:lnTo>
                    <a:pt x="132229" y="63394"/>
                  </a:lnTo>
                  <a:lnTo>
                    <a:pt x="131269" y="63554"/>
                  </a:lnTo>
                  <a:lnTo>
                    <a:pt x="130308" y="63394"/>
                  </a:lnTo>
                  <a:lnTo>
                    <a:pt x="129188" y="63234"/>
                  </a:lnTo>
                  <a:lnTo>
                    <a:pt x="128227" y="62913"/>
                  </a:lnTo>
                  <a:lnTo>
                    <a:pt x="126466" y="62113"/>
                  </a:lnTo>
                  <a:lnTo>
                    <a:pt x="125186" y="61633"/>
                  </a:lnTo>
                  <a:lnTo>
                    <a:pt x="124705" y="61473"/>
                  </a:lnTo>
                  <a:lnTo>
                    <a:pt x="123745" y="61473"/>
                  </a:lnTo>
                  <a:lnTo>
                    <a:pt x="123265" y="61633"/>
                  </a:lnTo>
                  <a:lnTo>
                    <a:pt x="121664" y="62433"/>
                  </a:lnTo>
                  <a:lnTo>
                    <a:pt x="120223" y="63234"/>
                  </a:lnTo>
                  <a:lnTo>
                    <a:pt x="119743" y="63394"/>
                  </a:lnTo>
                  <a:lnTo>
                    <a:pt x="119423" y="63234"/>
                  </a:lnTo>
                  <a:lnTo>
                    <a:pt x="119263" y="63073"/>
                  </a:lnTo>
                  <a:lnTo>
                    <a:pt x="119103" y="62753"/>
                  </a:lnTo>
                  <a:lnTo>
                    <a:pt x="118942" y="61793"/>
                  </a:lnTo>
                  <a:lnTo>
                    <a:pt x="118942" y="60352"/>
                  </a:lnTo>
                  <a:lnTo>
                    <a:pt x="118942" y="59071"/>
                  </a:lnTo>
                  <a:lnTo>
                    <a:pt x="118782" y="58431"/>
                  </a:lnTo>
                  <a:lnTo>
                    <a:pt x="118462" y="57791"/>
                  </a:lnTo>
                  <a:lnTo>
                    <a:pt x="117982" y="57310"/>
                  </a:lnTo>
                  <a:lnTo>
                    <a:pt x="117182" y="56990"/>
                  </a:lnTo>
                  <a:lnTo>
                    <a:pt x="116541" y="56670"/>
                  </a:lnTo>
                  <a:lnTo>
                    <a:pt x="116061" y="56350"/>
                  </a:lnTo>
                  <a:lnTo>
                    <a:pt x="115581" y="56030"/>
                  </a:lnTo>
                  <a:lnTo>
                    <a:pt x="115261" y="55549"/>
                  </a:lnTo>
                  <a:lnTo>
                    <a:pt x="114940" y="54749"/>
                  </a:lnTo>
                  <a:lnTo>
                    <a:pt x="114780" y="53949"/>
                  </a:lnTo>
                  <a:lnTo>
                    <a:pt x="114940" y="53468"/>
                  </a:lnTo>
                  <a:lnTo>
                    <a:pt x="115100" y="53308"/>
                  </a:lnTo>
                  <a:lnTo>
                    <a:pt x="115581" y="52668"/>
                  </a:lnTo>
                  <a:lnTo>
                    <a:pt x="116381" y="52028"/>
                  </a:lnTo>
                  <a:lnTo>
                    <a:pt x="117182" y="51227"/>
                  </a:lnTo>
                  <a:lnTo>
                    <a:pt x="118142" y="50267"/>
                  </a:lnTo>
                  <a:lnTo>
                    <a:pt x="118302" y="49786"/>
                  </a:lnTo>
                  <a:lnTo>
                    <a:pt x="118462" y="49466"/>
                  </a:lnTo>
                  <a:lnTo>
                    <a:pt x="118302" y="49146"/>
                  </a:lnTo>
                  <a:lnTo>
                    <a:pt x="118142" y="48826"/>
                  </a:lnTo>
                  <a:lnTo>
                    <a:pt x="117822" y="48506"/>
                  </a:lnTo>
                  <a:lnTo>
                    <a:pt x="117182" y="48026"/>
                  </a:lnTo>
                  <a:lnTo>
                    <a:pt x="115581" y="47225"/>
                  </a:lnTo>
                  <a:lnTo>
                    <a:pt x="113500" y="46425"/>
                  </a:lnTo>
                  <a:lnTo>
                    <a:pt x="111098" y="45624"/>
                  </a:lnTo>
                  <a:lnTo>
                    <a:pt x="108057" y="49786"/>
                  </a:lnTo>
                  <a:lnTo>
                    <a:pt x="107737" y="50427"/>
                  </a:lnTo>
                  <a:lnTo>
                    <a:pt x="106776" y="51707"/>
                  </a:lnTo>
                  <a:lnTo>
                    <a:pt x="106296" y="52348"/>
                  </a:lnTo>
                  <a:lnTo>
                    <a:pt x="105495" y="52828"/>
                  </a:lnTo>
                  <a:lnTo>
                    <a:pt x="104695" y="52988"/>
                  </a:lnTo>
                  <a:lnTo>
                    <a:pt x="104375" y="52988"/>
                  </a:lnTo>
                  <a:lnTo>
                    <a:pt x="103895" y="52828"/>
                  </a:lnTo>
                  <a:lnTo>
                    <a:pt x="102294" y="52188"/>
                  </a:lnTo>
                  <a:lnTo>
                    <a:pt x="101333" y="51707"/>
                  </a:lnTo>
                  <a:lnTo>
                    <a:pt x="100373" y="51067"/>
                  </a:lnTo>
                  <a:lnTo>
                    <a:pt x="99412" y="49786"/>
                  </a:lnTo>
                  <a:lnTo>
                    <a:pt x="98772" y="49146"/>
                  </a:lnTo>
                  <a:lnTo>
                    <a:pt x="98132" y="48666"/>
                  </a:lnTo>
                  <a:lnTo>
                    <a:pt x="97491" y="48506"/>
                  </a:lnTo>
                  <a:lnTo>
                    <a:pt x="95890" y="48506"/>
                  </a:lnTo>
                  <a:lnTo>
                    <a:pt x="95250" y="48826"/>
                  </a:lnTo>
                  <a:lnTo>
                    <a:pt x="94450" y="49146"/>
                  </a:lnTo>
                  <a:lnTo>
                    <a:pt x="93969" y="49466"/>
                  </a:lnTo>
                  <a:lnTo>
                    <a:pt x="93489" y="49626"/>
                  </a:lnTo>
                  <a:lnTo>
                    <a:pt x="93009" y="49626"/>
                  </a:lnTo>
                  <a:lnTo>
                    <a:pt x="92208" y="49466"/>
                  </a:lnTo>
                  <a:lnTo>
                    <a:pt x="92048" y="49306"/>
                  </a:lnTo>
                  <a:lnTo>
                    <a:pt x="92048" y="49466"/>
                  </a:lnTo>
                  <a:lnTo>
                    <a:pt x="92529" y="50427"/>
                  </a:lnTo>
                  <a:lnTo>
                    <a:pt x="93169" y="51227"/>
                  </a:lnTo>
                  <a:lnTo>
                    <a:pt x="93809" y="51868"/>
                  </a:lnTo>
                  <a:lnTo>
                    <a:pt x="94450" y="52348"/>
                  </a:lnTo>
                  <a:lnTo>
                    <a:pt x="95090" y="52668"/>
                  </a:lnTo>
                  <a:lnTo>
                    <a:pt x="96211" y="53308"/>
                  </a:lnTo>
                  <a:lnTo>
                    <a:pt x="96691" y="53628"/>
                  </a:lnTo>
                  <a:lnTo>
                    <a:pt x="97011" y="53949"/>
                  </a:lnTo>
                  <a:lnTo>
                    <a:pt x="97491" y="54269"/>
                  </a:lnTo>
                  <a:lnTo>
                    <a:pt x="97971" y="54429"/>
                  </a:lnTo>
                  <a:lnTo>
                    <a:pt x="99412" y="54589"/>
                  </a:lnTo>
                  <a:lnTo>
                    <a:pt x="99892" y="54749"/>
                  </a:lnTo>
                  <a:lnTo>
                    <a:pt x="100213" y="54909"/>
                  </a:lnTo>
                  <a:lnTo>
                    <a:pt x="100053" y="55389"/>
                  </a:lnTo>
                  <a:lnTo>
                    <a:pt x="99412" y="56030"/>
                  </a:lnTo>
                  <a:lnTo>
                    <a:pt x="98452" y="56670"/>
                  </a:lnTo>
                  <a:lnTo>
                    <a:pt x="97651" y="57150"/>
                  </a:lnTo>
                  <a:lnTo>
                    <a:pt x="96050" y="57951"/>
                  </a:lnTo>
                  <a:lnTo>
                    <a:pt x="95090" y="58271"/>
                  </a:lnTo>
                  <a:lnTo>
                    <a:pt x="94610" y="58431"/>
                  </a:lnTo>
                  <a:lnTo>
                    <a:pt x="94289" y="58111"/>
                  </a:lnTo>
                  <a:lnTo>
                    <a:pt x="93329" y="57631"/>
                  </a:lnTo>
                  <a:lnTo>
                    <a:pt x="92689" y="57470"/>
                  </a:lnTo>
                  <a:lnTo>
                    <a:pt x="92048" y="57470"/>
                  </a:lnTo>
                  <a:lnTo>
                    <a:pt x="91248" y="57791"/>
                  </a:lnTo>
                  <a:lnTo>
                    <a:pt x="90447" y="58431"/>
                  </a:lnTo>
                  <a:lnTo>
                    <a:pt x="89967" y="59071"/>
                  </a:lnTo>
                  <a:lnTo>
                    <a:pt x="89807" y="59552"/>
                  </a:lnTo>
                  <a:lnTo>
                    <a:pt x="89807" y="60192"/>
                  </a:lnTo>
                  <a:lnTo>
                    <a:pt x="89487" y="60352"/>
                  </a:lnTo>
                  <a:lnTo>
                    <a:pt x="89007" y="60512"/>
                  </a:lnTo>
                  <a:lnTo>
                    <a:pt x="86445" y="60832"/>
                  </a:lnTo>
                  <a:lnTo>
                    <a:pt x="83084" y="60832"/>
                  </a:lnTo>
                  <a:lnTo>
                    <a:pt x="81963" y="60672"/>
                  </a:lnTo>
                  <a:lnTo>
                    <a:pt x="81003" y="60352"/>
                  </a:lnTo>
                  <a:lnTo>
                    <a:pt x="79242" y="59872"/>
                  </a:lnTo>
                  <a:lnTo>
                    <a:pt x="76840" y="59071"/>
                  </a:lnTo>
                  <a:lnTo>
                    <a:pt x="75400" y="58591"/>
                  </a:lnTo>
                  <a:lnTo>
                    <a:pt x="74119" y="57791"/>
                  </a:lnTo>
                  <a:lnTo>
                    <a:pt x="73158" y="56830"/>
                  </a:lnTo>
                  <a:lnTo>
                    <a:pt x="72038" y="55870"/>
                  </a:lnTo>
                  <a:lnTo>
                    <a:pt x="71237" y="54909"/>
                  </a:lnTo>
                  <a:lnTo>
                    <a:pt x="70277" y="53949"/>
                  </a:lnTo>
                  <a:lnTo>
                    <a:pt x="69316" y="53308"/>
                  </a:lnTo>
                  <a:lnTo>
                    <a:pt x="68196" y="52828"/>
                  </a:lnTo>
                  <a:lnTo>
                    <a:pt x="67075" y="52828"/>
                  </a:lnTo>
                  <a:lnTo>
                    <a:pt x="66115" y="52988"/>
                  </a:lnTo>
                  <a:lnTo>
                    <a:pt x="65314" y="53308"/>
                  </a:lnTo>
                  <a:lnTo>
                    <a:pt x="64514" y="53628"/>
                  </a:lnTo>
                  <a:lnTo>
                    <a:pt x="63713" y="53949"/>
                  </a:lnTo>
                  <a:lnTo>
                    <a:pt x="63073" y="54109"/>
                  </a:lnTo>
                  <a:lnTo>
                    <a:pt x="62273" y="53949"/>
                  </a:lnTo>
                  <a:lnTo>
                    <a:pt x="61312" y="53628"/>
                  </a:lnTo>
                  <a:lnTo>
                    <a:pt x="60832" y="53308"/>
                  </a:lnTo>
                  <a:lnTo>
                    <a:pt x="60352" y="53148"/>
                  </a:lnTo>
                  <a:lnTo>
                    <a:pt x="59871" y="53148"/>
                  </a:lnTo>
                  <a:lnTo>
                    <a:pt x="59391" y="53308"/>
                  </a:lnTo>
                  <a:lnTo>
                    <a:pt x="58271" y="53789"/>
                  </a:lnTo>
                  <a:lnTo>
                    <a:pt x="57310" y="54749"/>
                  </a:lnTo>
                  <a:lnTo>
                    <a:pt x="56670" y="55710"/>
                  </a:lnTo>
                  <a:lnTo>
                    <a:pt x="56029" y="56990"/>
                  </a:lnTo>
                  <a:lnTo>
                    <a:pt x="56029" y="57631"/>
                  </a:lnTo>
                  <a:lnTo>
                    <a:pt x="55869" y="58111"/>
                  </a:lnTo>
                  <a:lnTo>
                    <a:pt x="56029" y="58751"/>
                  </a:lnTo>
                  <a:lnTo>
                    <a:pt x="56189" y="59391"/>
                  </a:lnTo>
                  <a:lnTo>
                    <a:pt x="56510" y="59872"/>
                  </a:lnTo>
                  <a:lnTo>
                    <a:pt x="56830" y="60192"/>
                  </a:lnTo>
                  <a:lnTo>
                    <a:pt x="57150" y="60352"/>
                  </a:lnTo>
                  <a:lnTo>
                    <a:pt x="57470" y="60512"/>
                  </a:lnTo>
                  <a:lnTo>
                    <a:pt x="58431" y="60512"/>
                  </a:lnTo>
                  <a:lnTo>
                    <a:pt x="59231" y="60352"/>
                  </a:lnTo>
                  <a:lnTo>
                    <a:pt x="60352" y="60352"/>
                  </a:lnTo>
                  <a:lnTo>
                    <a:pt x="60672" y="60512"/>
                  </a:lnTo>
                  <a:lnTo>
                    <a:pt x="60832" y="60832"/>
                  </a:lnTo>
                  <a:lnTo>
                    <a:pt x="61152" y="61313"/>
                  </a:lnTo>
                  <a:lnTo>
                    <a:pt x="61312" y="61953"/>
                  </a:lnTo>
                  <a:lnTo>
                    <a:pt x="61312" y="62753"/>
                  </a:lnTo>
                  <a:lnTo>
                    <a:pt x="61632" y="65955"/>
                  </a:lnTo>
                  <a:lnTo>
                    <a:pt x="62113" y="68196"/>
                  </a:lnTo>
                  <a:lnTo>
                    <a:pt x="62273" y="68997"/>
                  </a:lnTo>
                  <a:lnTo>
                    <a:pt x="62753" y="69797"/>
                  </a:lnTo>
                  <a:lnTo>
                    <a:pt x="63233" y="70437"/>
                  </a:lnTo>
                  <a:lnTo>
                    <a:pt x="63713" y="71078"/>
                  </a:lnTo>
                  <a:lnTo>
                    <a:pt x="64674" y="72038"/>
                  </a:lnTo>
                  <a:lnTo>
                    <a:pt x="64834" y="72518"/>
                  </a:lnTo>
                  <a:lnTo>
                    <a:pt x="64994" y="72839"/>
                  </a:lnTo>
                  <a:lnTo>
                    <a:pt x="64834" y="73959"/>
                  </a:lnTo>
                  <a:lnTo>
                    <a:pt x="64514" y="75560"/>
                  </a:lnTo>
                  <a:lnTo>
                    <a:pt x="64034" y="77321"/>
                  </a:lnTo>
                  <a:lnTo>
                    <a:pt x="64034" y="77961"/>
                  </a:lnTo>
                  <a:lnTo>
                    <a:pt x="64194" y="78441"/>
                  </a:lnTo>
                  <a:lnTo>
                    <a:pt x="64514" y="78922"/>
                  </a:lnTo>
                  <a:lnTo>
                    <a:pt x="64994" y="79242"/>
                  </a:lnTo>
                  <a:lnTo>
                    <a:pt x="65955" y="79402"/>
                  </a:lnTo>
                  <a:lnTo>
                    <a:pt x="67235" y="79562"/>
                  </a:lnTo>
                  <a:lnTo>
                    <a:pt x="68356" y="79562"/>
                  </a:lnTo>
                  <a:lnTo>
                    <a:pt x="68676" y="79402"/>
                  </a:lnTo>
                  <a:lnTo>
                    <a:pt x="68996" y="79242"/>
                  </a:lnTo>
                  <a:lnTo>
                    <a:pt x="69156" y="78762"/>
                  </a:lnTo>
                  <a:lnTo>
                    <a:pt x="69316" y="78441"/>
                  </a:lnTo>
                  <a:lnTo>
                    <a:pt x="69476" y="78121"/>
                  </a:lnTo>
                  <a:lnTo>
                    <a:pt x="69637" y="78281"/>
                  </a:lnTo>
                  <a:lnTo>
                    <a:pt x="70917" y="80042"/>
                  </a:lnTo>
                  <a:lnTo>
                    <a:pt x="71878" y="81323"/>
                  </a:lnTo>
                  <a:lnTo>
                    <a:pt x="72518" y="82444"/>
                  </a:lnTo>
                  <a:lnTo>
                    <a:pt x="72838" y="83404"/>
                  </a:lnTo>
                  <a:lnTo>
                    <a:pt x="72838" y="83724"/>
                  </a:lnTo>
                  <a:lnTo>
                    <a:pt x="72678" y="83884"/>
                  </a:lnTo>
                  <a:lnTo>
                    <a:pt x="72518" y="84044"/>
                  </a:lnTo>
                  <a:lnTo>
                    <a:pt x="72198" y="84205"/>
                  </a:lnTo>
                  <a:lnTo>
                    <a:pt x="71397" y="84365"/>
                  </a:lnTo>
                  <a:lnTo>
                    <a:pt x="70117" y="84205"/>
                  </a:lnTo>
                  <a:lnTo>
                    <a:pt x="68516" y="83724"/>
                  </a:lnTo>
                  <a:lnTo>
                    <a:pt x="65154" y="82764"/>
                  </a:lnTo>
                  <a:lnTo>
                    <a:pt x="62273" y="81483"/>
                  </a:lnTo>
                  <a:lnTo>
                    <a:pt x="61152" y="80843"/>
                  </a:lnTo>
                  <a:lnTo>
                    <a:pt x="60032" y="80202"/>
                  </a:lnTo>
                  <a:lnTo>
                    <a:pt x="59231" y="79402"/>
                  </a:lnTo>
                  <a:lnTo>
                    <a:pt x="58591" y="78602"/>
                  </a:lnTo>
                  <a:lnTo>
                    <a:pt x="58271" y="77641"/>
                  </a:lnTo>
                  <a:lnTo>
                    <a:pt x="58111" y="76841"/>
                  </a:lnTo>
                  <a:lnTo>
                    <a:pt x="57790" y="75240"/>
                  </a:lnTo>
                  <a:lnTo>
                    <a:pt x="57630" y="74439"/>
                  </a:lnTo>
                  <a:lnTo>
                    <a:pt x="57310" y="73799"/>
                  </a:lnTo>
                  <a:lnTo>
                    <a:pt x="56510" y="73159"/>
                  </a:lnTo>
                  <a:lnTo>
                    <a:pt x="55549" y="72839"/>
                  </a:lnTo>
                  <a:lnTo>
                    <a:pt x="53308" y="72198"/>
                  </a:lnTo>
                  <a:lnTo>
                    <a:pt x="51707" y="72038"/>
                  </a:lnTo>
                  <a:lnTo>
                    <a:pt x="50426" y="72038"/>
                  </a:lnTo>
                  <a:lnTo>
                    <a:pt x="49946" y="71878"/>
                  </a:lnTo>
                  <a:lnTo>
                    <a:pt x="48666" y="71238"/>
                  </a:lnTo>
                  <a:lnTo>
                    <a:pt x="47865" y="70757"/>
                  </a:lnTo>
                  <a:lnTo>
                    <a:pt x="47065" y="70117"/>
                  </a:lnTo>
                  <a:lnTo>
                    <a:pt x="46264" y="69317"/>
                  </a:lnTo>
                  <a:lnTo>
                    <a:pt x="45624" y="68356"/>
                  </a:lnTo>
                  <a:lnTo>
                    <a:pt x="44343" y="66595"/>
                  </a:lnTo>
                  <a:lnTo>
                    <a:pt x="43703" y="65955"/>
                  </a:lnTo>
                  <a:lnTo>
                    <a:pt x="43063" y="65635"/>
                  </a:lnTo>
                  <a:lnTo>
                    <a:pt x="42262" y="65315"/>
                  </a:lnTo>
                  <a:lnTo>
                    <a:pt x="41462" y="64994"/>
                  </a:lnTo>
                  <a:lnTo>
                    <a:pt x="40341" y="64834"/>
                  </a:lnTo>
                  <a:lnTo>
                    <a:pt x="39061" y="64834"/>
                  </a:lnTo>
                  <a:lnTo>
                    <a:pt x="37780" y="64994"/>
                  </a:lnTo>
                  <a:lnTo>
                    <a:pt x="36499" y="65155"/>
                  </a:lnTo>
                  <a:lnTo>
                    <a:pt x="34418" y="65795"/>
                  </a:lnTo>
                  <a:lnTo>
                    <a:pt x="33297" y="66115"/>
                  </a:lnTo>
                  <a:lnTo>
                    <a:pt x="32017" y="66115"/>
                  </a:lnTo>
                  <a:lnTo>
                    <a:pt x="30736" y="65955"/>
                  </a:lnTo>
                  <a:lnTo>
                    <a:pt x="29135" y="65635"/>
                  </a:lnTo>
                  <a:lnTo>
                    <a:pt x="26094" y="64514"/>
                  </a:lnTo>
                  <a:lnTo>
                    <a:pt x="23372" y="63874"/>
                  </a:lnTo>
                  <a:lnTo>
                    <a:pt x="20971" y="63073"/>
                  </a:lnTo>
                  <a:lnTo>
                    <a:pt x="19850" y="62433"/>
                  </a:lnTo>
                  <a:lnTo>
                    <a:pt x="18890" y="61793"/>
                  </a:lnTo>
                  <a:lnTo>
                    <a:pt x="17929" y="61152"/>
                  </a:lnTo>
                  <a:lnTo>
                    <a:pt x="17129" y="60992"/>
                  </a:lnTo>
                  <a:lnTo>
                    <a:pt x="16649" y="60992"/>
                  </a:lnTo>
                  <a:lnTo>
                    <a:pt x="16008" y="61152"/>
                  </a:lnTo>
                  <a:lnTo>
                    <a:pt x="14888" y="61793"/>
                  </a:lnTo>
                  <a:lnTo>
                    <a:pt x="14087" y="62113"/>
                  </a:lnTo>
                  <a:lnTo>
                    <a:pt x="12967" y="62433"/>
                  </a:lnTo>
                  <a:lnTo>
                    <a:pt x="11206" y="62913"/>
                  </a:lnTo>
                  <a:lnTo>
                    <a:pt x="9925" y="62913"/>
                  </a:lnTo>
                  <a:lnTo>
                    <a:pt x="9445" y="62753"/>
                  </a:lnTo>
                  <a:lnTo>
                    <a:pt x="8965" y="62433"/>
                  </a:lnTo>
                  <a:lnTo>
                    <a:pt x="7844" y="61152"/>
                  </a:lnTo>
                  <a:lnTo>
                    <a:pt x="7204" y="60352"/>
                  </a:lnTo>
                  <a:lnTo>
                    <a:pt x="6563" y="59712"/>
                  </a:lnTo>
                  <a:lnTo>
                    <a:pt x="5283" y="58911"/>
                  </a:lnTo>
                  <a:lnTo>
                    <a:pt x="4482" y="58431"/>
                  </a:lnTo>
                  <a:lnTo>
                    <a:pt x="4002" y="58431"/>
                  </a:lnTo>
                  <a:lnTo>
                    <a:pt x="0" y="59071"/>
                  </a:lnTo>
                  <a:lnTo>
                    <a:pt x="480" y="59391"/>
                  </a:lnTo>
                  <a:lnTo>
                    <a:pt x="1441" y="60352"/>
                  </a:lnTo>
                  <a:lnTo>
                    <a:pt x="2561" y="61633"/>
                  </a:lnTo>
                  <a:lnTo>
                    <a:pt x="2882" y="62273"/>
                  </a:lnTo>
                  <a:lnTo>
                    <a:pt x="3042" y="62753"/>
                  </a:lnTo>
                  <a:lnTo>
                    <a:pt x="2882" y="63394"/>
                  </a:lnTo>
                  <a:lnTo>
                    <a:pt x="2561" y="63874"/>
                  </a:lnTo>
                  <a:lnTo>
                    <a:pt x="1761" y="64674"/>
                  </a:lnTo>
                  <a:lnTo>
                    <a:pt x="1441" y="65315"/>
                  </a:lnTo>
                  <a:lnTo>
                    <a:pt x="1121" y="65795"/>
                  </a:lnTo>
                  <a:lnTo>
                    <a:pt x="1281" y="66275"/>
                  </a:lnTo>
                  <a:lnTo>
                    <a:pt x="1761" y="66915"/>
                  </a:lnTo>
                  <a:lnTo>
                    <a:pt x="2401" y="67556"/>
                  </a:lnTo>
                  <a:lnTo>
                    <a:pt x="3042" y="67876"/>
                  </a:lnTo>
                  <a:lnTo>
                    <a:pt x="3842" y="68196"/>
                  </a:lnTo>
                  <a:lnTo>
                    <a:pt x="4482" y="68356"/>
                  </a:lnTo>
                  <a:lnTo>
                    <a:pt x="5923" y="68676"/>
                  </a:lnTo>
                  <a:lnTo>
                    <a:pt x="7204" y="68676"/>
                  </a:lnTo>
                  <a:lnTo>
                    <a:pt x="8484" y="68516"/>
                  </a:lnTo>
                  <a:lnTo>
                    <a:pt x="10245" y="68356"/>
                  </a:lnTo>
                  <a:lnTo>
                    <a:pt x="11206" y="68356"/>
                  </a:lnTo>
                  <a:lnTo>
                    <a:pt x="12166" y="68516"/>
                  </a:lnTo>
                  <a:lnTo>
                    <a:pt x="12967" y="68836"/>
                  </a:lnTo>
                  <a:lnTo>
                    <a:pt x="13607" y="69317"/>
                  </a:lnTo>
                  <a:lnTo>
                    <a:pt x="15048" y="70597"/>
                  </a:lnTo>
                  <a:lnTo>
                    <a:pt x="16809" y="71878"/>
                  </a:lnTo>
                  <a:lnTo>
                    <a:pt x="18730" y="72839"/>
                  </a:lnTo>
                  <a:lnTo>
                    <a:pt x="20811" y="73799"/>
                  </a:lnTo>
                  <a:lnTo>
                    <a:pt x="23052" y="74760"/>
                  </a:lnTo>
                  <a:lnTo>
                    <a:pt x="23853" y="75240"/>
                  </a:lnTo>
                  <a:lnTo>
                    <a:pt x="24653" y="75720"/>
                  </a:lnTo>
                  <a:lnTo>
                    <a:pt x="25133" y="76360"/>
                  </a:lnTo>
                  <a:lnTo>
                    <a:pt x="25453" y="77001"/>
                  </a:lnTo>
                  <a:lnTo>
                    <a:pt x="25613" y="77641"/>
                  </a:lnTo>
                  <a:lnTo>
                    <a:pt x="25293" y="78281"/>
                  </a:lnTo>
                  <a:lnTo>
                    <a:pt x="24493" y="79562"/>
                  </a:lnTo>
                  <a:lnTo>
                    <a:pt x="24013" y="80202"/>
                  </a:lnTo>
                  <a:lnTo>
                    <a:pt x="23692" y="81003"/>
                  </a:lnTo>
                  <a:lnTo>
                    <a:pt x="23692" y="81643"/>
                  </a:lnTo>
                  <a:lnTo>
                    <a:pt x="23692" y="82284"/>
                  </a:lnTo>
                  <a:lnTo>
                    <a:pt x="24173" y="82924"/>
                  </a:lnTo>
                  <a:lnTo>
                    <a:pt x="24973" y="83404"/>
                  </a:lnTo>
                  <a:lnTo>
                    <a:pt x="25934" y="83724"/>
                  </a:lnTo>
                  <a:lnTo>
                    <a:pt x="26734" y="83884"/>
                  </a:lnTo>
                  <a:lnTo>
                    <a:pt x="28175" y="83884"/>
                  </a:lnTo>
                  <a:lnTo>
                    <a:pt x="29295" y="83724"/>
                  </a:lnTo>
                  <a:lnTo>
                    <a:pt x="29936" y="83884"/>
                  </a:lnTo>
                  <a:lnTo>
                    <a:pt x="30416" y="84044"/>
                  </a:lnTo>
                  <a:lnTo>
                    <a:pt x="31056" y="84365"/>
                  </a:lnTo>
                  <a:lnTo>
                    <a:pt x="31537" y="84525"/>
                  </a:lnTo>
                  <a:lnTo>
                    <a:pt x="32497" y="84365"/>
                  </a:lnTo>
                  <a:lnTo>
                    <a:pt x="33938" y="84044"/>
                  </a:lnTo>
                  <a:lnTo>
                    <a:pt x="36339" y="84044"/>
                  </a:lnTo>
                  <a:lnTo>
                    <a:pt x="39541" y="84525"/>
                  </a:lnTo>
                  <a:lnTo>
                    <a:pt x="41142" y="84845"/>
                  </a:lnTo>
                  <a:lnTo>
                    <a:pt x="42742" y="85325"/>
                  </a:lnTo>
                  <a:lnTo>
                    <a:pt x="44183" y="85965"/>
                  </a:lnTo>
                  <a:lnTo>
                    <a:pt x="45304" y="86606"/>
                  </a:lnTo>
                  <a:lnTo>
                    <a:pt x="46104" y="87406"/>
                  </a:lnTo>
                  <a:lnTo>
                    <a:pt x="46424" y="87726"/>
                  </a:lnTo>
                  <a:lnTo>
                    <a:pt x="46584" y="88207"/>
                  </a:lnTo>
                  <a:lnTo>
                    <a:pt x="46745" y="89007"/>
                  </a:lnTo>
                  <a:lnTo>
                    <a:pt x="46584" y="89647"/>
                  </a:lnTo>
                  <a:lnTo>
                    <a:pt x="46104" y="90288"/>
                  </a:lnTo>
                  <a:lnTo>
                    <a:pt x="45784" y="90768"/>
                  </a:lnTo>
                  <a:lnTo>
                    <a:pt x="45464" y="91248"/>
                  </a:lnTo>
                  <a:lnTo>
                    <a:pt x="45464" y="91889"/>
                  </a:lnTo>
                  <a:lnTo>
                    <a:pt x="45624" y="92529"/>
                  </a:lnTo>
                  <a:lnTo>
                    <a:pt x="46264" y="93329"/>
                  </a:lnTo>
                  <a:lnTo>
                    <a:pt x="50266" y="97171"/>
                  </a:lnTo>
                  <a:lnTo>
                    <a:pt x="52187" y="98932"/>
                  </a:lnTo>
                  <a:lnTo>
                    <a:pt x="53148" y="99412"/>
                  </a:lnTo>
                  <a:lnTo>
                    <a:pt x="53788" y="99893"/>
                  </a:lnTo>
                  <a:lnTo>
                    <a:pt x="54429" y="100053"/>
                  </a:lnTo>
                  <a:lnTo>
                    <a:pt x="54909" y="99893"/>
                  </a:lnTo>
                  <a:lnTo>
                    <a:pt x="55709" y="99412"/>
                  </a:lnTo>
                  <a:lnTo>
                    <a:pt x="56189" y="99252"/>
                  </a:lnTo>
                  <a:lnTo>
                    <a:pt x="56670" y="99252"/>
                  </a:lnTo>
                  <a:lnTo>
                    <a:pt x="57150" y="99412"/>
                  </a:lnTo>
                  <a:lnTo>
                    <a:pt x="57950" y="99893"/>
                  </a:lnTo>
                  <a:lnTo>
                    <a:pt x="58431" y="100533"/>
                  </a:lnTo>
                  <a:lnTo>
                    <a:pt x="58751" y="101173"/>
                  </a:lnTo>
                  <a:lnTo>
                    <a:pt x="58751" y="101654"/>
                  </a:lnTo>
                  <a:lnTo>
                    <a:pt x="58591" y="102454"/>
                  </a:lnTo>
                  <a:lnTo>
                    <a:pt x="58271" y="103895"/>
                  </a:lnTo>
                  <a:lnTo>
                    <a:pt x="58111" y="104695"/>
                  </a:lnTo>
                  <a:lnTo>
                    <a:pt x="58271" y="105656"/>
                  </a:lnTo>
                  <a:lnTo>
                    <a:pt x="58591" y="107417"/>
                  </a:lnTo>
                  <a:lnTo>
                    <a:pt x="58751" y="108217"/>
                  </a:lnTo>
                  <a:lnTo>
                    <a:pt x="58911" y="108697"/>
                  </a:lnTo>
                  <a:lnTo>
                    <a:pt x="59231" y="109178"/>
                  </a:lnTo>
                  <a:lnTo>
                    <a:pt x="59871" y="109338"/>
                  </a:lnTo>
                  <a:lnTo>
                    <a:pt x="60672" y="109498"/>
                  </a:lnTo>
                  <a:lnTo>
                    <a:pt x="61632" y="109498"/>
                  </a:lnTo>
                  <a:lnTo>
                    <a:pt x="62753" y="109338"/>
                  </a:lnTo>
                  <a:lnTo>
                    <a:pt x="63393" y="109018"/>
                  </a:lnTo>
                  <a:lnTo>
                    <a:pt x="63713" y="108697"/>
                  </a:lnTo>
                  <a:lnTo>
                    <a:pt x="63874" y="108537"/>
                  </a:lnTo>
                  <a:lnTo>
                    <a:pt x="64194" y="108217"/>
                  </a:lnTo>
                  <a:lnTo>
                    <a:pt x="64514" y="107897"/>
                  </a:lnTo>
                  <a:lnTo>
                    <a:pt x="65154" y="107737"/>
                  </a:lnTo>
                  <a:lnTo>
                    <a:pt x="69476" y="107737"/>
                  </a:lnTo>
                  <a:lnTo>
                    <a:pt x="69476" y="108057"/>
                  </a:lnTo>
                  <a:lnTo>
                    <a:pt x="68836" y="109178"/>
                  </a:lnTo>
                  <a:lnTo>
                    <a:pt x="68356" y="109658"/>
                  </a:lnTo>
                  <a:lnTo>
                    <a:pt x="67876" y="109978"/>
                  </a:lnTo>
                  <a:lnTo>
                    <a:pt x="67075" y="109978"/>
                  </a:lnTo>
                  <a:lnTo>
                    <a:pt x="66915" y="110138"/>
                  </a:lnTo>
                  <a:lnTo>
                    <a:pt x="67555" y="111099"/>
                  </a:lnTo>
                  <a:lnTo>
                    <a:pt x="67876" y="111579"/>
                  </a:lnTo>
                  <a:lnTo>
                    <a:pt x="68196" y="112059"/>
                  </a:lnTo>
                  <a:lnTo>
                    <a:pt x="69316" y="112699"/>
                  </a:lnTo>
                  <a:lnTo>
                    <a:pt x="71878" y="114140"/>
                  </a:lnTo>
                  <a:lnTo>
                    <a:pt x="73318" y="114941"/>
                  </a:lnTo>
                  <a:lnTo>
                    <a:pt x="74599" y="115741"/>
                  </a:lnTo>
                  <a:lnTo>
                    <a:pt x="75560" y="116702"/>
                  </a:lnTo>
                  <a:lnTo>
                    <a:pt x="75880" y="117182"/>
                  </a:lnTo>
                  <a:lnTo>
                    <a:pt x="76040" y="117662"/>
                  </a:lnTo>
                  <a:lnTo>
                    <a:pt x="76200" y="118302"/>
                  </a:lnTo>
                  <a:lnTo>
                    <a:pt x="76360" y="118783"/>
                  </a:lnTo>
                  <a:lnTo>
                    <a:pt x="76200" y="120063"/>
                  </a:lnTo>
                  <a:lnTo>
                    <a:pt x="75720" y="122304"/>
                  </a:lnTo>
                  <a:lnTo>
                    <a:pt x="75720" y="123265"/>
                  </a:lnTo>
                  <a:lnTo>
                    <a:pt x="75720" y="123585"/>
                  </a:lnTo>
                  <a:lnTo>
                    <a:pt x="75880" y="124065"/>
                  </a:lnTo>
                  <a:lnTo>
                    <a:pt x="76200" y="124386"/>
                  </a:lnTo>
                  <a:lnTo>
                    <a:pt x="76680" y="124706"/>
                  </a:lnTo>
                  <a:lnTo>
                    <a:pt x="77321" y="125026"/>
                  </a:lnTo>
                  <a:lnTo>
                    <a:pt x="78121" y="125186"/>
                  </a:lnTo>
                  <a:lnTo>
                    <a:pt x="81003" y="125986"/>
                  </a:lnTo>
                  <a:lnTo>
                    <a:pt x="82763" y="126627"/>
                  </a:lnTo>
                  <a:lnTo>
                    <a:pt x="84204" y="127107"/>
                  </a:lnTo>
                  <a:lnTo>
                    <a:pt x="85645" y="127587"/>
                  </a:lnTo>
                  <a:lnTo>
                    <a:pt x="86605" y="128068"/>
                  </a:lnTo>
                  <a:lnTo>
                    <a:pt x="87246" y="128548"/>
                  </a:lnTo>
                  <a:lnTo>
                    <a:pt x="88687" y="129828"/>
                  </a:lnTo>
                  <a:lnTo>
                    <a:pt x="89327" y="130469"/>
                  </a:lnTo>
                  <a:lnTo>
                    <a:pt x="89967" y="130949"/>
                  </a:lnTo>
                  <a:lnTo>
                    <a:pt x="90768" y="131269"/>
                  </a:lnTo>
                  <a:lnTo>
                    <a:pt x="91568" y="131429"/>
                  </a:lnTo>
                  <a:lnTo>
                    <a:pt x="93969" y="131429"/>
                  </a:lnTo>
                  <a:lnTo>
                    <a:pt x="95570" y="131269"/>
                  </a:lnTo>
                  <a:lnTo>
                    <a:pt x="96851" y="131269"/>
                  </a:lnTo>
                  <a:lnTo>
                    <a:pt x="97331" y="131429"/>
                  </a:lnTo>
                  <a:lnTo>
                    <a:pt x="97811" y="131589"/>
                  </a:lnTo>
                  <a:lnTo>
                    <a:pt x="98292" y="131910"/>
                  </a:lnTo>
                  <a:lnTo>
                    <a:pt x="98772" y="132390"/>
                  </a:lnTo>
                  <a:lnTo>
                    <a:pt x="99092" y="133030"/>
                  </a:lnTo>
                  <a:lnTo>
                    <a:pt x="99732" y="133350"/>
                  </a:lnTo>
                  <a:lnTo>
                    <a:pt x="100693" y="133991"/>
                  </a:lnTo>
                  <a:lnTo>
                    <a:pt x="101493" y="134151"/>
                  </a:lnTo>
                  <a:lnTo>
                    <a:pt x="101813" y="134151"/>
                  </a:lnTo>
                  <a:lnTo>
                    <a:pt x="108377" y="133190"/>
                  </a:lnTo>
                  <a:lnTo>
                    <a:pt x="100053" y="123905"/>
                  </a:lnTo>
                  <a:lnTo>
                    <a:pt x="102454" y="121504"/>
                  </a:lnTo>
                  <a:lnTo>
                    <a:pt x="100853" y="117342"/>
                  </a:lnTo>
                  <a:lnTo>
                    <a:pt x="101974" y="117342"/>
                  </a:lnTo>
                  <a:lnTo>
                    <a:pt x="102774" y="117502"/>
                  </a:lnTo>
                  <a:lnTo>
                    <a:pt x="103574" y="117662"/>
                  </a:lnTo>
                  <a:lnTo>
                    <a:pt x="104375" y="118142"/>
                  </a:lnTo>
                  <a:lnTo>
                    <a:pt x="105175" y="118943"/>
                  </a:lnTo>
                  <a:lnTo>
                    <a:pt x="105976" y="120063"/>
                  </a:lnTo>
                  <a:lnTo>
                    <a:pt x="107096" y="122465"/>
                  </a:lnTo>
                  <a:lnTo>
                    <a:pt x="107576" y="123265"/>
                  </a:lnTo>
                  <a:lnTo>
                    <a:pt x="108057" y="124065"/>
                  </a:lnTo>
                  <a:lnTo>
                    <a:pt x="108537" y="124546"/>
                  </a:lnTo>
                  <a:lnTo>
                    <a:pt x="109177" y="124866"/>
                  </a:lnTo>
                  <a:lnTo>
                    <a:pt x="109978" y="125026"/>
                  </a:lnTo>
                  <a:lnTo>
                    <a:pt x="111098" y="124866"/>
                  </a:lnTo>
                  <a:lnTo>
                    <a:pt x="111579" y="124706"/>
                  </a:lnTo>
                  <a:lnTo>
                    <a:pt x="112059" y="124546"/>
                  </a:lnTo>
                  <a:lnTo>
                    <a:pt x="112539" y="123905"/>
                  </a:lnTo>
                  <a:lnTo>
                    <a:pt x="112859" y="123105"/>
                  </a:lnTo>
                  <a:lnTo>
                    <a:pt x="113019" y="122304"/>
                  </a:lnTo>
                  <a:lnTo>
                    <a:pt x="113339" y="121664"/>
                  </a:lnTo>
                  <a:lnTo>
                    <a:pt x="113500" y="121344"/>
                  </a:lnTo>
                  <a:lnTo>
                    <a:pt x="113980" y="121344"/>
                  </a:lnTo>
                  <a:lnTo>
                    <a:pt x="114780" y="121824"/>
                  </a:lnTo>
                  <a:lnTo>
                    <a:pt x="115581" y="122465"/>
                  </a:lnTo>
                  <a:lnTo>
                    <a:pt x="115741" y="122785"/>
                  </a:lnTo>
                  <a:lnTo>
                    <a:pt x="115741" y="123105"/>
                  </a:lnTo>
                  <a:lnTo>
                    <a:pt x="115581" y="123585"/>
                  </a:lnTo>
                  <a:lnTo>
                    <a:pt x="115261" y="123905"/>
                  </a:lnTo>
                  <a:lnTo>
                    <a:pt x="114940" y="124386"/>
                  </a:lnTo>
                  <a:lnTo>
                    <a:pt x="114940" y="124546"/>
                  </a:lnTo>
                  <a:lnTo>
                    <a:pt x="114940" y="124706"/>
                  </a:lnTo>
                  <a:lnTo>
                    <a:pt x="115421" y="125186"/>
                  </a:lnTo>
                  <a:lnTo>
                    <a:pt x="116541" y="125506"/>
                  </a:lnTo>
                  <a:lnTo>
                    <a:pt x="118142" y="125986"/>
                  </a:lnTo>
                  <a:lnTo>
                    <a:pt x="120863" y="125986"/>
                  </a:lnTo>
                  <a:lnTo>
                    <a:pt x="121984" y="125826"/>
                  </a:lnTo>
                  <a:lnTo>
                    <a:pt x="123745" y="125186"/>
                  </a:lnTo>
                  <a:lnTo>
                    <a:pt x="124385" y="124866"/>
                  </a:lnTo>
                  <a:lnTo>
                    <a:pt x="124385" y="125186"/>
                  </a:lnTo>
                  <a:lnTo>
                    <a:pt x="124385" y="125506"/>
                  </a:lnTo>
                  <a:lnTo>
                    <a:pt x="124545" y="125986"/>
                  </a:lnTo>
                  <a:lnTo>
                    <a:pt x="124866" y="126467"/>
                  </a:lnTo>
                  <a:lnTo>
                    <a:pt x="125666" y="126947"/>
                  </a:lnTo>
                  <a:lnTo>
                    <a:pt x="126626" y="127267"/>
                  </a:lnTo>
                  <a:lnTo>
                    <a:pt x="128227" y="127587"/>
                  </a:lnTo>
                  <a:lnTo>
                    <a:pt x="129988" y="127747"/>
                  </a:lnTo>
                  <a:lnTo>
                    <a:pt x="131589" y="127907"/>
                  </a:lnTo>
                  <a:lnTo>
                    <a:pt x="134311" y="127747"/>
                  </a:lnTo>
                  <a:lnTo>
                    <a:pt x="136071" y="127427"/>
                  </a:lnTo>
                  <a:lnTo>
                    <a:pt x="136872" y="127267"/>
                  </a:lnTo>
                  <a:lnTo>
                    <a:pt x="138153" y="127587"/>
                  </a:lnTo>
                  <a:lnTo>
                    <a:pt x="139593" y="127907"/>
                  </a:lnTo>
                  <a:lnTo>
                    <a:pt x="141995" y="127907"/>
                  </a:lnTo>
                  <a:lnTo>
                    <a:pt x="142795" y="127587"/>
                  </a:lnTo>
                  <a:lnTo>
                    <a:pt x="144236" y="126947"/>
                  </a:lnTo>
                  <a:lnTo>
                    <a:pt x="146797" y="125986"/>
                  </a:lnTo>
                  <a:lnTo>
                    <a:pt x="147437" y="125666"/>
                  </a:lnTo>
                  <a:lnTo>
                    <a:pt x="148078" y="125506"/>
                  </a:lnTo>
                  <a:lnTo>
                    <a:pt x="148718" y="125506"/>
                  </a:lnTo>
                  <a:lnTo>
                    <a:pt x="149038" y="125666"/>
                  </a:lnTo>
                  <a:lnTo>
                    <a:pt x="149518" y="125986"/>
                  </a:lnTo>
                  <a:lnTo>
                    <a:pt x="149839" y="126307"/>
                  </a:lnTo>
                  <a:lnTo>
                    <a:pt x="149999" y="126627"/>
                  </a:lnTo>
                  <a:lnTo>
                    <a:pt x="150319" y="126467"/>
                  </a:lnTo>
                  <a:lnTo>
                    <a:pt x="151279" y="124226"/>
                  </a:lnTo>
                  <a:lnTo>
                    <a:pt x="152560" y="120864"/>
                  </a:lnTo>
                  <a:lnTo>
                    <a:pt x="153040" y="119583"/>
                  </a:lnTo>
                  <a:lnTo>
                    <a:pt x="153200" y="118302"/>
                  </a:lnTo>
                  <a:lnTo>
                    <a:pt x="153361" y="117182"/>
                  </a:lnTo>
                  <a:lnTo>
                    <a:pt x="153200" y="116061"/>
                  </a:lnTo>
                  <a:lnTo>
                    <a:pt x="152880" y="115101"/>
                  </a:lnTo>
                  <a:lnTo>
                    <a:pt x="152240" y="113980"/>
                  </a:lnTo>
                  <a:lnTo>
                    <a:pt x="150479" y="111579"/>
                  </a:lnTo>
                  <a:lnTo>
                    <a:pt x="148718" y="109498"/>
                  </a:lnTo>
                  <a:lnTo>
                    <a:pt x="146797" y="107417"/>
                  </a:lnTo>
                  <a:lnTo>
                    <a:pt x="142795" y="107417"/>
                  </a:lnTo>
                  <a:lnTo>
                    <a:pt x="141514" y="107257"/>
                  </a:lnTo>
                  <a:lnTo>
                    <a:pt x="140554" y="106936"/>
                  </a:lnTo>
                  <a:lnTo>
                    <a:pt x="140234" y="106776"/>
                  </a:lnTo>
                  <a:lnTo>
                    <a:pt x="140074" y="106456"/>
                  </a:lnTo>
                  <a:lnTo>
                    <a:pt x="140074" y="106136"/>
                  </a:lnTo>
                  <a:lnTo>
                    <a:pt x="140234" y="105656"/>
                  </a:lnTo>
                  <a:lnTo>
                    <a:pt x="140874" y="104855"/>
                  </a:lnTo>
                  <a:lnTo>
                    <a:pt x="141674" y="104215"/>
                  </a:lnTo>
                  <a:lnTo>
                    <a:pt x="142315" y="103735"/>
                  </a:lnTo>
                  <a:lnTo>
                    <a:pt x="143115" y="103575"/>
                  </a:lnTo>
                  <a:lnTo>
                    <a:pt x="143755" y="103415"/>
                  </a:lnTo>
                  <a:lnTo>
                    <a:pt x="144556" y="103255"/>
                  </a:lnTo>
                  <a:lnTo>
                    <a:pt x="145196" y="103415"/>
                  </a:lnTo>
                  <a:lnTo>
                    <a:pt x="145676" y="103575"/>
                  </a:lnTo>
                  <a:lnTo>
                    <a:pt x="146797" y="104215"/>
                  </a:lnTo>
                  <a:lnTo>
                    <a:pt x="147918" y="105015"/>
                  </a:lnTo>
                  <a:lnTo>
                    <a:pt x="148398" y="105336"/>
                  </a:lnTo>
                  <a:lnTo>
                    <a:pt x="149038" y="105496"/>
                  </a:lnTo>
                  <a:lnTo>
                    <a:pt x="149839" y="105496"/>
                  </a:lnTo>
                  <a:lnTo>
                    <a:pt x="150479" y="105336"/>
                  </a:lnTo>
                  <a:lnTo>
                    <a:pt x="151440" y="105015"/>
                  </a:lnTo>
                  <a:lnTo>
                    <a:pt x="152240" y="104375"/>
                  </a:lnTo>
                  <a:lnTo>
                    <a:pt x="154161" y="103094"/>
                  </a:lnTo>
                  <a:lnTo>
                    <a:pt x="156402" y="101173"/>
                  </a:lnTo>
                  <a:lnTo>
                    <a:pt x="159124" y="97171"/>
                  </a:lnTo>
                  <a:lnTo>
                    <a:pt x="159124" y="96691"/>
                  </a:lnTo>
                  <a:lnTo>
                    <a:pt x="159604" y="95891"/>
                  </a:lnTo>
                  <a:lnTo>
                    <a:pt x="159924" y="95570"/>
                  </a:lnTo>
                  <a:lnTo>
                    <a:pt x="160404" y="95410"/>
                  </a:lnTo>
                  <a:lnTo>
                    <a:pt x="161045" y="95410"/>
                  </a:lnTo>
                  <a:lnTo>
                    <a:pt x="161845" y="95731"/>
                  </a:lnTo>
                  <a:lnTo>
                    <a:pt x="162805" y="96051"/>
                  </a:lnTo>
                  <a:lnTo>
                    <a:pt x="163606" y="96051"/>
                  </a:lnTo>
                  <a:lnTo>
                    <a:pt x="164566" y="95891"/>
                  </a:lnTo>
                  <a:lnTo>
                    <a:pt x="165367" y="95570"/>
                  </a:lnTo>
                  <a:lnTo>
                    <a:pt x="166487" y="94770"/>
                  </a:lnTo>
                  <a:lnTo>
                    <a:pt x="166968" y="94450"/>
                  </a:lnTo>
                  <a:lnTo>
                    <a:pt x="171770" y="91088"/>
                  </a:lnTo>
                  <a:lnTo>
                    <a:pt x="175452" y="88367"/>
                  </a:lnTo>
                  <a:lnTo>
                    <a:pt x="176893" y="87086"/>
                  </a:lnTo>
                  <a:lnTo>
                    <a:pt x="178013" y="86126"/>
                  </a:lnTo>
                  <a:lnTo>
                    <a:pt x="180095" y="84044"/>
                  </a:lnTo>
                  <a:lnTo>
                    <a:pt x="180095" y="83244"/>
                  </a:lnTo>
                  <a:lnTo>
                    <a:pt x="180255" y="81163"/>
                  </a:lnTo>
                  <a:lnTo>
                    <a:pt x="180575" y="79722"/>
                  </a:lnTo>
                  <a:lnTo>
                    <a:pt x="181055" y="78121"/>
                  </a:lnTo>
                  <a:lnTo>
                    <a:pt x="181855" y="76360"/>
                  </a:lnTo>
                  <a:lnTo>
                    <a:pt x="182816" y="74439"/>
                  </a:lnTo>
                  <a:lnTo>
                    <a:pt x="183616" y="73159"/>
                  </a:lnTo>
                  <a:lnTo>
                    <a:pt x="184577" y="72358"/>
                  </a:lnTo>
                  <a:lnTo>
                    <a:pt x="185377" y="71878"/>
                  </a:lnTo>
                  <a:lnTo>
                    <a:pt x="186338" y="71558"/>
                  </a:lnTo>
                  <a:lnTo>
                    <a:pt x="187939" y="71078"/>
                  </a:lnTo>
                  <a:lnTo>
                    <a:pt x="188899" y="70918"/>
                  </a:lnTo>
                  <a:lnTo>
                    <a:pt x="189700" y="70437"/>
                  </a:lnTo>
                  <a:lnTo>
                    <a:pt x="191300" y="68836"/>
                  </a:lnTo>
                  <a:lnTo>
                    <a:pt x="193061" y="67076"/>
                  </a:lnTo>
                  <a:lnTo>
                    <a:pt x="194022" y="66275"/>
                  </a:lnTo>
                  <a:lnTo>
                    <a:pt x="195142" y="65475"/>
                  </a:lnTo>
                  <a:lnTo>
                    <a:pt x="196263" y="64834"/>
                  </a:lnTo>
                  <a:lnTo>
                    <a:pt x="197544" y="64514"/>
                  </a:lnTo>
                  <a:lnTo>
                    <a:pt x="200425" y="63874"/>
                  </a:lnTo>
                  <a:lnTo>
                    <a:pt x="203627" y="63073"/>
                  </a:lnTo>
                  <a:lnTo>
                    <a:pt x="207149" y="62113"/>
                  </a:lnTo>
                  <a:lnTo>
                    <a:pt x="208429" y="56990"/>
                  </a:lnTo>
                  <a:lnTo>
                    <a:pt x="211151" y="54589"/>
                  </a:lnTo>
                  <a:lnTo>
                    <a:pt x="211471" y="53789"/>
                  </a:lnTo>
                  <a:lnTo>
                    <a:pt x="211791" y="52828"/>
                  </a:lnTo>
                  <a:lnTo>
                    <a:pt x="211791" y="51707"/>
                  </a:lnTo>
                  <a:lnTo>
                    <a:pt x="211951" y="50427"/>
                  </a:lnTo>
                  <a:lnTo>
                    <a:pt x="211631" y="49146"/>
                  </a:lnTo>
                  <a:lnTo>
                    <a:pt x="211151" y="47865"/>
                  </a:lnTo>
                  <a:lnTo>
                    <a:pt x="210671" y="47225"/>
                  </a:lnTo>
                  <a:lnTo>
                    <a:pt x="210190" y="46745"/>
                  </a:lnTo>
                  <a:lnTo>
                    <a:pt x="209070" y="45784"/>
                  </a:lnTo>
                  <a:lnTo>
                    <a:pt x="208109" y="45144"/>
                  </a:lnTo>
                  <a:lnTo>
                    <a:pt x="206668" y="44344"/>
                  </a:lnTo>
                  <a:lnTo>
                    <a:pt x="205548" y="43863"/>
                  </a:lnTo>
                  <a:lnTo>
                    <a:pt x="205228" y="43543"/>
                  </a:lnTo>
                  <a:lnTo>
                    <a:pt x="205068" y="43223"/>
                  </a:lnTo>
                  <a:lnTo>
                    <a:pt x="203947" y="40502"/>
                  </a:lnTo>
                  <a:lnTo>
                    <a:pt x="202987" y="38420"/>
                  </a:lnTo>
                  <a:lnTo>
                    <a:pt x="207789" y="41942"/>
                  </a:lnTo>
                  <a:lnTo>
                    <a:pt x="212592" y="42263"/>
                  </a:lnTo>
                  <a:lnTo>
                    <a:pt x="215313" y="45624"/>
                  </a:lnTo>
                  <a:lnTo>
                    <a:pt x="219795" y="46745"/>
                  </a:lnTo>
                  <a:lnTo>
                    <a:pt x="219795" y="46105"/>
                  </a:lnTo>
                  <a:lnTo>
                    <a:pt x="219795" y="44824"/>
                  </a:lnTo>
                  <a:lnTo>
                    <a:pt x="219955" y="43383"/>
                  </a:lnTo>
                  <a:lnTo>
                    <a:pt x="220116" y="42903"/>
                  </a:lnTo>
                  <a:lnTo>
                    <a:pt x="220436" y="42583"/>
                  </a:lnTo>
                  <a:lnTo>
                    <a:pt x="221556" y="42423"/>
                  </a:lnTo>
                  <a:lnTo>
                    <a:pt x="222997" y="42263"/>
                  </a:lnTo>
                  <a:lnTo>
                    <a:pt x="224438" y="42263"/>
                  </a:lnTo>
                  <a:lnTo>
                    <a:pt x="225078" y="42423"/>
                  </a:lnTo>
                  <a:lnTo>
                    <a:pt x="225558" y="42583"/>
                  </a:lnTo>
                  <a:lnTo>
                    <a:pt x="226039" y="42903"/>
                  </a:lnTo>
                  <a:lnTo>
                    <a:pt x="226519" y="43383"/>
                  </a:lnTo>
                  <a:lnTo>
                    <a:pt x="227319" y="44184"/>
                  </a:lnTo>
                  <a:lnTo>
                    <a:pt x="228280" y="45144"/>
                  </a:lnTo>
                  <a:lnTo>
                    <a:pt x="228760" y="45464"/>
                  </a:lnTo>
                  <a:lnTo>
                    <a:pt x="229400" y="45624"/>
                  </a:lnTo>
                  <a:lnTo>
                    <a:pt x="230041" y="45784"/>
                  </a:lnTo>
                  <a:lnTo>
                    <a:pt x="230841" y="45624"/>
                  </a:lnTo>
                  <a:lnTo>
                    <a:pt x="232442" y="45304"/>
                  </a:lnTo>
                  <a:lnTo>
                    <a:pt x="234043" y="44824"/>
                  </a:lnTo>
                  <a:lnTo>
                    <a:pt x="235163" y="44664"/>
                  </a:lnTo>
                  <a:lnTo>
                    <a:pt x="236604" y="44824"/>
                  </a:lnTo>
                  <a:lnTo>
                    <a:pt x="238525" y="45304"/>
                  </a:lnTo>
                  <a:lnTo>
                    <a:pt x="240126" y="45624"/>
                  </a:lnTo>
                  <a:lnTo>
                    <a:pt x="240926" y="45784"/>
                  </a:lnTo>
                  <a:lnTo>
                    <a:pt x="241407" y="45624"/>
                  </a:lnTo>
                  <a:lnTo>
                    <a:pt x="242207" y="45144"/>
                  </a:lnTo>
                  <a:lnTo>
                    <a:pt x="243168" y="44504"/>
                  </a:lnTo>
                  <a:lnTo>
                    <a:pt x="244128" y="44023"/>
                  </a:lnTo>
                  <a:lnTo>
                    <a:pt x="244608" y="43863"/>
                  </a:lnTo>
                  <a:lnTo>
                    <a:pt x="245249" y="44023"/>
                  </a:lnTo>
                  <a:lnTo>
                    <a:pt x="246209" y="44344"/>
                  </a:lnTo>
                  <a:lnTo>
                    <a:pt x="247330" y="45144"/>
                  </a:lnTo>
                  <a:lnTo>
                    <a:pt x="248611" y="45784"/>
                  </a:lnTo>
                  <a:lnTo>
                    <a:pt x="249251" y="45944"/>
                  </a:lnTo>
                  <a:lnTo>
                    <a:pt x="250532" y="45944"/>
                  </a:lnTo>
                  <a:lnTo>
                    <a:pt x="251012" y="45624"/>
                  </a:lnTo>
                  <a:lnTo>
                    <a:pt x="251812" y="44664"/>
                  </a:lnTo>
                  <a:lnTo>
                    <a:pt x="252292" y="44184"/>
                  </a:lnTo>
                  <a:lnTo>
                    <a:pt x="253093" y="44023"/>
                  </a:lnTo>
                  <a:lnTo>
                    <a:pt x="254213" y="44023"/>
                  </a:lnTo>
                  <a:lnTo>
                    <a:pt x="255814" y="44344"/>
                  </a:lnTo>
                  <a:lnTo>
                    <a:pt x="257735" y="44664"/>
                  </a:lnTo>
                  <a:lnTo>
                    <a:pt x="259336" y="44824"/>
                  </a:lnTo>
                  <a:lnTo>
                    <a:pt x="260777" y="44664"/>
                  </a:lnTo>
                  <a:lnTo>
                    <a:pt x="262058" y="44504"/>
                  </a:lnTo>
                  <a:lnTo>
                    <a:pt x="263018" y="44184"/>
                  </a:lnTo>
                  <a:lnTo>
                    <a:pt x="263819" y="43863"/>
                  </a:lnTo>
                  <a:lnTo>
                    <a:pt x="264459" y="43543"/>
                  </a:lnTo>
                  <a:lnTo>
                    <a:pt x="264779" y="43383"/>
                  </a:lnTo>
                  <a:lnTo>
                    <a:pt x="265579" y="42743"/>
                  </a:lnTo>
                  <a:lnTo>
                    <a:pt x="266060" y="42263"/>
                  </a:lnTo>
                  <a:lnTo>
                    <a:pt x="266220" y="41782"/>
                  </a:lnTo>
                  <a:lnTo>
                    <a:pt x="266380" y="40982"/>
                  </a:lnTo>
                  <a:lnTo>
                    <a:pt x="266060" y="40181"/>
                  </a:lnTo>
                  <a:lnTo>
                    <a:pt x="265579" y="39381"/>
                  </a:lnTo>
                  <a:lnTo>
                    <a:pt x="265099" y="38741"/>
                  </a:lnTo>
                  <a:lnTo>
                    <a:pt x="263658" y="37620"/>
                  </a:lnTo>
                  <a:lnTo>
                    <a:pt x="262378" y="36499"/>
                  </a:lnTo>
                  <a:lnTo>
                    <a:pt x="261737" y="35859"/>
                  </a:lnTo>
                  <a:lnTo>
                    <a:pt x="261257" y="35059"/>
                  </a:lnTo>
                  <a:lnTo>
                    <a:pt x="260617" y="33618"/>
                  </a:lnTo>
                  <a:lnTo>
                    <a:pt x="259816" y="32657"/>
                  </a:lnTo>
                  <a:lnTo>
                    <a:pt x="259176" y="32017"/>
                  </a:lnTo>
                  <a:lnTo>
                    <a:pt x="258216" y="30897"/>
                  </a:lnTo>
                  <a:lnTo>
                    <a:pt x="257255" y="29456"/>
                  </a:lnTo>
                  <a:lnTo>
                    <a:pt x="256455" y="28015"/>
                  </a:lnTo>
                  <a:lnTo>
                    <a:pt x="255974" y="27215"/>
                  </a:lnTo>
                  <a:lnTo>
                    <a:pt x="255494" y="26414"/>
                  </a:lnTo>
                  <a:lnTo>
                    <a:pt x="254694" y="25614"/>
                  </a:lnTo>
                  <a:lnTo>
                    <a:pt x="253733" y="24813"/>
                  </a:lnTo>
                  <a:lnTo>
                    <a:pt x="251812" y="23373"/>
                  </a:lnTo>
                  <a:lnTo>
                    <a:pt x="250211" y="22412"/>
                  </a:lnTo>
                  <a:lnTo>
                    <a:pt x="248611" y="21612"/>
                  </a:lnTo>
                  <a:lnTo>
                    <a:pt x="250532" y="21612"/>
                  </a:lnTo>
                  <a:lnTo>
                    <a:pt x="252132" y="21772"/>
                  </a:lnTo>
                  <a:lnTo>
                    <a:pt x="253413" y="21932"/>
                  </a:lnTo>
                  <a:lnTo>
                    <a:pt x="254374" y="22092"/>
                  </a:lnTo>
                  <a:lnTo>
                    <a:pt x="255814" y="22412"/>
                  </a:lnTo>
                  <a:lnTo>
                    <a:pt x="256455" y="22572"/>
                  </a:lnTo>
                  <a:lnTo>
                    <a:pt x="256775" y="22412"/>
                  </a:lnTo>
                  <a:lnTo>
                    <a:pt x="257095" y="21932"/>
                  </a:lnTo>
                  <a:lnTo>
                    <a:pt x="257255" y="21452"/>
                  </a:lnTo>
                  <a:lnTo>
                    <a:pt x="257255" y="20331"/>
                  </a:lnTo>
                  <a:lnTo>
                    <a:pt x="256935" y="19371"/>
                  </a:lnTo>
                  <a:lnTo>
                    <a:pt x="256775" y="18890"/>
                  </a:lnTo>
                  <a:lnTo>
                    <a:pt x="258055" y="19531"/>
                  </a:lnTo>
                  <a:lnTo>
                    <a:pt x="259656" y="20011"/>
                  </a:lnTo>
                  <a:lnTo>
                    <a:pt x="261577" y="20331"/>
                  </a:lnTo>
                  <a:lnTo>
                    <a:pt x="262858" y="20491"/>
                  </a:lnTo>
                  <a:lnTo>
                    <a:pt x="263979" y="20811"/>
                  </a:lnTo>
                  <a:lnTo>
                    <a:pt x="266220" y="21452"/>
                  </a:lnTo>
                  <a:lnTo>
                    <a:pt x="268141" y="22092"/>
                  </a:lnTo>
                  <a:lnTo>
                    <a:pt x="269101" y="22252"/>
                  </a:lnTo>
                  <a:lnTo>
                    <a:pt x="269902" y="22412"/>
                  </a:lnTo>
                  <a:lnTo>
                    <a:pt x="271022" y="22252"/>
                  </a:lnTo>
                  <a:lnTo>
                    <a:pt x="271823" y="21932"/>
                  </a:lnTo>
                  <a:lnTo>
                    <a:pt x="272783" y="21932"/>
                  </a:lnTo>
                  <a:lnTo>
                    <a:pt x="273424" y="22092"/>
                  </a:lnTo>
                  <a:lnTo>
                    <a:pt x="274384" y="22412"/>
                  </a:lnTo>
                  <a:lnTo>
                    <a:pt x="275345" y="22732"/>
                  </a:lnTo>
                  <a:lnTo>
                    <a:pt x="276145" y="23213"/>
                  </a:lnTo>
                  <a:lnTo>
                    <a:pt x="277426" y="24173"/>
                  </a:lnTo>
                  <a:lnTo>
                    <a:pt x="278546" y="24813"/>
                  </a:lnTo>
                  <a:lnTo>
                    <a:pt x="279187" y="24973"/>
                  </a:lnTo>
                  <a:lnTo>
                    <a:pt x="279827" y="25134"/>
                  </a:lnTo>
                  <a:lnTo>
                    <a:pt x="281428" y="24973"/>
                  </a:lnTo>
                  <a:lnTo>
                    <a:pt x="283349" y="24653"/>
                  </a:lnTo>
                  <a:lnTo>
                    <a:pt x="284149" y="24333"/>
                  </a:lnTo>
                  <a:lnTo>
                    <a:pt x="284950" y="24013"/>
                  </a:lnTo>
                  <a:lnTo>
                    <a:pt x="285430" y="23373"/>
                  </a:lnTo>
                  <a:lnTo>
                    <a:pt x="285590" y="22732"/>
                  </a:lnTo>
                  <a:lnTo>
                    <a:pt x="285590" y="21292"/>
                  </a:lnTo>
                  <a:lnTo>
                    <a:pt x="285270" y="20171"/>
                  </a:lnTo>
                  <a:lnTo>
                    <a:pt x="284790" y="19210"/>
                  </a:lnTo>
                  <a:lnTo>
                    <a:pt x="284149" y="18410"/>
                  </a:lnTo>
                  <a:lnTo>
                    <a:pt x="283509" y="17770"/>
                  </a:lnTo>
                  <a:lnTo>
                    <a:pt x="282708" y="17289"/>
                  </a:lnTo>
                  <a:lnTo>
                    <a:pt x="281588" y="16489"/>
                  </a:lnTo>
                  <a:lnTo>
                    <a:pt x="280147" y="16009"/>
                  </a:lnTo>
                  <a:lnTo>
                    <a:pt x="279347" y="15689"/>
                  </a:lnTo>
                  <a:lnTo>
                    <a:pt x="278706" y="15528"/>
                  </a:lnTo>
                  <a:lnTo>
                    <a:pt x="278386" y="15689"/>
                  </a:lnTo>
                  <a:lnTo>
                    <a:pt x="278066" y="15689"/>
                  </a:lnTo>
                  <a:lnTo>
                    <a:pt x="277906" y="15528"/>
                  </a:lnTo>
                  <a:lnTo>
                    <a:pt x="277426" y="14408"/>
                  </a:lnTo>
                  <a:lnTo>
                    <a:pt x="276945" y="13607"/>
                  </a:lnTo>
                  <a:lnTo>
                    <a:pt x="276305" y="12807"/>
                  </a:lnTo>
                  <a:lnTo>
                    <a:pt x="274864" y="11366"/>
                  </a:lnTo>
                  <a:lnTo>
                    <a:pt x="273584" y="10406"/>
                  </a:lnTo>
                  <a:lnTo>
                    <a:pt x="272943" y="9926"/>
                  </a:lnTo>
                  <a:lnTo>
                    <a:pt x="272463" y="8805"/>
                  </a:lnTo>
                  <a:lnTo>
                    <a:pt x="272303" y="7684"/>
                  </a:lnTo>
                  <a:lnTo>
                    <a:pt x="272143" y="5923"/>
                  </a:lnTo>
                  <a:lnTo>
                    <a:pt x="272143" y="4963"/>
                  </a:lnTo>
                  <a:lnTo>
                    <a:pt x="272303" y="4483"/>
                  </a:lnTo>
                  <a:lnTo>
                    <a:pt x="272303" y="4002"/>
                  </a:lnTo>
                  <a:lnTo>
                    <a:pt x="272303" y="3362"/>
                  </a:lnTo>
                  <a:lnTo>
                    <a:pt x="272143" y="2722"/>
                  </a:lnTo>
                  <a:lnTo>
                    <a:pt x="271663" y="2081"/>
                  </a:lnTo>
                  <a:lnTo>
                    <a:pt x="271022" y="1601"/>
                  </a:lnTo>
                  <a:lnTo>
                    <a:pt x="269742" y="1441"/>
                  </a:lnTo>
                  <a:lnTo>
                    <a:pt x="268141" y="1441"/>
                  </a:lnTo>
                  <a:lnTo>
                    <a:pt x="266380" y="1761"/>
                  </a:lnTo>
                  <a:lnTo>
                    <a:pt x="264939" y="2242"/>
                  </a:lnTo>
                  <a:lnTo>
                    <a:pt x="263819" y="2722"/>
                  </a:lnTo>
                  <a:lnTo>
                    <a:pt x="262858" y="3202"/>
                  </a:lnTo>
                  <a:lnTo>
                    <a:pt x="262058" y="3522"/>
                  </a:lnTo>
                  <a:lnTo>
                    <a:pt x="261417" y="3842"/>
                  </a:lnTo>
                  <a:lnTo>
                    <a:pt x="260617" y="4002"/>
                  </a:lnTo>
                  <a:lnTo>
                    <a:pt x="259976" y="3842"/>
                  </a:lnTo>
                  <a:lnTo>
                    <a:pt x="259336" y="3682"/>
                  </a:lnTo>
                  <a:lnTo>
                    <a:pt x="259336" y="3522"/>
                  </a:lnTo>
                  <a:lnTo>
                    <a:pt x="259496" y="3362"/>
                  </a:lnTo>
                  <a:lnTo>
                    <a:pt x="257895" y="3202"/>
                  </a:lnTo>
                  <a:lnTo>
                    <a:pt x="256615" y="2882"/>
                  </a:lnTo>
                  <a:lnTo>
                    <a:pt x="255334" y="2562"/>
                  </a:lnTo>
                  <a:lnTo>
                    <a:pt x="253573" y="1761"/>
                  </a:lnTo>
                  <a:lnTo>
                    <a:pt x="252933" y="1601"/>
                  </a:lnTo>
                  <a:lnTo>
                    <a:pt x="252292" y="1441"/>
                  </a:lnTo>
                  <a:lnTo>
                    <a:pt x="251812" y="1761"/>
                  </a:lnTo>
                  <a:lnTo>
                    <a:pt x="251332" y="2402"/>
                  </a:lnTo>
                  <a:lnTo>
                    <a:pt x="251012" y="3362"/>
                  </a:lnTo>
                  <a:lnTo>
                    <a:pt x="251012" y="4483"/>
                  </a:lnTo>
                  <a:lnTo>
                    <a:pt x="250852" y="6244"/>
                  </a:lnTo>
                  <a:lnTo>
                    <a:pt x="250692" y="7044"/>
                  </a:lnTo>
                  <a:lnTo>
                    <a:pt x="250532" y="7364"/>
                  </a:lnTo>
                  <a:lnTo>
                    <a:pt x="250211" y="7524"/>
                  </a:lnTo>
                  <a:lnTo>
                    <a:pt x="250051" y="7524"/>
                  </a:lnTo>
                  <a:lnTo>
                    <a:pt x="249251" y="7204"/>
                  </a:lnTo>
                  <a:lnTo>
                    <a:pt x="247650" y="6244"/>
                  </a:lnTo>
                  <a:lnTo>
                    <a:pt x="246369" y="5123"/>
                  </a:lnTo>
                  <a:lnTo>
                    <a:pt x="244448" y="3202"/>
                  </a:lnTo>
                  <a:lnTo>
                    <a:pt x="244128" y="2882"/>
                  </a:lnTo>
                  <a:lnTo>
                    <a:pt x="243008" y="2882"/>
                  </a:lnTo>
                  <a:lnTo>
                    <a:pt x="242527" y="3042"/>
                  </a:lnTo>
                  <a:lnTo>
                    <a:pt x="241727" y="3522"/>
                  </a:lnTo>
                  <a:lnTo>
                    <a:pt x="241407" y="3842"/>
                  </a:lnTo>
                  <a:lnTo>
                    <a:pt x="241727" y="3202"/>
                  </a:lnTo>
                  <a:lnTo>
                    <a:pt x="242367" y="1921"/>
                  </a:lnTo>
                  <a:lnTo>
                    <a:pt x="242527" y="1281"/>
                  </a:lnTo>
                  <a:lnTo>
                    <a:pt x="242527" y="641"/>
                  </a:lnTo>
                  <a:lnTo>
                    <a:pt x="242527" y="481"/>
                  </a:lnTo>
                  <a:lnTo>
                    <a:pt x="242367" y="160"/>
                  </a:lnTo>
                  <a:lnTo>
                    <a:pt x="242047" y="160"/>
                  </a:lnTo>
                  <a:lnTo>
                    <a:pt x="2417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7"/>
            <p:cNvSpPr/>
            <p:nvPr/>
          </p:nvSpPr>
          <p:spPr>
            <a:xfrm>
              <a:off x="-5069338" y="2340347"/>
              <a:ext cx="1948962" cy="734273"/>
            </a:xfrm>
            <a:custGeom>
              <a:avLst/>
              <a:gdLst/>
              <a:ahLst/>
              <a:cxnLst/>
              <a:rect l="l" t="t" r="r" b="b"/>
              <a:pathLst>
                <a:path w="148719" h="56030" extrusionOk="0">
                  <a:moveTo>
                    <a:pt x="90127" y="0"/>
                  </a:moveTo>
                  <a:lnTo>
                    <a:pt x="81963" y="1441"/>
                  </a:lnTo>
                  <a:lnTo>
                    <a:pt x="76040" y="2882"/>
                  </a:lnTo>
                  <a:lnTo>
                    <a:pt x="76360" y="6884"/>
                  </a:lnTo>
                  <a:lnTo>
                    <a:pt x="69156" y="6563"/>
                  </a:lnTo>
                  <a:lnTo>
                    <a:pt x="63073" y="3202"/>
                  </a:lnTo>
                  <a:lnTo>
                    <a:pt x="60672" y="5923"/>
                  </a:lnTo>
                  <a:lnTo>
                    <a:pt x="55229" y="6563"/>
                  </a:lnTo>
                  <a:lnTo>
                    <a:pt x="54429" y="11686"/>
                  </a:lnTo>
                  <a:lnTo>
                    <a:pt x="58591" y="14087"/>
                  </a:lnTo>
                  <a:lnTo>
                    <a:pt x="60032" y="17289"/>
                  </a:lnTo>
                  <a:lnTo>
                    <a:pt x="53148" y="17929"/>
                  </a:lnTo>
                  <a:lnTo>
                    <a:pt x="45144" y="16168"/>
                  </a:lnTo>
                  <a:lnTo>
                    <a:pt x="39381" y="15208"/>
                  </a:lnTo>
                  <a:lnTo>
                    <a:pt x="36019" y="17609"/>
                  </a:lnTo>
                  <a:lnTo>
                    <a:pt x="31537" y="16168"/>
                  </a:lnTo>
                  <a:lnTo>
                    <a:pt x="26734" y="16489"/>
                  </a:lnTo>
                  <a:lnTo>
                    <a:pt x="22892" y="11366"/>
                  </a:lnTo>
                  <a:lnTo>
                    <a:pt x="18730" y="12487"/>
                  </a:lnTo>
                  <a:lnTo>
                    <a:pt x="18090" y="15848"/>
                  </a:lnTo>
                  <a:lnTo>
                    <a:pt x="10886" y="11686"/>
                  </a:lnTo>
                  <a:lnTo>
                    <a:pt x="5443" y="13447"/>
                  </a:lnTo>
                  <a:lnTo>
                    <a:pt x="5123" y="19210"/>
                  </a:lnTo>
                  <a:lnTo>
                    <a:pt x="0" y="19690"/>
                  </a:lnTo>
                  <a:lnTo>
                    <a:pt x="480" y="19850"/>
                  </a:lnTo>
                  <a:lnTo>
                    <a:pt x="961" y="20331"/>
                  </a:lnTo>
                  <a:lnTo>
                    <a:pt x="2081" y="21771"/>
                  </a:lnTo>
                  <a:lnTo>
                    <a:pt x="3362" y="23692"/>
                  </a:lnTo>
                  <a:lnTo>
                    <a:pt x="4643" y="25934"/>
                  </a:lnTo>
                  <a:lnTo>
                    <a:pt x="6724" y="29776"/>
                  </a:lnTo>
                  <a:lnTo>
                    <a:pt x="7524" y="31537"/>
                  </a:lnTo>
                  <a:lnTo>
                    <a:pt x="28015" y="39221"/>
                  </a:lnTo>
                  <a:lnTo>
                    <a:pt x="39061" y="45304"/>
                  </a:lnTo>
                  <a:lnTo>
                    <a:pt x="44343" y="50426"/>
                  </a:lnTo>
                  <a:lnTo>
                    <a:pt x="48346" y="53948"/>
                  </a:lnTo>
                  <a:lnTo>
                    <a:pt x="49786" y="55069"/>
                  </a:lnTo>
                  <a:lnTo>
                    <a:pt x="50747" y="55549"/>
                  </a:lnTo>
                  <a:lnTo>
                    <a:pt x="52027" y="55709"/>
                  </a:lnTo>
                  <a:lnTo>
                    <a:pt x="54429" y="55869"/>
                  </a:lnTo>
                  <a:lnTo>
                    <a:pt x="61472" y="55869"/>
                  </a:lnTo>
                  <a:lnTo>
                    <a:pt x="72038" y="56029"/>
                  </a:lnTo>
                  <a:lnTo>
                    <a:pt x="74279" y="55389"/>
                  </a:lnTo>
                  <a:lnTo>
                    <a:pt x="78281" y="54268"/>
                  </a:lnTo>
                  <a:lnTo>
                    <a:pt x="84685" y="52187"/>
                  </a:lnTo>
                  <a:lnTo>
                    <a:pt x="85005" y="52027"/>
                  </a:lnTo>
                  <a:lnTo>
                    <a:pt x="85485" y="51547"/>
                  </a:lnTo>
                  <a:lnTo>
                    <a:pt x="86446" y="50747"/>
                  </a:lnTo>
                  <a:lnTo>
                    <a:pt x="87406" y="49786"/>
                  </a:lnTo>
                  <a:lnTo>
                    <a:pt x="87886" y="49626"/>
                  </a:lnTo>
                  <a:lnTo>
                    <a:pt x="88367" y="49466"/>
                  </a:lnTo>
                  <a:lnTo>
                    <a:pt x="99412" y="49786"/>
                  </a:lnTo>
                  <a:lnTo>
                    <a:pt x="99893" y="49626"/>
                  </a:lnTo>
                  <a:lnTo>
                    <a:pt x="100853" y="49146"/>
                  </a:lnTo>
                  <a:lnTo>
                    <a:pt x="102934" y="47865"/>
                  </a:lnTo>
                  <a:lnTo>
                    <a:pt x="105496" y="45944"/>
                  </a:lnTo>
                  <a:lnTo>
                    <a:pt x="112379" y="48025"/>
                  </a:lnTo>
                  <a:lnTo>
                    <a:pt x="112539" y="48345"/>
                  </a:lnTo>
                  <a:lnTo>
                    <a:pt x="113019" y="49146"/>
                  </a:lnTo>
                  <a:lnTo>
                    <a:pt x="113660" y="50106"/>
                  </a:lnTo>
                  <a:lnTo>
                    <a:pt x="114300" y="50426"/>
                  </a:lnTo>
                  <a:lnTo>
                    <a:pt x="114780" y="50747"/>
                  </a:lnTo>
                  <a:lnTo>
                    <a:pt x="115581" y="51067"/>
                  </a:lnTo>
                  <a:lnTo>
                    <a:pt x="116221" y="51227"/>
                  </a:lnTo>
                  <a:lnTo>
                    <a:pt x="117822" y="51227"/>
                  </a:lnTo>
                  <a:lnTo>
                    <a:pt x="119263" y="51067"/>
                  </a:lnTo>
                  <a:lnTo>
                    <a:pt x="120704" y="50747"/>
                  </a:lnTo>
                  <a:lnTo>
                    <a:pt x="121504" y="50747"/>
                  </a:lnTo>
                  <a:lnTo>
                    <a:pt x="122464" y="50907"/>
                  </a:lnTo>
                  <a:lnTo>
                    <a:pt x="124866" y="51547"/>
                  </a:lnTo>
                  <a:lnTo>
                    <a:pt x="127267" y="52027"/>
                  </a:lnTo>
                  <a:lnTo>
                    <a:pt x="128227" y="52187"/>
                  </a:lnTo>
                  <a:lnTo>
                    <a:pt x="128868" y="52187"/>
                  </a:lnTo>
                  <a:lnTo>
                    <a:pt x="130309" y="51547"/>
                  </a:lnTo>
                  <a:lnTo>
                    <a:pt x="131909" y="50587"/>
                  </a:lnTo>
                  <a:lnTo>
                    <a:pt x="133990" y="49146"/>
                  </a:lnTo>
                  <a:lnTo>
                    <a:pt x="133990" y="45304"/>
                  </a:lnTo>
                  <a:lnTo>
                    <a:pt x="139113" y="45944"/>
                  </a:lnTo>
                  <a:lnTo>
                    <a:pt x="140554" y="42262"/>
                  </a:lnTo>
                  <a:lnTo>
                    <a:pt x="145036" y="39541"/>
                  </a:lnTo>
                  <a:lnTo>
                    <a:pt x="148718" y="33938"/>
                  </a:lnTo>
                  <a:lnTo>
                    <a:pt x="143916" y="32337"/>
                  </a:lnTo>
                  <a:lnTo>
                    <a:pt x="140394" y="31056"/>
                  </a:lnTo>
                  <a:lnTo>
                    <a:pt x="139113" y="30416"/>
                  </a:lnTo>
                  <a:lnTo>
                    <a:pt x="138473" y="29936"/>
                  </a:lnTo>
                  <a:lnTo>
                    <a:pt x="138473" y="29776"/>
                  </a:lnTo>
                  <a:lnTo>
                    <a:pt x="138473" y="29455"/>
                  </a:lnTo>
                  <a:lnTo>
                    <a:pt x="138793" y="29135"/>
                  </a:lnTo>
                  <a:lnTo>
                    <a:pt x="139433" y="28975"/>
                  </a:lnTo>
                  <a:lnTo>
                    <a:pt x="140074" y="28655"/>
                  </a:lnTo>
                  <a:lnTo>
                    <a:pt x="141514" y="28335"/>
                  </a:lnTo>
                  <a:lnTo>
                    <a:pt x="142315" y="28175"/>
                  </a:lnTo>
                  <a:lnTo>
                    <a:pt x="142315" y="24813"/>
                  </a:lnTo>
                  <a:lnTo>
                    <a:pt x="136712" y="23052"/>
                  </a:lnTo>
                  <a:lnTo>
                    <a:pt x="136392" y="19690"/>
                  </a:lnTo>
                  <a:lnTo>
                    <a:pt x="132710" y="16969"/>
                  </a:lnTo>
                  <a:lnTo>
                    <a:pt x="129828" y="15048"/>
                  </a:lnTo>
                  <a:lnTo>
                    <a:pt x="128548" y="14408"/>
                  </a:lnTo>
                  <a:lnTo>
                    <a:pt x="127907" y="14087"/>
                  </a:lnTo>
                  <a:lnTo>
                    <a:pt x="125666" y="13927"/>
                  </a:lnTo>
                  <a:lnTo>
                    <a:pt x="121984" y="13607"/>
                  </a:lnTo>
                  <a:lnTo>
                    <a:pt x="117182" y="13447"/>
                  </a:lnTo>
                  <a:lnTo>
                    <a:pt x="112059" y="13127"/>
                  </a:lnTo>
                  <a:lnTo>
                    <a:pt x="108697" y="16489"/>
                  </a:lnTo>
                  <a:lnTo>
                    <a:pt x="102134" y="15528"/>
                  </a:lnTo>
                  <a:lnTo>
                    <a:pt x="97811" y="14568"/>
                  </a:lnTo>
                  <a:lnTo>
                    <a:pt x="96531" y="14247"/>
                  </a:lnTo>
                  <a:lnTo>
                    <a:pt x="96211" y="14247"/>
                  </a:lnTo>
                  <a:lnTo>
                    <a:pt x="96371" y="14087"/>
                  </a:lnTo>
                  <a:lnTo>
                    <a:pt x="96371" y="13927"/>
                  </a:lnTo>
                  <a:lnTo>
                    <a:pt x="96371" y="13447"/>
                  </a:lnTo>
                  <a:lnTo>
                    <a:pt x="95730" y="11846"/>
                  </a:lnTo>
                  <a:lnTo>
                    <a:pt x="94770" y="9445"/>
                  </a:lnTo>
                  <a:lnTo>
                    <a:pt x="93649" y="7044"/>
                  </a:lnTo>
                  <a:lnTo>
                    <a:pt x="91248" y="2241"/>
                  </a:lnTo>
                  <a:lnTo>
                    <a:pt x="9012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7"/>
            <p:cNvSpPr/>
            <p:nvPr/>
          </p:nvSpPr>
          <p:spPr>
            <a:xfrm>
              <a:off x="-4237921" y="2513731"/>
              <a:ext cx="1125412" cy="517628"/>
            </a:xfrm>
            <a:custGeom>
              <a:avLst/>
              <a:gdLst/>
              <a:ahLst/>
              <a:cxnLst/>
              <a:rect l="l" t="t" r="r" b="b"/>
              <a:pathLst>
                <a:path w="51767" h="23810" extrusionOk="0">
                  <a:moveTo>
                    <a:pt x="25641" y="19671"/>
                  </a:moveTo>
                  <a:lnTo>
                    <a:pt x="21750" y="18374"/>
                  </a:lnTo>
                  <a:lnTo>
                    <a:pt x="22491" y="15409"/>
                  </a:lnTo>
                  <a:lnTo>
                    <a:pt x="21194" y="13741"/>
                  </a:lnTo>
                  <a:lnTo>
                    <a:pt x="21750" y="10962"/>
                  </a:lnTo>
                  <a:lnTo>
                    <a:pt x="12856" y="9480"/>
                  </a:lnTo>
                  <a:lnTo>
                    <a:pt x="10632" y="10962"/>
                  </a:lnTo>
                  <a:lnTo>
                    <a:pt x="6927" y="13186"/>
                  </a:lnTo>
                  <a:lnTo>
                    <a:pt x="2131" y="10839"/>
                  </a:lnTo>
                  <a:lnTo>
                    <a:pt x="0" y="5096"/>
                  </a:lnTo>
                  <a:lnTo>
                    <a:pt x="2131" y="3243"/>
                  </a:lnTo>
                  <a:lnTo>
                    <a:pt x="7297" y="3921"/>
                  </a:lnTo>
                  <a:lnTo>
                    <a:pt x="6556" y="957"/>
                  </a:lnTo>
                  <a:lnTo>
                    <a:pt x="8780" y="215"/>
                  </a:lnTo>
                  <a:lnTo>
                    <a:pt x="13597" y="2254"/>
                  </a:lnTo>
                  <a:lnTo>
                    <a:pt x="17488" y="2068"/>
                  </a:lnTo>
                  <a:lnTo>
                    <a:pt x="20267" y="957"/>
                  </a:lnTo>
                  <a:lnTo>
                    <a:pt x="27238" y="1853"/>
                  </a:lnTo>
                  <a:lnTo>
                    <a:pt x="29647" y="0"/>
                  </a:lnTo>
                  <a:lnTo>
                    <a:pt x="39167" y="771"/>
                  </a:lnTo>
                  <a:lnTo>
                    <a:pt x="44355" y="4477"/>
                  </a:lnTo>
                  <a:lnTo>
                    <a:pt x="44562" y="5837"/>
                  </a:lnTo>
                  <a:lnTo>
                    <a:pt x="47690" y="7256"/>
                  </a:lnTo>
                  <a:lnTo>
                    <a:pt x="47505" y="9109"/>
                  </a:lnTo>
                  <a:lnTo>
                    <a:pt x="45096" y="9850"/>
                  </a:lnTo>
                  <a:lnTo>
                    <a:pt x="47505" y="11333"/>
                  </a:lnTo>
                  <a:lnTo>
                    <a:pt x="51767" y="13000"/>
                  </a:lnTo>
                  <a:lnTo>
                    <a:pt x="48987" y="16150"/>
                  </a:lnTo>
                  <a:lnTo>
                    <a:pt x="46208" y="17262"/>
                  </a:lnTo>
                  <a:lnTo>
                    <a:pt x="45837" y="20227"/>
                  </a:lnTo>
                  <a:lnTo>
                    <a:pt x="42873" y="19300"/>
                  </a:lnTo>
                  <a:lnTo>
                    <a:pt x="42895" y="22235"/>
                  </a:lnTo>
                  <a:lnTo>
                    <a:pt x="39837" y="23810"/>
                  </a:lnTo>
                  <a:lnTo>
                    <a:pt x="35091" y="22821"/>
                  </a:lnTo>
                  <a:lnTo>
                    <a:pt x="31941" y="23191"/>
                  </a:lnTo>
                  <a:lnTo>
                    <a:pt x="28605" y="213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2869" name="Google Shape;2869;p5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870" name="Google Shape;2870;p57"/>
          <p:cNvCxnSpPr>
            <a:stCxn id="2871" idx="1"/>
          </p:cNvCxnSpPr>
          <p:nvPr/>
        </p:nvCxnSpPr>
        <p:spPr>
          <a:xfrm rot="-5400000" flipH="1">
            <a:off x="1425375" y="2171625"/>
            <a:ext cx="1735800" cy="1857000"/>
          </a:xfrm>
          <a:prstGeom prst="bentConnector2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871" name="Google Shape;2871;p57"/>
          <p:cNvSpPr/>
          <p:nvPr/>
        </p:nvSpPr>
        <p:spPr>
          <a:xfrm>
            <a:off x="5625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57"/>
          <p:cNvSpPr/>
          <p:nvPr/>
        </p:nvSpPr>
        <p:spPr>
          <a:xfrm>
            <a:off x="5625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57"/>
          <p:cNvSpPr/>
          <p:nvPr/>
        </p:nvSpPr>
        <p:spPr>
          <a:xfrm>
            <a:off x="27007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57"/>
          <p:cNvSpPr/>
          <p:nvPr/>
        </p:nvSpPr>
        <p:spPr>
          <a:xfrm>
            <a:off x="27007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57"/>
          <p:cNvSpPr/>
          <p:nvPr/>
        </p:nvSpPr>
        <p:spPr>
          <a:xfrm>
            <a:off x="483887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57"/>
          <p:cNvSpPr/>
          <p:nvPr/>
        </p:nvSpPr>
        <p:spPr>
          <a:xfrm>
            <a:off x="483886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57"/>
          <p:cNvSpPr/>
          <p:nvPr/>
        </p:nvSpPr>
        <p:spPr>
          <a:xfrm>
            <a:off x="6977025" y="1161225"/>
            <a:ext cx="1604400" cy="1071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57"/>
          <p:cNvSpPr/>
          <p:nvPr/>
        </p:nvSpPr>
        <p:spPr>
          <a:xfrm>
            <a:off x="6977013" y="1161225"/>
            <a:ext cx="1604400" cy="4179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57"/>
          <p:cNvSpPr txBox="1"/>
          <p:nvPr/>
        </p:nvSpPr>
        <p:spPr>
          <a:xfrm>
            <a:off x="562625" y="1155375"/>
            <a:ext cx="1604400" cy="4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8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80" name="Google Shape;2880;p57"/>
          <p:cNvSpPr txBox="1"/>
          <p:nvPr/>
        </p:nvSpPr>
        <p:spPr>
          <a:xfrm>
            <a:off x="562572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1" name="Google Shape;2881;p57"/>
          <p:cNvSpPr txBox="1"/>
          <p:nvPr/>
        </p:nvSpPr>
        <p:spPr>
          <a:xfrm>
            <a:off x="2700722" y="1155375"/>
            <a:ext cx="1604400" cy="4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8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82" name="Google Shape;2882;p57"/>
          <p:cNvSpPr txBox="1"/>
          <p:nvPr/>
        </p:nvSpPr>
        <p:spPr>
          <a:xfrm>
            <a:off x="2675875" y="1579125"/>
            <a:ext cx="1649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very far away from Earth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3" name="Google Shape;2883;p57"/>
          <p:cNvSpPr txBox="1"/>
          <p:nvPr/>
        </p:nvSpPr>
        <p:spPr>
          <a:xfrm>
            <a:off x="4838823" y="1155375"/>
            <a:ext cx="1604400" cy="4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8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84" name="Google Shape;2884;p57"/>
          <p:cNvSpPr txBox="1"/>
          <p:nvPr/>
        </p:nvSpPr>
        <p:spPr>
          <a:xfrm>
            <a:off x="4838873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5" name="Google Shape;2885;p57"/>
          <p:cNvSpPr txBox="1"/>
          <p:nvPr/>
        </p:nvSpPr>
        <p:spPr>
          <a:xfrm>
            <a:off x="6977025" y="1579125"/>
            <a:ext cx="16044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closest object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6" name="Google Shape;2886;p57"/>
          <p:cNvSpPr txBox="1"/>
          <p:nvPr/>
        </p:nvSpPr>
        <p:spPr>
          <a:xfrm>
            <a:off x="6977025" y="1155375"/>
            <a:ext cx="1604400" cy="429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8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cxnSp>
        <p:nvCxnSpPr>
          <p:cNvPr id="2887" name="Google Shape;2887;p57"/>
          <p:cNvCxnSpPr>
            <a:stCxn id="2877" idx="1"/>
          </p:cNvCxnSpPr>
          <p:nvPr/>
        </p:nvCxnSpPr>
        <p:spPr>
          <a:xfrm rot="5400000">
            <a:off x="6192825" y="1873725"/>
            <a:ext cx="1227900" cy="1944900"/>
          </a:xfrm>
          <a:prstGeom prst="bentConnector2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88" name="Google Shape;2888;p57"/>
          <p:cNvCxnSpPr>
            <a:stCxn id="2873" idx="1"/>
          </p:cNvCxnSpPr>
          <p:nvPr/>
        </p:nvCxnSpPr>
        <p:spPr>
          <a:xfrm rot="-5400000" flipH="1">
            <a:off x="3565625" y="2169525"/>
            <a:ext cx="807300" cy="932700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89" name="Google Shape;2889;p57"/>
          <p:cNvCxnSpPr>
            <a:stCxn id="2875" idx="1"/>
          </p:cNvCxnSpPr>
          <p:nvPr/>
        </p:nvCxnSpPr>
        <p:spPr>
          <a:xfrm rot="5400000">
            <a:off x="4435525" y="2695575"/>
            <a:ext cx="1668900" cy="742200"/>
          </a:xfrm>
          <a:prstGeom prst="bentConnector3">
            <a:avLst>
              <a:gd name="adj1" fmla="val 3559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58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895" name="Google Shape;2895;p58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896" name="Google Shape;2896;p58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" name="Google Shape;2901;p5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2" name="Google Shape;2902;p59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3" name="Google Shape;2903;p5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2904" name="Google Shape;2904;p5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2905" name="Google Shape;2905;p5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906" name="Google Shape;2906;p5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907" name="Google Shape;2907;p5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8" name="Google Shape;2908;p5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09" name="Google Shape;2909;p5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5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911" name="Google Shape;2911;p5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912" name="Google Shape;2912;p5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3" name="Google Shape;2913;p5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14" name="Google Shape;2914;p5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915" name="Google Shape;2915;p5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5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5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5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19" name="Google Shape;2919;p5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920" name="Google Shape;2920;p5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921" name="Google Shape;2921;p5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2" name="Google Shape;2922;p5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23" name="Google Shape;2923;p5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924" name="Google Shape;2924;p5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5" name="Google Shape;2925;p5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6" name="Google Shape;2926;p5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7" name="Google Shape;2927;p5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28" name="Google Shape;2928;p5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929" name="Google Shape;2929;p5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930" name="Google Shape;2930;p5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5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2" name="Google Shape;2932;p5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933" name="Google Shape;2933;p5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5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5" name="Google Shape;2935;p5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936" name="Google Shape;2936;p5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937" name="Google Shape;2937;p5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8" name="Google Shape;2938;p5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9" name="Google Shape;2939;p5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940" name="Google Shape;2940;p5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1" name="Google Shape;2941;p5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2" name="Google Shape;2942;p5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3" name="Google Shape;2943;p5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4" name="Google Shape;2944;p5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9" name="Google Shape;289;p3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0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0"/>
          <p:cNvSpPr/>
          <p:nvPr/>
        </p:nvSpPr>
        <p:spPr>
          <a:xfrm>
            <a:off x="5770142" y="1082262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0"/>
          <p:cNvSpPr/>
          <p:nvPr/>
        </p:nvSpPr>
        <p:spPr>
          <a:xfrm>
            <a:off x="9468242" y="2654177"/>
            <a:ext cx="16687" cy="8344"/>
          </a:xfrm>
          <a:custGeom>
            <a:avLst/>
            <a:gdLst/>
            <a:ahLst/>
            <a:cxnLst/>
            <a:rect l="l" t="t" r="r" b="b"/>
            <a:pathLst>
              <a:path w="1258" h="629" extrusionOk="0">
                <a:moveTo>
                  <a:pt x="1048" y="0"/>
                </a:moveTo>
                <a:lnTo>
                  <a:pt x="839" y="105"/>
                </a:lnTo>
                <a:lnTo>
                  <a:pt x="734" y="210"/>
                </a:lnTo>
                <a:lnTo>
                  <a:pt x="629" y="105"/>
                </a:lnTo>
                <a:lnTo>
                  <a:pt x="524" y="105"/>
                </a:lnTo>
                <a:lnTo>
                  <a:pt x="419" y="210"/>
                </a:lnTo>
                <a:lnTo>
                  <a:pt x="315" y="314"/>
                </a:lnTo>
                <a:lnTo>
                  <a:pt x="210" y="314"/>
                </a:lnTo>
                <a:lnTo>
                  <a:pt x="105" y="419"/>
                </a:lnTo>
                <a:lnTo>
                  <a:pt x="0" y="524"/>
                </a:lnTo>
                <a:lnTo>
                  <a:pt x="210" y="629"/>
                </a:lnTo>
                <a:lnTo>
                  <a:pt x="315" y="524"/>
                </a:lnTo>
                <a:lnTo>
                  <a:pt x="629" y="419"/>
                </a:lnTo>
                <a:lnTo>
                  <a:pt x="734" y="419"/>
                </a:lnTo>
                <a:lnTo>
                  <a:pt x="943" y="524"/>
                </a:lnTo>
                <a:lnTo>
                  <a:pt x="1153" y="419"/>
                </a:lnTo>
                <a:lnTo>
                  <a:pt x="1258" y="314"/>
                </a:lnTo>
                <a:lnTo>
                  <a:pt x="1258" y="105"/>
                </a:lnTo>
                <a:lnTo>
                  <a:pt x="1048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0"/>
          <p:cNvSpPr txBox="1"/>
          <p:nvPr/>
        </p:nvSpPr>
        <p:spPr>
          <a:xfrm>
            <a:off x="685800" y="1739625"/>
            <a:ext cx="947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4" name="Google Shape;294;p30"/>
          <p:cNvSpPr txBox="1"/>
          <p:nvPr/>
        </p:nvSpPr>
        <p:spPr>
          <a:xfrm>
            <a:off x="685800" y="3823225"/>
            <a:ext cx="947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5" name="Google Shape;295;p30"/>
          <p:cNvSpPr txBox="1"/>
          <p:nvPr/>
        </p:nvSpPr>
        <p:spPr>
          <a:xfrm>
            <a:off x="7511175" y="1739625"/>
            <a:ext cx="947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7511175" y="3823225"/>
            <a:ext cx="947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685800" y="2026725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6464400" y="2026725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farthest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and it’s also the fourth-largest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0"/>
          <p:cNvSpPr txBox="1"/>
          <p:nvPr/>
        </p:nvSpPr>
        <p:spPr>
          <a:xfrm>
            <a:off x="6464400" y="4110325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it’s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0"/>
          <p:cNvSpPr txBox="1"/>
          <p:nvPr/>
        </p:nvSpPr>
        <p:spPr>
          <a:xfrm>
            <a:off x="685800" y="4110325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1" name="Google Shape;301;p30"/>
          <p:cNvGrpSpPr/>
          <p:nvPr/>
        </p:nvGrpSpPr>
        <p:grpSpPr>
          <a:xfrm>
            <a:off x="8019978" y="3385905"/>
            <a:ext cx="276075" cy="365739"/>
            <a:chOff x="1763925" y="238125"/>
            <a:chExt cx="871175" cy="1143650"/>
          </a:xfrm>
        </p:grpSpPr>
        <p:sp>
          <p:nvSpPr>
            <p:cNvPr id="302" name="Google Shape;302;p30"/>
            <p:cNvSpPr/>
            <p:nvPr/>
          </p:nvSpPr>
          <p:spPr>
            <a:xfrm>
              <a:off x="1830950" y="443600"/>
              <a:ext cx="737125" cy="402100"/>
            </a:xfrm>
            <a:custGeom>
              <a:avLst/>
              <a:gdLst/>
              <a:ahLst/>
              <a:cxnLst/>
              <a:rect l="l" t="t" r="r" b="b"/>
              <a:pathLst>
                <a:path w="29485" h="16084" extrusionOk="0">
                  <a:moveTo>
                    <a:pt x="14326" y="1"/>
                  </a:moveTo>
                  <a:lnTo>
                    <a:pt x="13938" y="61"/>
                  </a:lnTo>
                  <a:lnTo>
                    <a:pt x="13522" y="120"/>
                  </a:lnTo>
                  <a:lnTo>
                    <a:pt x="13134" y="209"/>
                  </a:lnTo>
                  <a:lnTo>
                    <a:pt x="12747" y="299"/>
                  </a:lnTo>
                  <a:lnTo>
                    <a:pt x="12390" y="448"/>
                  </a:lnTo>
                  <a:lnTo>
                    <a:pt x="12003" y="597"/>
                  </a:lnTo>
                  <a:lnTo>
                    <a:pt x="11675" y="775"/>
                  </a:lnTo>
                  <a:lnTo>
                    <a:pt x="11318" y="954"/>
                  </a:lnTo>
                  <a:lnTo>
                    <a:pt x="10990" y="1163"/>
                  </a:lnTo>
                  <a:lnTo>
                    <a:pt x="10662" y="1401"/>
                  </a:lnTo>
                  <a:lnTo>
                    <a:pt x="10365" y="1639"/>
                  </a:lnTo>
                  <a:lnTo>
                    <a:pt x="10067" y="1907"/>
                  </a:lnTo>
                  <a:lnTo>
                    <a:pt x="9799" y="2205"/>
                  </a:lnTo>
                  <a:lnTo>
                    <a:pt x="9531" y="2503"/>
                  </a:lnTo>
                  <a:lnTo>
                    <a:pt x="9292" y="2830"/>
                  </a:lnTo>
                  <a:lnTo>
                    <a:pt x="8965" y="2771"/>
                  </a:lnTo>
                  <a:lnTo>
                    <a:pt x="8667" y="2711"/>
                  </a:lnTo>
                  <a:lnTo>
                    <a:pt x="8369" y="2681"/>
                  </a:lnTo>
                  <a:lnTo>
                    <a:pt x="8042" y="2681"/>
                  </a:lnTo>
                  <a:lnTo>
                    <a:pt x="7505" y="2711"/>
                  </a:lnTo>
                  <a:lnTo>
                    <a:pt x="6969" y="2801"/>
                  </a:lnTo>
                  <a:lnTo>
                    <a:pt x="6463" y="2920"/>
                  </a:lnTo>
                  <a:lnTo>
                    <a:pt x="5957" y="3098"/>
                  </a:lnTo>
                  <a:lnTo>
                    <a:pt x="5480" y="3337"/>
                  </a:lnTo>
                  <a:lnTo>
                    <a:pt x="5034" y="3605"/>
                  </a:lnTo>
                  <a:lnTo>
                    <a:pt x="4646" y="3902"/>
                  </a:lnTo>
                  <a:lnTo>
                    <a:pt x="4259" y="4260"/>
                  </a:lnTo>
                  <a:lnTo>
                    <a:pt x="3902" y="4647"/>
                  </a:lnTo>
                  <a:lnTo>
                    <a:pt x="3604" y="5034"/>
                  </a:lnTo>
                  <a:lnTo>
                    <a:pt x="3336" y="5481"/>
                  </a:lnTo>
                  <a:lnTo>
                    <a:pt x="3098" y="5957"/>
                  </a:lnTo>
                  <a:lnTo>
                    <a:pt x="2919" y="6464"/>
                  </a:lnTo>
                  <a:lnTo>
                    <a:pt x="2800" y="6970"/>
                  </a:lnTo>
                  <a:lnTo>
                    <a:pt x="2711" y="7506"/>
                  </a:lnTo>
                  <a:lnTo>
                    <a:pt x="2681" y="8042"/>
                  </a:lnTo>
                  <a:lnTo>
                    <a:pt x="2681" y="8281"/>
                  </a:lnTo>
                  <a:lnTo>
                    <a:pt x="2413" y="8370"/>
                  </a:lnTo>
                  <a:lnTo>
                    <a:pt x="2115" y="8519"/>
                  </a:lnTo>
                  <a:lnTo>
                    <a:pt x="1847" y="8668"/>
                  </a:lnTo>
                  <a:lnTo>
                    <a:pt x="1609" y="8846"/>
                  </a:lnTo>
                  <a:lnTo>
                    <a:pt x="1370" y="9055"/>
                  </a:lnTo>
                  <a:lnTo>
                    <a:pt x="1162" y="9263"/>
                  </a:lnTo>
                  <a:lnTo>
                    <a:pt x="953" y="9472"/>
                  </a:lnTo>
                  <a:lnTo>
                    <a:pt x="745" y="9710"/>
                  </a:lnTo>
                  <a:lnTo>
                    <a:pt x="596" y="9978"/>
                  </a:lnTo>
                  <a:lnTo>
                    <a:pt x="447" y="10246"/>
                  </a:lnTo>
                  <a:lnTo>
                    <a:pt x="298" y="10514"/>
                  </a:lnTo>
                  <a:lnTo>
                    <a:pt x="209" y="10812"/>
                  </a:lnTo>
                  <a:lnTo>
                    <a:pt x="119" y="11110"/>
                  </a:lnTo>
                  <a:lnTo>
                    <a:pt x="60" y="11408"/>
                  </a:lnTo>
                  <a:lnTo>
                    <a:pt x="0" y="11735"/>
                  </a:lnTo>
                  <a:lnTo>
                    <a:pt x="0" y="12063"/>
                  </a:lnTo>
                  <a:lnTo>
                    <a:pt x="30" y="12480"/>
                  </a:lnTo>
                  <a:lnTo>
                    <a:pt x="90" y="12867"/>
                  </a:lnTo>
                  <a:lnTo>
                    <a:pt x="179" y="13254"/>
                  </a:lnTo>
                  <a:lnTo>
                    <a:pt x="328" y="13612"/>
                  </a:lnTo>
                  <a:lnTo>
                    <a:pt x="477" y="13969"/>
                  </a:lnTo>
                  <a:lnTo>
                    <a:pt x="685" y="14297"/>
                  </a:lnTo>
                  <a:lnTo>
                    <a:pt x="924" y="14624"/>
                  </a:lnTo>
                  <a:lnTo>
                    <a:pt x="1192" y="14892"/>
                  </a:lnTo>
                  <a:lnTo>
                    <a:pt x="1460" y="15160"/>
                  </a:lnTo>
                  <a:lnTo>
                    <a:pt x="1787" y="15399"/>
                  </a:lnTo>
                  <a:lnTo>
                    <a:pt x="2115" y="15607"/>
                  </a:lnTo>
                  <a:lnTo>
                    <a:pt x="2472" y="15756"/>
                  </a:lnTo>
                  <a:lnTo>
                    <a:pt x="2830" y="15905"/>
                  </a:lnTo>
                  <a:lnTo>
                    <a:pt x="3217" y="15994"/>
                  </a:lnTo>
                  <a:lnTo>
                    <a:pt x="3604" y="16054"/>
                  </a:lnTo>
                  <a:lnTo>
                    <a:pt x="4021" y="16084"/>
                  </a:lnTo>
                  <a:lnTo>
                    <a:pt x="4349" y="16084"/>
                  </a:lnTo>
                  <a:lnTo>
                    <a:pt x="4676" y="16024"/>
                  </a:lnTo>
                  <a:lnTo>
                    <a:pt x="4974" y="15964"/>
                  </a:lnTo>
                  <a:lnTo>
                    <a:pt x="5272" y="15875"/>
                  </a:lnTo>
                  <a:lnTo>
                    <a:pt x="5570" y="15786"/>
                  </a:lnTo>
                  <a:lnTo>
                    <a:pt x="5838" y="15637"/>
                  </a:lnTo>
                  <a:lnTo>
                    <a:pt x="6106" y="15488"/>
                  </a:lnTo>
                  <a:lnTo>
                    <a:pt x="6374" y="15339"/>
                  </a:lnTo>
                  <a:lnTo>
                    <a:pt x="6612" y="15131"/>
                  </a:lnTo>
                  <a:lnTo>
                    <a:pt x="6820" y="14922"/>
                  </a:lnTo>
                  <a:lnTo>
                    <a:pt x="7029" y="14714"/>
                  </a:lnTo>
                  <a:lnTo>
                    <a:pt x="7237" y="14475"/>
                  </a:lnTo>
                  <a:lnTo>
                    <a:pt x="7416" y="14237"/>
                  </a:lnTo>
                  <a:lnTo>
                    <a:pt x="7565" y="13969"/>
                  </a:lnTo>
                  <a:lnTo>
                    <a:pt x="7714" y="13671"/>
                  </a:lnTo>
                  <a:lnTo>
                    <a:pt x="7803" y="13403"/>
                  </a:lnTo>
                  <a:lnTo>
                    <a:pt x="8280" y="13403"/>
                  </a:lnTo>
                  <a:lnTo>
                    <a:pt x="8727" y="13373"/>
                  </a:lnTo>
                  <a:lnTo>
                    <a:pt x="9173" y="13284"/>
                  </a:lnTo>
                  <a:lnTo>
                    <a:pt x="9590" y="13165"/>
                  </a:lnTo>
                  <a:lnTo>
                    <a:pt x="10007" y="13016"/>
                  </a:lnTo>
                  <a:lnTo>
                    <a:pt x="10424" y="12837"/>
                  </a:lnTo>
                  <a:lnTo>
                    <a:pt x="10811" y="12629"/>
                  </a:lnTo>
                  <a:lnTo>
                    <a:pt x="11199" y="12361"/>
                  </a:lnTo>
                  <a:lnTo>
                    <a:pt x="11586" y="12599"/>
                  </a:lnTo>
                  <a:lnTo>
                    <a:pt x="12003" y="12807"/>
                  </a:lnTo>
                  <a:lnTo>
                    <a:pt x="12449" y="12986"/>
                  </a:lnTo>
                  <a:lnTo>
                    <a:pt x="12896" y="13135"/>
                  </a:lnTo>
                  <a:lnTo>
                    <a:pt x="13343" y="13254"/>
                  </a:lnTo>
                  <a:lnTo>
                    <a:pt x="13790" y="13344"/>
                  </a:lnTo>
                  <a:lnTo>
                    <a:pt x="14266" y="13373"/>
                  </a:lnTo>
                  <a:lnTo>
                    <a:pt x="14743" y="13403"/>
                  </a:lnTo>
                  <a:lnTo>
                    <a:pt x="15219" y="13373"/>
                  </a:lnTo>
                  <a:lnTo>
                    <a:pt x="15696" y="13344"/>
                  </a:lnTo>
                  <a:lnTo>
                    <a:pt x="16142" y="13254"/>
                  </a:lnTo>
                  <a:lnTo>
                    <a:pt x="16589" y="13135"/>
                  </a:lnTo>
                  <a:lnTo>
                    <a:pt x="17036" y="12986"/>
                  </a:lnTo>
                  <a:lnTo>
                    <a:pt x="17483" y="12807"/>
                  </a:lnTo>
                  <a:lnTo>
                    <a:pt x="17900" y="12599"/>
                  </a:lnTo>
                  <a:lnTo>
                    <a:pt x="18287" y="12361"/>
                  </a:lnTo>
                  <a:lnTo>
                    <a:pt x="18674" y="12629"/>
                  </a:lnTo>
                  <a:lnTo>
                    <a:pt x="19061" y="12837"/>
                  </a:lnTo>
                  <a:lnTo>
                    <a:pt x="19478" y="13016"/>
                  </a:lnTo>
                  <a:lnTo>
                    <a:pt x="19895" y="13165"/>
                  </a:lnTo>
                  <a:lnTo>
                    <a:pt x="20312" y="13284"/>
                  </a:lnTo>
                  <a:lnTo>
                    <a:pt x="20759" y="13373"/>
                  </a:lnTo>
                  <a:lnTo>
                    <a:pt x="21205" y="13403"/>
                  </a:lnTo>
                  <a:lnTo>
                    <a:pt x="21682" y="13403"/>
                  </a:lnTo>
                  <a:lnTo>
                    <a:pt x="21771" y="13671"/>
                  </a:lnTo>
                  <a:lnTo>
                    <a:pt x="21920" y="13969"/>
                  </a:lnTo>
                  <a:lnTo>
                    <a:pt x="22069" y="14237"/>
                  </a:lnTo>
                  <a:lnTo>
                    <a:pt x="22248" y="14475"/>
                  </a:lnTo>
                  <a:lnTo>
                    <a:pt x="22456" y="14714"/>
                  </a:lnTo>
                  <a:lnTo>
                    <a:pt x="22665" y="14922"/>
                  </a:lnTo>
                  <a:lnTo>
                    <a:pt x="22873" y="15131"/>
                  </a:lnTo>
                  <a:lnTo>
                    <a:pt x="23111" y="15339"/>
                  </a:lnTo>
                  <a:lnTo>
                    <a:pt x="23380" y="15488"/>
                  </a:lnTo>
                  <a:lnTo>
                    <a:pt x="23648" y="15637"/>
                  </a:lnTo>
                  <a:lnTo>
                    <a:pt x="23916" y="15786"/>
                  </a:lnTo>
                  <a:lnTo>
                    <a:pt x="24213" y="15875"/>
                  </a:lnTo>
                  <a:lnTo>
                    <a:pt x="24511" y="15964"/>
                  </a:lnTo>
                  <a:lnTo>
                    <a:pt x="24809" y="16024"/>
                  </a:lnTo>
                  <a:lnTo>
                    <a:pt x="25137" y="16084"/>
                  </a:lnTo>
                  <a:lnTo>
                    <a:pt x="25464" y="16084"/>
                  </a:lnTo>
                  <a:lnTo>
                    <a:pt x="25881" y="16054"/>
                  </a:lnTo>
                  <a:lnTo>
                    <a:pt x="26268" y="15994"/>
                  </a:lnTo>
                  <a:lnTo>
                    <a:pt x="26656" y="15905"/>
                  </a:lnTo>
                  <a:lnTo>
                    <a:pt x="27013" y="15756"/>
                  </a:lnTo>
                  <a:lnTo>
                    <a:pt x="27370" y="15607"/>
                  </a:lnTo>
                  <a:lnTo>
                    <a:pt x="27698" y="15399"/>
                  </a:lnTo>
                  <a:lnTo>
                    <a:pt x="28026" y="15160"/>
                  </a:lnTo>
                  <a:lnTo>
                    <a:pt x="28294" y="14892"/>
                  </a:lnTo>
                  <a:lnTo>
                    <a:pt x="28562" y="14624"/>
                  </a:lnTo>
                  <a:lnTo>
                    <a:pt x="28800" y="14297"/>
                  </a:lnTo>
                  <a:lnTo>
                    <a:pt x="29008" y="13969"/>
                  </a:lnTo>
                  <a:lnTo>
                    <a:pt x="29157" y="13612"/>
                  </a:lnTo>
                  <a:lnTo>
                    <a:pt x="29306" y="13254"/>
                  </a:lnTo>
                  <a:lnTo>
                    <a:pt x="29396" y="12867"/>
                  </a:lnTo>
                  <a:lnTo>
                    <a:pt x="29455" y="12480"/>
                  </a:lnTo>
                  <a:lnTo>
                    <a:pt x="29485" y="12063"/>
                  </a:lnTo>
                  <a:lnTo>
                    <a:pt x="29485" y="11735"/>
                  </a:lnTo>
                  <a:lnTo>
                    <a:pt x="29425" y="11408"/>
                  </a:lnTo>
                  <a:lnTo>
                    <a:pt x="29366" y="11110"/>
                  </a:lnTo>
                  <a:lnTo>
                    <a:pt x="29276" y="10812"/>
                  </a:lnTo>
                  <a:lnTo>
                    <a:pt x="29187" y="10514"/>
                  </a:lnTo>
                  <a:lnTo>
                    <a:pt x="29038" y="10246"/>
                  </a:lnTo>
                  <a:lnTo>
                    <a:pt x="28889" y="9978"/>
                  </a:lnTo>
                  <a:lnTo>
                    <a:pt x="28740" y="9710"/>
                  </a:lnTo>
                  <a:lnTo>
                    <a:pt x="28532" y="9472"/>
                  </a:lnTo>
                  <a:lnTo>
                    <a:pt x="28323" y="9263"/>
                  </a:lnTo>
                  <a:lnTo>
                    <a:pt x="28115" y="9055"/>
                  </a:lnTo>
                  <a:lnTo>
                    <a:pt x="27877" y="8846"/>
                  </a:lnTo>
                  <a:lnTo>
                    <a:pt x="27638" y="8668"/>
                  </a:lnTo>
                  <a:lnTo>
                    <a:pt x="27370" y="8519"/>
                  </a:lnTo>
                  <a:lnTo>
                    <a:pt x="27073" y="8370"/>
                  </a:lnTo>
                  <a:lnTo>
                    <a:pt x="26804" y="8281"/>
                  </a:lnTo>
                  <a:lnTo>
                    <a:pt x="26804" y="8042"/>
                  </a:lnTo>
                  <a:lnTo>
                    <a:pt x="26775" y="7506"/>
                  </a:lnTo>
                  <a:lnTo>
                    <a:pt x="26685" y="6970"/>
                  </a:lnTo>
                  <a:lnTo>
                    <a:pt x="26566" y="6464"/>
                  </a:lnTo>
                  <a:lnTo>
                    <a:pt x="26388" y="5957"/>
                  </a:lnTo>
                  <a:lnTo>
                    <a:pt x="26149" y="5481"/>
                  </a:lnTo>
                  <a:lnTo>
                    <a:pt x="25881" y="5034"/>
                  </a:lnTo>
                  <a:lnTo>
                    <a:pt x="25583" y="4647"/>
                  </a:lnTo>
                  <a:lnTo>
                    <a:pt x="25226" y="4260"/>
                  </a:lnTo>
                  <a:lnTo>
                    <a:pt x="24839" y="3902"/>
                  </a:lnTo>
                  <a:lnTo>
                    <a:pt x="24452" y="3605"/>
                  </a:lnTo>
                  <a:lnTo>
                    <a:pt x="24005" y="3337"/>
                  </a:lnTo>
                  <a:lnTo>
                    <a:pt x="23528" y="3098"/>
                  </a:lnTo>
                  <a:lnTo>
                    <a:pt x="23022" y="2920"/>
                  </a:lnTo>
                  <a:lnTo>
                    <a:pt x="22516" y="2801"/>
                  </a:lnTo>
                  <a:lnTo>
                    <a:pt x="21980" y="2711"/>
                  </a:lnTo>
                  <a:lnTo>
                    <a:pt x="21444" y="2681"/>
                  </a:lnTo>
                  <a:lnTo>
                    <a:pt x="21116" y="2681"/>
                  </a:lnTo>
                  <a:lnTo>
                    <a:pt x="20818" y="2711"/>
                  </a:lnTo>
                  <a:lnTo>
                    <a:pt x="20520" y="2771"/>
                  </a:lnTo>
                  <a:lnTo>
                    <a:pt x="20193" y="2830"/>
                  </a:lnTo>
                  <a:lnTo>
                    <a:pt x="19955" y="2503"/>
                  </a:lnTo>
                  <a:lnTo>
                    <a:pt x="19686" y="2205"/>
                  </a:lnTo>
                  <a:lnTo>
                    <a:pt x="19418" y="1907"/>
                  </a:lnTo>
                  <a:lnTo>
                    <a:pt x="19121" y="1639"/>
                  </a:lnTo>
                  <a:lnTo>
                    <a:pt x="18823" y="1401"/>
                  </a:lnTo>
                  <a:lnTo>
                    <a:pt x="18495" y="1163"/>
                  </a:lnTo>
                  <a:lnTo>
                    <a:pt x="18168" y="954"/>
                  </a:lnTo>
                  <a:lnTo>
                    <a:pt x="17840" y="746"/>
                  </a:lnTo>
                  <a:lnTo>
                    <a:pt x="17483" y="597"/>
                  </a:lnTo>
                  <a:lnTo>
                    <a:pt x="17095" y="448"/>
                  </a:lnTo>
                  <a:lnTo>
                    <a:pt x="16738" y="299"/>
                  </a:lnTo>
                  <a:lnTo>
                    <a:pt x="16351" y="209"/>
                  </a:lnTo>
                  <a:lnTo>
                    <a:pt x="15964" y="120"/>
                  </a:lnTo>
                  <a:lnTo>
                    <a:pt x="15547" y="61"/>
                  </a:lnTo>
                  <a:lnTo>
                    <a:pt x="15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1830950" y="443600"/>
              <a:ext cx="737125" cy="402100"/>
            </a:xfrm>
            <a:custGeom>
              <a:avLst/>
              <a:gdLst/>
              <a:ahLst/>
              <a:cxnLst/>
              <a:rect l="l" t="t" r="r" b="b"/>
              <a:pathLst>
                <a:path w="29485" h="16084" fill="none" extrusionOk="0">
                  <a:moveTo>
                    <a:pt x="25464" y="16084"/>
                  </a:moveTo>
                  <a:lnTo>
                    <a:pt x="25464" y="16084"/>
                  </a:lnTo>
                  <a:lnTo>
                    <a:pt x="25137" y="16084"/>
                  </a:lnTo>
                  <a:lnTo>
                    <a:pt x="24809" y="16024"/>
                  </a:lnTo>
                  <a:lnTo>
                    <a:pt x="24511" y="15964"/>
                  </a:lnTo>
                  <a:lnTo>
                    <a:pt x="24213" y="15875"/>
                  </a:lnTo>
                  <a:lnTo>
                    <a:pt x="23916" y="15786"/>
                  </a:lnTo>
                  <a:lnTo>
                    <a:pt x="23648" y="15637"/>
                  </a:lnTo>
                  <a:lnTo>
                    <a:pt x="23380" y="15488"/>
                  </a:lnTo>
                  <a:lnTo>
                    <a:pt x="23111" y="15339"/>
                  </a:lnTo>
                  <a:lnTo>
                    <a:pt x="22873" y="15131"/>
                  </a:lnTo>
                  <a:lnTo>
                    <a:pt x="22665" y="14922"/>
                  </a:lnTo>
                  <a:lnTo>
                    <a:pt x="22456" y="14714"/>
                  </a:lnTo>
                  <a:lnTo>
                    <a:pt x="22248" y="14475"/>
                  </a:lnTo>
                  <a:lnTo>
                    <a:pt x="22069" y="14237"/>
                  </a:lnTo>
                  <a:lnTo>
                    <a:pt x="21920" y="13969"/>
                  </a:lnTo>
                  <a:lnTo>
                    <a:pt x="21771" y="13671"/>
                  </a:lnTo>
                  <a:lnTo>
                    <a:pt x="21682" y="13403"/>
                  </a:lnTo>
                  <a:lnTo>
                    <a:pt x="21682" y="13403"/>
                  </a:lnTo>
                  <a:lnTo>
                    <a:pt x="21205" y="13403"/>
                  </a:lnTo>
                  <a:lnTo>
                    <a:pt x="20759" y="13373"/>
                  </a:lnTo>
                  <a:lnTo>
                    <a:pt x="20312" y="13284"/>
                  </a:lnTo>
                  <a:lnTo>
                    <a:pt x="19895" y="13165"/>
                  </a:lnTo>
                  <a:lnTo>
                    <a:pt x="19478" y="13016"/>
                  </a:lnTo>
                  <a:lnTo>
                    <a:pt x="19061" y="12837"/>
                  </a:lnTo>
                  <a:lnTo>
                    <a:pt x="18674" y="12629"/>
                  </a:lnTo>
                  <a:lnTo>
                    <a:pt x="18287" y="12361"/>
                  </a:lnTo>
                  <a:lnTo>
                    <a:pt x="18287" y="12361"/>
                  </a:lnTo>
                  <a:lnTo>
                    <a:pt x="17900" y="12599"/>
                  </a:lnTo>
                  <a:lnTo>
                    <a:pt x="17483" y="12807"/>
                  </a:lnTo>
                  <a:lnTo>
                    <a:pt x="17036" y="12986"/>
                  </a:lnTo>
                  <a:lnTo>
                    <a:pt x="16589" y="13135"/>
                  </a:lnTo>
                  <a:lnTo>
                    <a:pt x="16142" y="13254"/>
                  </a:lnTo>
                  <a:lnTo>
                    <a:pt x="15696" y="13344"/>
                  </a:lnTo>
                  <a:lnTo>
                    <a:pt x="15219" y="13373"/>
                  </a:lnTo>
                  <a:lnTo>
                    <a:pt x="14743" y="13403"/>
                  </a:lnTo>
                  <a:lnTo>
                    <a:pt x="14743" y="13403"/>
                  </a:lnTo>
                  <a:lnTo>
                    <a:pt x="14266" y="13373"/>
                  </a:lnTo>
                  <a:lnTo>
                    <a:pt x="13790" y="13344"/>
                  </a:lnTo>
                  <a:lnTo>
                    <a:pt x="13343" y="13254"/>
                  </a:lnTo>
                  <a:lnTo>
                    <a:pt x="12896" y="13135"/>
                  </a:lnTo>
                  <a:lnTo>
                    <a:pt x="12449" y="12986"/>
                  </a:lnTo>
                  <a:lnTo>
                    <a:pt x="12003" y="12807"/>
                  </a:lnTo>
                  <a:lnTo>
                    <a:pt x="11586" y="12599"/>
                  </a:lnTo>
                  <a:lnTo>
                    <a:pt x="11199" y="12361"/>
                  </a:lnTo>
                  <a:lnTo>
                    <a:pt x="11199" y="12361"/>
                  </a:lnTo>
                  <a:lnTo>
                    <a:pt x="10811" y="12629"/>
                  </a:lnTo>
                  <a:lnTo>
                    <a:pt x="10424" y="12837"/>
                  </a:lnTo>
                  <a:lnTo>
                    <a:pt x="10007" y="13016"/>
                  </a:lnTo>
                  <a:lnTo>
                    <a:pt x="9590" y="13165"/>
                  </a:lnTo>
                  <a:lnTo>
                    <a:pt x="9173" y="13284"/>
                  </a:lnTo>
                  <a:lnTo>
                    <a:pt x="8727" y="13373"/>
                  </a:lnTo>
                  <a:lnTo>
                    <a:pt x="8280" y="13403"/>
                  </a:lnTo>
                  <a:lnTo>
                    <a:pt x="7803" y="13403"/>
                  </a:lnTo>
                  <a:lnTo>
                    <a:pt x="7803" y="13403"/>
                  </a:lnTo>
                  <a:lnTo>
                    <a:pt x="7714" y="13671"/>
                  </a:lnTo>
                  <a:lnTo>
                    <a:pt x="7565" y="13969"/>
                  </a:lnTo>
                  <a:lnTo>
                    <a:pt x="7416" y="14237"/>
                  </a:lnTo>
                  <a:lnTo>
                    <a:pt x="7237" y="14475"/>
                  </a:lnTo>
                  <a:lnTo>
                    <a:pt x="7029" y="14714"/>
                  </a:lnTo>
                  <a:lnTo>
                    <a:pt x="6820" y="14922"/>
                  </a:lnTo>
                  <a:lnTo>
                    <a:pt x="6612" y="15131"/>
                  </a:lnTo>
                  <a:lnTo>
                    <a:pt x="6374" y="15339"/>
                  </a:lnTo>
                  <a:lnTo>
                    <a:pt x="6106" y="15488"/>
                  </a:lnTo>
                  <a:lnTo>
                    <a:pt x="5838" y="15637"/>
                  </a:lnTo>
                  <a:lnTo>
                    <a:pt x="5570" y="15786"/>
                  </a:lnTo>
                  <a:lnTo>
                    <a:pt x="5272" y="15875"/>
                  </a:lnTo>
                  <a:lnTo>
                    <a:pt x="4974" y="15964"/>
                  </a:lnTo>
                  <a:lnTo>
                    <a:pt x="4676" y="16024"/>
                  </a:lnTo>
                  <a:lnTo>
                    <a:pt x="4349" y="16084"/>
                  </a:lnTo>
                  <a:lnTo>
                    <a:pt x="4021" y="16084"/>
                  </a:lnTo>
                  <a:lnTo>
                    <a:pt x="4021" y="16084"/>
                  </a:lnTo>
                  <a:lnTo>
                    <a:pt x="3604" y="16054"/>
                  </a:lnTo>
                  <a:lnTo>
                    <a:pt x="3217" y="15994"/>
                  </a:lnTo>
                  <a:lnTo>
                    <a:pt x="2830" y="15905"/>
                  </a:lnTo>
                  <a:lnTo>
                    <a:pt x="2472" y="15756"/>
                  </a:lnTo>
                  <a:lnTo>
                    <a:pt x="2115" y="15607"/>
                  </a:lnTo>
                  <a:lnTo>
                    <a:pt x="1787" y="15399"/>
                  </a:lnTo>
                  <a:lnTo>
                    <a:pt x="1460" y="15160"/>
                  </a:lnTo>
                  <a:lnTo>
                    <a:pt x="1192" y="14892"/>
                  </a:lnTo>
                  <a:lnTo>
                    <a:pt x="924" y="14624"/>
                  </a:lnTo>
                  <a:lnTo>
                    <a:pt x="685" y="14297"/>
                  </a:lnTo>
                  <a:lnTo>
                    <a:pt x="477" y="13969"/>
                  </a:lnTo>
                  <a:lnTo>
                    <a:pt x="328" y="13612"/>
                  </a:lnTo>
                  <a:lnTo>
                    <a:pt x="179" y="13254"/>
                  </a:lnTo>
                  <a:lnTo>
                    <a:pt x="90" y="12867"/>
                  </a:lnTo>
                  <a:lnTo>
                    <a:pt x="30" y="12480"/>
                  </a:lnTo>
                  <a:lnTo>
                    <a:pt x="0" y="12063"/>
                  </a:lnTo>
                  <a:lnTo>
                    <a:pt x="0" y="12063"/>
                  </a:lnTo>
                  <a:lnTo>
                    <a:pt x="0" y="11735"/>
                  </a:lnTo>
                  <a:lnTo>
                    <a:pt x="60" y="11408"/>
                  </a:lnTo>
                  <a:lnTo>
                    <a:pt x="119" y="11110"/>
                  </a:lnTo>
                  <a:lnTo>
                    <a:pt x="209" y="10812"/>
                  </a:lnTo>
                  <a:lnTo>
                    <a:pt x="298" y="10514"/>
                  </a:lnTo>
                  <a:lnTo>
                    <a:pt x="447" y="10246"/>
                  </a:lnTo>
                  <a:lnTo>
                    <a:pt x="596" y="9978"/>
                  </a:lnTo>
                  <a:lnTo>
                    <a:pt x="745" y="9710"/>
                  </a:lnTo>
                  <a:lnTo>
                    <a:pt x="953" y="9472"/>
                  </a:lnTo>
                  <a:lnTo>
                    <a:pt x="1162" y="9263"/>
                  </a:lnTo>
                  <a:lnTo>
                    <a:pt x="1370" y="9055"/>
                  </a:lnTo>
                  <a:lnTo>
                    <a:pt x="1609" y="8846"/>
                  </a:lnTo>
                  <a:lnTo>
                    <a:pt x="1847" y="8668"/>
                  </a:lnTo>
                  <a:lnTo>
                    <a:pt x="2115" y="8519"/>
                  </a:lnTo>
                  <a:lnTo>
                    <a:pt x="2413" y="8370"/>
                  </a:lnTo>
                  <a:lnTo>
                    <a:pt x="2681" y="8281"/>
                  </a:lnTo>
                  <a:lnTo>
                    <a:pt x="2681" y="8281"/>
                  </a:lnTo>
                  <a:lnTo>
                    <a:pt x="2681" y="8042"/>
                  </a:lnTo>
                  <a:lnTo>
                    <a:pt x="2681" y="8042"/>
                  </a:lnTo>
                  <a:lnTo>
                    <a:pt x="2711" y="7506"/>
                  </a:lnTo>
                  <a:lnTo>
                    <a:pt x="2800" y="6970"/>
                  </a:lnTo>
                  <a:lnTo>
                    <a:pt x="2919" y="6464"/>
                  </a:lnTo>
                  <a:lnTo>
                    <a:pt x="3098" y="5957"/>
                  </a:lnTo>
                  <a:lnTo>
                    <a:pt x="3336" y="5481"/>
                  </a:lnTo>
                  <a:lnTo>
                    <a:pt x="3604" y="5034"/>
                  </a:lnTo>
                  <a:lnTo>
                    <a:pt x="3902" y="4647"/>
                  </a:lnTo>
                  <a:lnTo>
                    <a:pt x="4259" y="4260"/>
                  </a:lnTo>
                  <a:lnTo>
                    <a:pt x="4646" y="3902"/>
                  </a:lnTo>
                  <a:lnTo>
                    <a:pt x="5034" y="3605"/>
                  </a:lnTo>
                  <a:lnTo>
                    <a:pt x="5480" y="3337"/>
                  </a:lnTo>
                  <a:lnTo>
                    <a:pt x="5957" y="3098"/>
                  </a:lnTo>
                  <a:lnTo>
                    <a:pt x="6463" y="2920"/>
                  </a:lnTo>
                  <a:lnTo>
                    <a:pt x="6969" y="2801"/>
                  </a:lnTo>
                  <a:lnTo>
                    <a:pt x="7505" y="2711"/>
                  </a:lnTo>
                  <a:lnTo>
                    <a:pt x="8042" y="2681"/>
                  </a:lnTo>
                  <a:lnTo>
                    <a:pt x="8042" y="2681"/>
                  </a:lnTo>
                  <a:lnTo>
                    <a:pt x="8369" y="2681"/>
                  </a:lnTo>
                  <a:lnTo>
                    <a:pt x="8667" y="2711"/>
                  </a:lnTo>
                  <a:lnTo>
                    <a:pt x="8965" y="2771"/>
                  </a:lnTo>
                  <a:lnTo>
                    <a:pt x="9292" y="2830"/>
                  </a:lnTo>
                  <a:lnTo>
                    <a:pt x="9292" y="2830"/>
                  </a:lnTo>
                  <a:lnTo>
                    <a:pt x="9531" y="2503"/>
                  </a:lnTo>
                  <a:lnTo>
                    <a:pt x="9799" y="2205"/>
                  </a:lnTo>
                  <a:lnTo>
                    <a:pt x="10067" y="1907"/>
                  </a:lnTo>
                  <a:lnTo>
                    <a:pt x="10365" y="1639"/>
                  </a:lnTo>
                  <a:lnTo>
                    <a:pt x="10662" y="1401"/>
                  </a:lnTo>
                  <a:lnTo>
                    <a:pt x="10990" y="1163"/>
                  </a:lnTo>
                  <a:lnTo>
                    <a:pt x="11318" y="954"/>
                  </a:lnTo>
                  <a:lnTo>
                    <a:pt x="11675" y="775"/>
                  </a:lnTo>
                  <a:lnTo>
                    <a:pt x="12003" y="597"/>
                  </a:lnTo>
                  <a:lnTo>
                    <a:pt x="12390" y="448"/>
                  </a:lnTo>
                  <a:lnTo>
                    <a:pt x="12747" y="299"/>
                  </a:lnTo>
                  <a:lnTo>
                    <a:pt x="13134" y="209"/>
                  </a:lnTo>
                  <a:lnTo>
                    <a:pt x="13522" y="120"/>
                  </a:lnTo>
                  <a:lnTo>
                    <a:pt x="13938" y="61"/>
                  </a:lnTo>
                  <a:lnTo>
                    <a:pt x="14326" y="1"/>
                  </a:lnTo>
                  <a:lnTo>
                    <a:pt x="14743" y="1"/>
                  </a:lnTo>
                  <a:lnTo>
                    <a:pt x="14743" y="1"/>
                  </a:lnTo>
                  <a:lnTo>
                    <a:pt x="15160" y="1"/>
                  </a:lnTo>
                  <a:lnTo>
                    <a:pt x="15547" y="61"/>
                  </a:lnTo>
                  <a:lnTo>
                    <a:pt x="15964" y="120"/>
                  </a:lnTo>
                  <a:lnTo>
                    <a:pt x="16351" y="209"/>
                  </a:lnTo>
                  <a:lnTo>
                    <a:pt x="16738" y="299"/>
                  </a:lnTo>
                  <a:lnTo>
                    <a:pt x="17095" y="448"/>
                  </a:lnTo>
                  <a:lnTo>
                    <a:pt x="17483" y="597"/>
                  </a:lnTo>
                  <a:lnTo>
                    <a:pt x="17840" y="746"/>
                  </a:lnTo>
                  <a:lnTo>
                    <a:pt x="18168" y="954"/>
                  </a:lnTo>
                  <a:lnTo>
                    <a:pt x="18495" y="1163"/>
                  </a:lnTo>
                  <a:lnTo>
                    <a:pt x="18823" y="1401"/>
                  </a:lnTo>
                  <a:lnTo>
                    <a:pt x="19121" y="1639"/>
                  </a:lnTo>
                  <a:lnTo>
                    <a:pt x="19418" y="1907"/>
                  </a:lnTo>
                  <a:lnTo>
                    <a:pt x="19686" y="2205"/>
                  </a:lnTo>
                  <a:lnTo>
                    <a:pt x="19955" y="2503"/>
                  </a:lnTo>
                  <a:lnTo>
                    <a:pt x="20193" y="2830"/>
                  </a:lnTo>
                  <a:lnTo>
                    <a:pt x="20193" y="2830"/>
                  </a:lnTo>
                  <a:lnTo>
                    <a:pt x="20520" y="2771"/>
                  </a:lnTo>
                  <a:lnTo>
                    <a:pt x="20818" y="2711"/>
                  </a:lnTo>
                  <a:lnTo>
                    <a:pt x="21116" y="2681"/>
                  </a:lnTo>
                  <a:lnTo>
                    <a:pt x="21444" y="2681"/>
                  </a:lnTo>
                  <a:lnTo>
                    <a:pt x="21444" y="2681"/>
                  </a:lnTo>
                  <a:lnTo>
                    <a:pt x="21980" y="2711"/>
                  </a:lnTo>
                  <a:lnTo>
                    <a:pt x="22516" y="2801"/>
                  </a:lnTo>
                  <a:lnTo>
                    <a:pt x="23022" y="2920"/>
                  </a:lnTo>
                  <a:lnTo>
                    <a:pt x="23528" y="3098"/>
                  </a:lnTo>
                  <a:lnTo>
                    <a:pt x="24005" y="3337"/>
                  </a:lnTo>
                  <a:lnTo>
                    <a:pt x="24452" y="3605"/>
                  </a:lnTo>
                  <a:lnTo>
                    <a:pt x="24839" y="3902"/>
                  </a:lnTo>
                  <a:lnTo>
                    <a:pt x="25226" y="4260"/>
                  </a:lnTo>
                  <a:lnTo>
                    <a:pt x="25583" y="4647"/>
                  </a:lnTo>
                  <a:lnTo>
                    <a:pt x="25881" y="5034"/>
                  </a:lnTo>
                  <a:lnTo>
                    <a:pt x="26149" y="5481"/>
                  </a:lnTo>
                  <a:lnTo>
                    <a:pt x="26388" y="5957"/>
                  </a:lnTo>
                  <a:lnTo>
                    <a:pt x="26566" y="6464"/>
                  </a:lnTo>
                  <a:lnTo>
                    <a:pt x="26685" y="6970"/>
                  </a:lnTo>
                  <a:lnTo>
                    <a:pt x="26775" y="7506"/>
                  </a:lnTo>
                  <a:lnTo>
                    <a:pt x="26804" y="8042"/>
                  </a:lnTo>
                  <a:lnTo>
                    <a:pt x="26804" y="8042"/>
                  </a:lnTo>
                  <a:lnTo>
                    <a:pt x="26804" y="8281"/>
                  </a:lnTo>
                  <a:lnTo>
                    <a:pt x="26804" y="8281"/>
                  </a:lnTo>
                  <a:lnTo>
                    <a:pt x="27073" y="8370"/>
                  </a:lnTo>
                  <a:lnTo>
                    <a:pt x="27370" y="8519"/>
                  </a:lnTo>
                  <a:lnTo>
                    <a:pt x="27638" y="8668"/>
                  </a:lnTo>
                  <a:lnTo>
                    <a:pt x="27877" y="8846"/>
                  </a:lnTo>
                  <a:lnTo>
                    <a:pt x="28115" y="9055"/>
                  </a:lnTo>
                  <a:lnTo>
                    <a:pt x="28323" y="9263"/>
                  </a:lnTo>
                  <a:lnTo>
                    <a:pt x="28532" y="9472"/>
                  </a:lnTo>
                  <a:lnTo>
                    <a:pt x="28740" y="9710"/>
                  </a:lnTo>
                  <a:lnTo>
                    <a:pt x="28889" y="9978"/>
                  </a:lnTo>
                  <a:lnTo>
                    <a:pt x="29038" y="10246"/>
                  </a:lnTo>
                  <a:lnTo>
                    <a:pt x="29187" y="10514"/>
                  </a:lnTo>
                  <a:lnTo>
                    <a:pt x="29276" y="10812"/>
                  </a:lnTo>
                  <a:lnTo>
                    <a:pt x="29366" y="11110"/>
                  </a:lnTo>
                  <a:lnTo>
                    <a:pt x="29425" y="11408"/>
                  </a:lnTo>
                  <a:lnTo>
                    <a:pt x="29485" y="11735"/>
                  </a:lnTo>
                  <a:lnTo>
                    <a:pt x="29485" y="12063"/>
                  </a:lnTo>
                  <a:lnTo>
                    <a:pt x="29485" y="12063"/>
                  </a:lnTo>
                  <a:lnTo>
                    <a:pt x="29455" y="12480"/>
                  </a:lnTo>
                  <a:lnTo>
                    <a:pt x="29396" y="12867"/>
                  </a:lnTo>
                  <a:lnTo>
                    <a:pt x="29306" y="13254"/>
                  </a:lnTo>
                  <a:lnTo>
                    <a:pt x="29157" y="13612"/>
                  </a:lnTo>
                  <a:lnTo>
                    <a:pt x="29008" y="13969"/>
                  </a:lnTo>
                  <a:lnTo>
                    <a:pt x="28800" y="14297"/>
                  </a:lnTo>
                  <a:lnTo>
                    <a:pt x="28562" y="14624"/>
                  </a:lnTo>
                  <a:lnTo>
                    <a:pt x="28294" y="14892"/>
                  </a:lnTo>
                  <a:lnTo>
                    <a:pt x="28026" y="15160"/>
                  </a:lnTo>
                  <a:lnTo>
                    <a:pt x="27698" y="15399"/>
                  </a:lnTo>
                  <a:lnTo>
                    <a:pt x="27370" y="15607"/>
                  </a:lnTo>
                  <a:lnTo>
                    <a:pt x="27013" y="15756"/>
                  </a:lnTo>
                  <a:lnTo>
                    <a:pt x="26656" y="15905"/>
                  </a:lnTo>
                  <a:lnTo>
                    <a:pt x="26268" y="15994"/>
                  </a:lnTo>
                  <a:lnTo>
                    <a:pt x="25881" y="16054"/>
                  </a:lnTo>
                  <a:lnTo>
                    <a:pt x="25464" y="16084"/>
                  </a:lnTo>
                  <a:lnTo>
                    <a:pt x="25464" y="1608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2467550" y="845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763925" y="1067550"/>
              <a:ext cx="277750" cy="314225"/>
            </a:xfrm>
            <a:custGeom>
              <a:avLst/>
              <a:gdLst/>
              <a:ahLst/>
              <a:cxnLst/>
              <a:rect l="l" t="t" r="r" b="b"/>
              <a:pathLst>
                <a:path w="11110" h="12569" extrusionOk="0">
                  <a:moveTo>
                    <a:pt x="3485" y="1"/>
                  </a:moveTo>
                  <a:lnTo>
                    <a:pt x="3098" y="209"/>
                  </a:lnTo>
                  <a:lnTo>
                    <a:pt x="2741" y="477"/>
                  </a:lnTo>
                  <a:lnTo>
                    <a:pt x="2383" y="745"/>
                  </a:lnTo>
                  <a:lnTo>
                    <a:pt x="2056" y="1043"/>
                  </a:lnTo>
                  <a:lnTo>
                    <a:pt x="1758" y="1341"/>
                  </a:lnTo>
                  <a:lnTo>
                    <a:pt x="1460" y="1698"/>
                  </a:lnTo>
                  <a:lnTo>
                    <a:pt x="1192" y="2056"/>
                  </a:lnTo>
                  <a:lnTo>
                    <a:pt x="954" y="2413"/>
                  </a:lnTo>
                  <a:lnTo>
                    <a:pt x="745" y="2800"/>
                  </a:lnTo>
                  <a:lnTo>
                    <a:pt x="567" y="3187"/>
                  </a:lnTo>
                  <a:lnTo>
                    <a:pt x="388" y="3604"/>
                  </a:lnTo>
                  <a:lnTo>
                    <a:pt x="239" y="4051"/>
                  </a:lnTo>
                  <a:lnTo>
                    <a:pt x="150" y="4498"/>
                  </a:lnTo>
                  <a:lnTo>
                    <a:pt x="60" y="4945"/>
                  </a:lnTo>
                  <a:lnTo>
                    <a:pt x="31" y="5391"/>
                  </a:lnTo>
                  <a:lnTo>
                    <a:pt x="1" y="5868"/>
                  </a:lnTo>
                  <a:lnTo>
                    <a:pt x="1" y="11229"/>
                  </a:lnTo>
                  <a:lnTo>
                    <a:pt x="31" y="11497"/>
                  </a:lnTo>
                  <a:lnTo>
                    <a:pt x="120" y="11765"/>
                  </a:lnTo>
                  <a:lnTo>
                    <a:pt x="239" y="11973"/>
                  </a:lnTo>
                  <a:lnTo>
                    <a:pt x="388" y="12182"/>
                  </a:lnTo>
                  <a:lnTo>
                    <a:pt x="597" y="12331"/>
                  </a:lnTo>
                  <a:lnTo>
                    <a:pt x="805" y="12450"/>
                  </a:lnTo>
                  <a:lnTo>
                    <a:pt x="1073" y="12539"/>
                  </a:lnTo>
                  <a:lnTo>
                    <a:pt x="1341" y="12569"/>
                  </a:lnTo>
                  <a:lnTo>
                    <a:pt x="11110" y="12569"/>
                  </a:lnTo>
                  <a:lnTo>
                    <a:pt x="10484" y="12152"/>
                  </a:lnTo>
                  <a:lnTo>
                    <a:pt x="9889" y="11676"/>
                  </a:lnTo>
                  <a:lnTo>
                    <a:pt x="9293" y="11199"/>
                  </a:lnTo>
                  <a:lnTo>
                    <a:pt x="8757" y="10693"/>
                  </a:lnTo>
                  <a:lnTo>
                    <a:pt x="8221" y="10157"/>
                  </a:lnTo>
                  <a:lnTo>
                    <a:pt x="7715" y="9591"/>
                  </a:lnTo>
                  <a:lnTo>
                    <a:pt x="7238" y="9025"/>
                  </a:lnTo>
                  <a:lnTo>
                    <a:pt x="6762" y="8399"/>
                  </a:lnTo>
                  <a:lnTo>
                    <a:pt x="6345" y="7774"/>
                  </a:lnTo>
                  <a:lnTo>
                    <a:pt x="5928" y="7149"/>
                  </a:lnTo>
                  <a:lnTo>
                    <a:pt x="5570" y="6464"/>
                  </a:lnTo>
                  <a:lnTo>
                    <a:pt x="5213" y="5779"/>
                  </a:lnTo>
                  <a:lnTo>
                    <a:pt x="4915" y="5064"/>
                  </a:lnTo>
                  <a:lnTo>
                    <a:pt x="4647" y="4319"/>
                  </a:lnTo>
                  <a:lnTo>
                    <a:pt x="4379" y="3575"/>
                  </a:lnTo>
                  <a:lnTo>
                    <a:pt x="4170" y="2830"/>
                  </a:lnTo>
                  <a:lnTo>
                    <a:pt x="3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763925" y="1067550"/>
              <a:ext cx="277750" cy="314225"/>
            </a:xfrm>
            <a:custGeom>
              <a:avLst/>
              <a:gdLst/>
              <a:ahLst/>
              <a:cxnLst/>
              <a:rect l="l" t="t" r="r" b="b"/>
              <a:pathLst>
                <a:path w="11110" h="12569" fill="none" extrusionOk="0">
                  <a:moveTo>
                    <a:pt x="11110" y="12569"/>
                  </a:moveTo>
                  <a:lnTo>
                    <a:pt x="1341" y="12569"/>
                  </a:lnTo>
                  <a:lnTo>
                    <a:pt x="1341" y="12569"/>
                  </a:lnTo>
                  <a:lnTo>
                    <a:pt x="1073" y="12539"/>
                  </a:lnTo>
                  <a:lnTo>
                    <a:pt x="805" y="12450"/>
                  </a:lnTo>
                  <a:lnTo>
                    <a:pt x="597" y="12331"/>
                  </a:lnTo>
                  <a:lnTo>
                    <a:pt x="388" y="12182"/>
                  </a:lnTo>
                  <a:lnTo>
                    <a:pt x="239" y="11973"/>
                  </a:lnTo>
                  <a:lnTo>
                    <a:pt x="120" y="11765"/>
                  </a:lnTo>
                  <a:lnTo>
                    <a:pt x="31" y="11497"/>
                  </a:lnTo>
                  <a:lnTo>
                    <a:pt x="1" y="11229"/>
                  </a:lnTo>
                  <a:lnTo>
                    <a:pt x="1" y="5868"/>
                  </a:lnTo>
                  <a:lnTo>
                    <a:pt x="1" y="5868"/>
                  </a:lnTo>
                  <a:lnTo>
                    <a:pt x="31" y="5391"/>
                  </a:lnTo>
                  <a:lnTo>
                    <a:pt x="60" y="4945"/>
                  </a:lnTo>
                  <a:lnTo>
                    <a:pt x="150" y="4498"/>
                  </a:lnTo>
                  <a:lnTo>
                    <a:pt x="239" y="4051"/>
                  </a:lnTo>
                  <a:lnTo>
                    <a:pt x="388" y="3604"/>
                  </a:lnTo>
                  <a:lnTo>
                    <a:pt x="567" y="3187"/>
                  </a:lnTo>
                  <a:lnTo>
                    <a:pt x="745" y="2800"/>
                  </a:lnTo>
                  <a:lnTo>
                    <a:pt x="954" y="2413"/>
                  </a:lnTo>
                  <a:lnTo>
                    <a:pt x="1192" y="2056"/>
                  </a:lnTo>
                  <a:lnTo>
                    <a:pt x="1460" y="1698"/>
                  </a:lnTo>
                  <a:lnTo>
                    <a:pt x="1758" y="1341"/>
                  </a:lnTo>
                  <a:lnTo>
                    <a:pt x="2056" y="1043"/>
                  </a:lnTo>
                  <a:lnTo>
                    <a:pt x="2383" y="745"/>
                  </a:lnTo>
                  <a:lnTo>
                    <a:pt x="2741" y="477"/>
                  </a:lnTo>
                  <a:lnTo>
                    <a:pt x="3098" y="209"/>
                  </a:lnTo>
                  <a:lnTo>
                    <a:pt x="3485" y="1"/>
                  </a:lnTo>
                  <a:lnTo>
                    <a:pt x="4170" y="2830"/>
                  </a:lnTo>
                  <a:lnTo>
                    <a:pt x="4170" y="2830"/>
                  </a:lnTo>
                  <a:lnTo>
                    <a:pt x="4379" y="3575"/>
                  </a:lnTo>
                  <a:lnTo>
                    <a:pt x="4647" y="4319"/>
                  </a:lnTo>
                  <a:lnTo>
                    <a:pt x="4915" y="5064"/>
                  </a:lnTo>
                  <a:lnTo>
                    <a:pt x="5213" y="5779"/>
                  </a:lnTo>
                  <a:lnTo>
                    <a:pt x="5570" y="6464"/>
                  </a:lnTo>
                  <a:lnTo>
                    <a:pt x="5928" y="7149"/>
                  </a:lnTo>
                  <a:lnTo>
                    <a:pt x="6345" y="7774"/>
                  </a:lnTo>
                  <a:lnTo>
                    <a:pt x="6762" y="8399"/>
                  </a:lnTo>
                  <a:lnTo>
                    <a:pt x="7238" y="9025"/>
                  </a:lnTo>
                  <a:lnTo>
                    <a:pt x="7715" y="9591"/>
                  </a:lnTo>
                  <a:lnTo>
                    <a:pt x="8221" y="10157"/>
                  </a:lnTo>
                  <a:lnTo>
                    <a:pt x="8757" y="10693"/>
                  </a:lnTo>
                  <a:lnTo>
                    <a:pt x="9293" y="11199"/>
                  </a:lnTo>
                  <a:lnTo>
                    <a:pt x="9889" y="11676"/>
                  </a:lnTo>
                  <a:lnTo>
                    <a:pt x="10484" y="12152"/>
                  </a:lnTo>
                  <a:lnTo>
                    <a:pt x="11110" y="12569"/>
                  </a:lnTo>
                  <a:lnTo>
                    <a:pt x="11110" y="125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2041650" y="13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2253100" y="1046700"/>
              <a:ext cx="382000" cy="335075"/>
            </a:xfrm>
            <a:custGeom>
              <a:avLst/>
              <a:gdLst/>
              <a:ahLst/>
              <a:cxnLst/>
              <a:rect l="l" t="t" r="r" b="b"/>
              <a:pathLst>
                <a:path w="15280" h="13403" extrusionOk="0">
                  <a:moveTo>
                    <a:pt x="5451" y="1"/>
                  </a:moveTo>
                  <a:lnTo>
                    <a:pt x="5332" y="90"/>
                  </a:lnTo>
                  <a:lnTo>
                    <a:pt x="4349" y="3962"/>
                  </a:lnTo>
                  <a:lnTo>
                    <a:pt x="4200" y="4528"/>
                  </a:lnTo>
                  <a:lnTo>
                    <a:pt x="4051" y="5094"/>
                  </a:lnTo>
                  <a:lnTo>
                    <a:pt x="3873" y="5630"/>
                  </a:lnTo>
                  <a:lnTo>
                    <a:pt x="3664" y="6166"/>
                  </a:lnTo>
                  <a:lnTo>
                    <a:pt x="3456" y="6672"/>
                  </a:lnTo>
                  <a:lnTo>
                    <a:pt x="3217" y="7208"/>
                  </a:lnTo>
                  <a:lnTo>
                    <a:pt x="2949" y="7715"/>
                  </a:lnTo>
                  <a:lnTo>
                    <a:pt x="2681" y="8221"/>
                  </a:lnTo>
                  <a:lnTo>
                    <a:pt x="2413" y="8727"/>
                  </a:lnTo>
                  <a:lnTo>
                    <a:pt x="2115" y="9204"/>
                  </a:lnTo>
                  <a:lnTo>
                    <a:pt x="1788" y="9680"/>
                  </a:lnTo>
                  <a:lnTo>
                    <a:pt x="1460" y="10157"/>
                  </a:lnTo>
                  <a:lnTo>
                    <a:pt x="1103" y="10603"/>
                  </a:lnTo>
                  <a:lnTo>
                    <a:pt x="746" y="11050"/>
                  </a:lnTo>
                  <a:lnTo>
                    <a:pt x="388" y="11497"/>
                  </a:lnTo>
                  <a:lnTo>
                    <a:pt x="1" y="11914"/>
                  </a:lnTo>
                  <a:lnTo>
                    <a:pt x="656" y="12241"/>
                  </a:lnTo>
                  <a:lnTo>
                    <a:pt x="1371" y="12539"/>
                  </a:lnTo>
                  <a:lnTo>
                    <a:pt x="2086" y="12807"/>
                  </a:lnTo>
                  <a:lnTo>
                    <a:pt x="2800" y="13016"/>
                  </a:lnTo>
                  <a:lnTo>
                    <a:pt x="3575" y="13195"/>
                  </a:lnTo>
                  <a:lnTo>
                    <a:pt x="4319" y="13314"/>
                  </a:lnTo>
                  <a:lnTo>
                    <a:pt x="5094" y="13373"/>
                  </a:lnTo>
                  <a:lnTo>
                    <a:pt x="5898" y="13403"/>
                  </a:lnTo>
                  <a:lnTo>
                    <a:pt x="13939" y="13403"/>
                  </a:lnTo>
                  <a:lnTo>
                    <a:pt x="14207" y="13373"/>
                  </a:lnTo>
                  <a:lnTo>
                    <a:pt x="14475" y="13284"/>
                  </a:lnTo>
                  <a:lnTo>
                    <a:pt x="14684" y="13165"/>
                  </a:lnTo>
                  <a:lnTo>
                    <a:pt x="14892" y="13016"/>
                  </a:lnTo>
                  <a:lnTo>
                    <a:pt x="15041" y="12807"/>
                  </a:lnTo>
                  <a:lnTo>
                    <a:pt x="15160" y="12599"/>
                  </a:lnTo>
                  <a:lnTo>
                    <a:pt x="15250" y="12331"/>
                  </a:lnTo>
                  <a:lnTo>
                    <a:pt x="15279" y="12063"/>
                  </a:lnTo>
                  <a:lnTo>
                    <a:pt x="15279" y="6702"/>
                  </a:lnTo>
                  <a:lnTo>
                    <a:pt x="15250" y="6017"/>
                  </a:lnTo>
                  <a:lnTo>
                    <a:pt x="15130" y="5362"/>
                  </a:lnTo>
                  <a:lnTo>
                    <a:pt x="14982" y="4706"/>
                  </a:lnTo>
                  <a:lnTo>
                    <a:pt x="14743" y="4081"/>
                  </a:lnTo>
                  <a:lnTo>
                    <a:pt x="14475" y="3515"/>
                  </a:lnTo>
                  <a:lnTo>
                    <a:pt x="14148" y="2949"/>
                  </a:lnTo>
                  <a:lnTo>
                    <a:pt x="13760" y="2443"/>
                  </a:lnTo>
                  <a:lnTo>
                    <a:pt x="13314" y="1966"/>
                  </a:lnTo>
                  <a:lnTo>
                    <a:pt x="12837" y="1520"/>
                  </a:lnTo>
                  <a:lnTo>
                    <a:pt x="12331" y="1133"/>
                  </a:lnTo>
                  <a:lnTo>
                    <a:pt x="11765" y="805"/>
                  </a:lnTo>
                  <a:lnTo>
                    <a:pt x="11199" y="537"/>
                  </a:lnTo>
                  <a:lnTo>
                    <a:pt x="10574" y="299"/>
                  </a:lnTo>
                  <a:lnTo>
                    <a:pt x="9918" y="150"/>
                  </a:lnTo>
                  <a:lnTo>
                    <a:pt x="9263" y="31"/>
                  </a:lnTo>
                  <a:lnTo>
                    <a:pt x="85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2253100" y="1046700"/>
              <a:ext cx="382000" cy="335075"/>
            </a:xfrm>
            <a:custGeom>
              <a:avLst/>
              <a:gdLst/>
              <a:ahLst/>
              <a:cxnLst/>
              <a:rect l="l" t="t" r="r" b="b"/>
              <a:pathLst>
                <a:path w="15280" h="13403" fill="none" extrusionOk="0">
                  <a:moveTo>
                    <a:pt x="15279" y="6702"/>
                  </a:moveTo>
                  <a:lnTo>
                    <a:pt x="15279" y="12063"/>
                  </a:lnTo>
                  <a:lnTo>
                    <a:pt x="15279" y="12063"/>
                  </a:lnTo>
                  <a:lnTo>
                    <a:pt x="15250" y="12331"/>
                  </a:lnTo>
                  <a:lnTo>
                    <a:pt x="15160" y="12599"/>
                  </a:lnTo>
                  <a:lnTo>
                    <a:pt x="15041" y="12807"/>
                  </a:lnTo>
                  <a:lnTo>
                    <a:pt x="14892" y="13016"/>
                  </a:lnTo>
                  <a:lnTo>
                    <a:pt x="14684" y="13165"/>
                  </a:lnTo>
                  <a:lnTo>
                    <a:pt x="14475" y="13284"/>
                  </a:lnTo>
                  <a:lnTo>
                    <a:pt x="14207" y="13373"/>
                  </a:lnTo>
                  <a:lnTo>
                    <a:pt x="13939" y="13403"/>
                  </a:lnTo>
                  <a:lnTo>
                    <a:pt x="5898" y="13403"/>
                  </a:lnTo>
                  <a:lnTo>
                    <a:pt x="5898" y="13403"/>
                  </a:lnTo>
                  <a:lnTo>
                    <a:pt x="5094" y="13373"/>
                  </a:lnTo>
                  <a:lnTo>
                    <a:pt x="4319" y="13314"/>
                  </a:lnTo>
                  <a:lnTo>
                    <a:pt x="3575" y="13195"/>
                  </a:lnTo>
                  <a:lnTo>
                    <a:pt x="2800" y="13016"/>
                  </a:lnTo>
                  <a:lnTo>
                    <a:pt x="2086" y="12807"/>
                  </a:lnTo>
                  <a:lnTo>
                    <a:pt x="1371" y="12539"/>
                  </a:lnTo>
                  <a:lnTo>
                    <a:pt x="656" y="12241"/>
                  </a:lnTo>
                  <a:lnTo>
                    <a:pt x="1" y="11914"/>
                  </a:lnTo>
                  <a:lnTo>
                    <a:pt x="1" y="11914"/>
                  </a:lnTo>
                  <a:lnTo>
                    <a:pt x="388" y="11497"/>
                  </a:lnTo>
                  <a:lnTo>
                    <a:pt x="746" y="11050"/>
                  </a:lnTo>
                  <a:lnTo>
                    <a:pt x="1103" y="10603"/>
                  </a:lnTo>
                  <a:lnTo>
                    <a:pt x="1460" y="10157"/>
                  </a:lnTo>
                  <a:lnTo>
                    <a:pt x="1788" y="9680"/>
                  </a:lnTo>
                  <a:lnTo>
                    <a:pt x="2115" y="9204"/>
                  </a:lnTo>
                  <a:lnTo>
                    <a:pt x="2413" y="8727"/>
                  </a:lnTo>
                  <a:lnTo>
                    <a:pt x="2681" y="8221"/>
                  </a:lnTo>
                  <a:lnTo>
                    <a:pt x="2949" y="7715"/>
                  </a:lnTo>
                  <a:lnTo>
                    <a:pt x="3217" y="7208"/>
                  </a:lnTo>
                  <a:lnTo>
                    <a:pt x="3456" y="6672"/>
                  </a:lnTo>
                  <a:lnTo>
                    <a:pt x="3664" y="6166"/>
                  </a:lnTo>
                  <a:lnTo>
                    <a:pt x="3873" y="5630"/>
                  </a:lnTo>
                  <a:lnTo>
                    <a:pt x="4051" y="5094"/>
                  </a:lnTo>
                  <a:lnTo>
                    <a:pt x="4200" y="4528"/>
                  </a:lnTo>
                  <a:lnTo>
                    <a:pt x="4349" y="3962"/>
                  </a:lnTo>
                  <a:lnTo>
                    <a:pt x="5332" y="90"/>
                  </a:lnTo>
                  <a:lnTo>
                    <a:pt x="5332" y="90"/>
                  </a:lnTo>
                  <a:lnTo>
                    <a:pt x="5451" y="1"/>
                  </a:lnTo>
                  <a:lnTo>
                    <a:pt x="8578" y="1"/>
                  </a:lnTo>
                  <a:lnTo>
                    <a:pt x="8578" y="1"/>
                  </a:lnTo>
                  <a:lnTo>
                    <a:pt x="9263" y="31"/>
                  </a:lnTo>
                  <a:lnTo>
                    <a:pt x="9918" y="150"/>
                  </a:lnTo>
                  <a:lnTo>
                    <a:pt x="10574" y="299"/>
                  </a:lnTo>
                  <a:lnTo>
                    <a:pt x="11199" y="537"/>
                  </a:lnTo>
                  <a:lnTo>
                    <a:pt x="11765" y="805"/>
                  </a:lnTo>
                  <a:lnTo>
                    <a:pt x="12331" y="1133"/>
                  </a:lnTo>
                  <a:lnTo>
                    <a:pt x="12837" y="1520"/>
                  </a:lnTo>
                  <a:lnTo>
                    <a:pt x="13314" y="1966"/>
                  </a:lnTo>
                  <a:lnTo>
                    <a:pt x="13760" y="2443"/>
                  </a:lnTo>
                  <a:lnTo>
                    <a:pt x="14148" y="2949"/>
                  </a:lnTo>
                  <a:lnTo>
                    <a:pt x="14475" y="3515"/>
                  </a:lnTo>
                  <a:lnTo>
                    <a:pt x="14743" y="4081"/>
                  </a:lnTo>
                  <a:lnTo>
                    <a:pt x="14982" y="4706"/>
                  </a:lnTo>
                  <a:lnTo>
                    <a:pt x="15130" y="5362"/>
                  </a:lnTo>
                  <a:lnTo>
                    <a:pt x="15250" y="6017"/>
                  </a:lnTo>
                  <a:lnTo>
                    <a:pt x="15279" y="6702"/>
                  </a:lnTo>
                  <a:lnTo>
                    <a:pt x="15279" y="670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2635075" y="1214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1983575" y="828550"/>
              <a:ext cx="431875" cy="477300"/>
            </a:xfrm>
            <a:custGeom>
              <a:avLst/>
              <a:gdLst/>
              <a:ahLst/>
              <a:cxnLst/>
              <a:rect l="l" t="t" r="r" b="b"/>
              <a:pathLst>
                <a:path w="17275" h="19092" extrusionOk="0">
                  <a:moveTo>
                    <a:pt x="5153" y="1"/>
                  </a:moveTo>
                  <a:lnTo>
                    <a:pt x="4706" y="179"/>
                  </a:lnTo>
                  <a:lnTo>
                    <a:pt x="4289" y="328"/>
                  </a:lnTo>
                  <a:lnTo>
                    <a:pt x="3813" y="447"/>
                  </a:lnTo>
                  <a:lnTo>
                    <a:pt x="3366" y="566"/>
                  </a:lnTo>
                  <a:lnTo>
                    <a:pt x="3039" y="983"/>
                  </a:lnTo>
                  <a:lnTo>
                    <a:pt x="2681" y="1371"/>
                  </a:lnTo>
                  <a:lnTo>
                    <a:pt x="2294" y="1728"/>
                  </a:lnTo>
                  <a:lnTo>
                    <a:pt x="1877" y="2056"/>
                  </a:lnTo>
                  <a:lnTo>
                    <a:pt x="1460" y="2353"/>
                  </a:lnTo>
                  <a:lnTo>
                    <a:pt x="984" y="2621"/>
                  </a:lnTo>
                  <a:lnTo>
                    <a:pt x="507" y="2830"/>
                  </a:lnTo>
                  <a:lnTo>
                    <a:pt x="1" y="3038"/>
                  </a:lnTo>
                  <a:lnTo>
                    <a:pt x="179" y="3426"/>
                  </a:lnTo>
                  <a:lnTo>
                    <a:pt x="388" y="3783"/>
                  </a:lnTo>
                  <a:lnTo>
                    <a:pt x="596" y="4170"/>
                  </a:lnTo>
                  <a:lnTo>
                    <a:pt x="805" y="4528"/>
                  </a:lnTo>
                  <a:lnTo>
                    <a:pt x="1043" y="4855"/>
                  </a:lnTo>
                  <a:lnTo>
                    <a:pt x="1311" y="5183"/>
                  </a:lnTo>
                  <a:lnTo>
                    <a:pt x="1579" y="5510"/>
                  </a:lnTo>
                  <a:lnTo>
                    <a:pt x="1877" y="5838"/>
                  </a:lnTo>
                  <a:lnTo>
                    <a:pt x="2175" y="6136"/>
                  </a:lnTo>
                  <a:lnTo>
                    <a:pt x="2473" y="6404"/>
                  </a:lnTo>
                  <a:lnTo>
                    <a:pt x="2800" y="6702"/>
                  </a:lnTo>
                  <a:lnTo>
                    <a:pt x="3128" y="6940"/>
                  </a:lnTo>
                  <a:lnTo>
                    <a:pt x="3485" y="7178"/>
                  </a:lnTo>
                  <a:lnTo>
                    <a:pt x="3843" y="7416"/>
                  </a:lnTo>
                  <a:lnTo>
                    <a:pt x="4230" y="7625"/>
                  </a:lnTo>
                  <a:lnTo>
                    <a:pt x="4617" y="7833"/>
                  </a:lnTo>
                  <a:lnTo>
                    <a:pt x="4617" y="8727"/>
                  </a:lnTo>
                  <a:lnTo>
                    <a:pt x="3664" y="8727"/>
                  </a:lnTo>
                  <a:lnTo>
                    <a:pt x="4647" y="12747"/>
                  </a:lnTo>
                  <a:lnTo>
                    <a:pt x="4796" y="13194"/>
                  </a:lnTo>
                  <a:lnTo>
                    <a:pt x="4915" y="13671"/>
                  </a:lnTo>
                  <a:lnTo>
                    <a:pt x="5094" y="14117"/>
                  </a:lnTo>
                  <a:lnTo>
                    <a:pt x="5272" y="14564"/>
                  </a:lnTo>
                  <a:lnTo>
                    <a:pt x="5451" y="14981"/>
                  </a:lnTo>
                  <a:lnTo>
                    <a:pt x="5659" y="15398"/>
                  </a:lnTo>
                  <a:lnTo>
                    <a:pt x="5898" y="15815"/>
                  </a:lnTo>
                  <a:lnTo>
                    <a:pt x="6136" y="16232"/>
                  </a:lnTo>
                  <a:lnTo>
                    <a:pt x="6642" y="17006"/>
                  </a:lnTo>
                  <a:lnTo>
                    <a:pt x="7208" y="17751"/>
                  </a:lnTo>
                  <a:lnTo>
                    <a:pt x="7863" y="18436"/>
                  </a:lnTo>
                  <a:lnTo>
                    <a:pt x="8548" y="19091"/>
                  </a:lnTo>
                  <a:lnTo>
                    <a:pt x="9233" y="18347"/>
                  </a:lnTo>
                  <a:lnTo>
                    <a:pt x="9888" y="17542"/>
                  </a:lnTo>
                  <a:lnTo>
                    <a:pt x="10484" y="16709"/>
                  </a:lnTo>
                  <a:lnTo>
                    <a:pt x="11020" y="15845"/>
                  </a:lnTo>
                  <a:lnTo>
                    <a:pt x="11497" y="14951"/>
                  </a:lnTo>
                  <a:lnTo>
                    <a:pt x="11914" y="13998"/>
                  </a:lnTo>
                  <a:lnTo>
                    <a:pt x="12241" y="13045"/>
                  </a:lnTo>
                  <a:lnTo>
                    <a:pt x="12539" y="12062"/>
                  </a:lnTo>
                  <a:lnTo>
                    <a:pt x="13373" y="8727"/>
                  </a:lnTo>
                  <a:lnTo>
                    <a:pt x="12658" y="8727"/>
                  </a:lnTo>
                  <a:lnTo>
                    <a:pt x="12658" y="7833"/>
                  </a:lnTo>
                  <a:lnTo>
                    <a:pt x="13045" y="7625"/>
                  </a:lnTo>
                  <a:lnTo>
                    <a:pt x="13433" y="7416"/>
                  </a:lnTo>
                  <a:lnTo>
                    <a:pt x="13790" y="7178"/>
                  </a:lnTo>
                  <a:lnTo>
                    <a:pt x="14118" y="6940"/>
                  </a:lnTo>
                  <a:lnTo>
                    <a:pt x="14475" y="6702"/>
                  </a:lnTo>
                  <a:lnTo>
                    <a:pt x="14803" y="6434"/>
                  </a:lnTo>
                  <a:lnTo>
                    <a:pt x="15100" y="6136"/>
                  </a:lnTo>
                  <a:lnTo>
                    <a:pt x="15398" y="5838"/>
                  </a:lnTo>
                  <a:lnTo>
                    <a:pt x="15696" y="5510"/>
                  </a:lnTo>
                  <a:lnTo>
                    <a:pt x="15964" y="5213"/>
                  </a:lnTo>
                  <a:lnTo>
                    <a:pt x="16232" y="4855"/>
                  </a:lnTo>
                  <a:lnTo>
                    <a:pt x="16470" y="4528"/>
                  </a:lnTo>
                  <a:lnTo>
                    <a:pt x="16679" y="4170"/>
                  </a:lnTo>
                  <a:lnTo>
                    <a:pt x="16887" y="3783"/>
                  </a:lnTo>
                  <a:lnTo>
                    <a:pt x="17096" y="3426"/>
                  </a:lnTo>
                  <a:lnTo>
                    <a:pt x="17275" y="3038"/>
                  </a:lnTo>
                  <a:lnTo>
                    <a:pt x="16768" y="2830"/>
                  </a:lnTo>
                  <a:lnTo>
                    <a:pt x="16292" y="2621"/>
                  </a:lnTo>
                  <a:lnTo>
                    <a:pt x="15815" y="2353"/>
                  </a:lnTo>
                  <a:lnTo>
                    <a:pt x="15398" y="2056"/>
                  </a:lnTo>
                  <a:lnTo>
                    <a:pt x="14981" y="1728"/>
                  </a:lnTo>
                  <a:lnTo>
                    <a:pt x="14594" y="1371"/>
                  </a:lnTo>
                  <a:lnTo>
                    <a:pt x="14237" y="983"/>
                  </a:lnTo>
                  <a:lnTo>
                    <a:pt x="13909" y="566"/>
                  </a:lnTo>
                  <a:lnTo>
                    <a:pt x="13462" y="447"/>
                  </a:lnTo>
                  <a:lnTo>
                    <a:pt x="12986" y="328"/>
                  </a:lnTo>
                  <a:lnTo>
                    <a:pt x="12569" y="179"/>
                  </a:lnTo>
                  <a:lnTo>
                    <a:pt x="12122" y="1"/>
                  </a:lnTo>
                  <a:lnTo>
                    <a:pt x="11705" y="179"/>
                  </a:lnTo>
                  <a:lnTo>
                    <a:pt x="11288" y="298"/>
                  </a:lnTo>
                  <a:lnTo>
                    <a:pt x="10842" y="418"/>
                  </a:lnTo>
                  <a:lnTo>
                    <a:pt x="10425" y="507"/>
                  </a:lnTo>
                  <a:lnTo>
                    <a:pt x="9978" y="596"/>
                  </a:lnTo>
                  <a:lnTo>
                    <a:pt x="9531" y="656"/>
                  </a:lnTo>
                  <a:lnTo>
                    <a:pt x="9084" y="686"/>
                  </a:lnTo>
                  <a:lnTo>
                    <a:pt x="8191" y="686"/>
                  </a:lnTo>
                  <a:lnTo>
                    <a:pt x="7744" y="656"/>
                  </a:lnTo>
                  <a:lnTo>
                    <a:pt x="7297" y="596"/>
                  </a:lnTo>
                  <a:lnTo>
                    <a:pt x="6851" y="507"/>
                  </a:lnTo>
                  <a:lnTo>
                    <a:pt x="6434" y="418"/>
                  </a:lnTo>
                  <a:lnTo>
                    <a:pt x="5987" y="298"/>
                  </a:lnTo>
                  <a:lnTo>
                    <a:pt x="5570" y="179"/>
                  </a:lnTo>
                  <a:lnTo>
                    <a:pt x="51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1983575" y="828550"/>
              <a:ext cx="431875" cy="477300"/>
            </a:xfrm>
            <a:custGeom>
              <a:avLst/>
              <a:gdLst/>
              <a:ahLst/>
              <a:cxnLst/>
              <a:rect l="l" t="t" r="r" b="b"/>
              <a:pathLst>
                <a:path w="17275" h="19092" fill="none" extrusionOk="0">
                  <a:moveTo>
                    <a:pt x="12658" y="7833"/>
                  </a:moveTo>
                  <a:lnTo>
                    <a:pt x="12658" y="8727"/>
                  </a:lnTo>
                  <a:lnTo>
                    <a:pt x="13373" y="8727"/>
                  </a:lnTo>
                  <a:lnTo>
                    <a:pt x="12539" y="12062"/>
                  </a:lnTo>
                  <a:lnTo>
                    <a:pt x="12539" y="12062"/>
                  </a:lnTo>
                  <a:lnTo>
                    <a:pt x="12241" y="13045"/>
                  </a:lnTo>
                  <a:lnTo>
                    <a:pt x="11914" y="13998"/>
                  </a:lnTo>
                  <a:lnTo>
                    <a:pt x="11497" y="14951"/>
                  </a:lnTo>
                  <a:lnTo>
                    <a:pt x="11020" y="15845"/>
                  </a:lnTo>
                  <a:lnTo>
                    <a:pt x="10484" y="16709"/>
                  </a:lnTo>
                  <a:lnTo>
                    <a:pt x="9888" y="17542"/>
                  </a:lnTo>
                  <a:lnTo>
                    <a:pt x="9233" y="18347"/>
                  </a:lnTo>
                  <a:lnTo>
                    <a:pt x="8548" y="19091"/>
                  </a:lnTo>
                  <a:lnTo>
                    <a:pt x="8548" y="19091"/>
                  </a:lnTo>
                  <a:lnTo>
                    <a:pt x="7863" y="18436"/>
                  </a:lnTo>
                  <a:lnTo>
                    <a:pt x="7208" y="17751"/>
                  </a:lnTo>
                  <a:lnTo>
                    <a:pt x="6642" y="17006"/>
                  </a:lnTo>
                  <a:lnTo>
                    <a:pt x="6136" y="16232"/>
                  </a:lnTo>
                  <a:lnTo>
                    <a:pt x="5898" y="15815"/>
                  </a:lnTo>
                  <a:lnTo>
                    <a:pt x="5659" y="15398"/>
                  </a:lnTo>
                  <a:lnTo>
                    <a:pt x="5451" y="14981"/>
                  </a:lnTo>
                  <a:lnTo>
                    <a:pt x="5272" y="14564"/>
                  </a:lnTo>
                  <a:lnTo>
                    <a:pt x="5094" y="14117"/>
                  </a:lnTo>
                  <a:lnTo>
                    <a:pt x="4915" y="13671"/>
                  </a:lnTo>
                  <a:lnTo>
                    <a:pt x="4796" y="13194"/>
                  </a:lnTo>
                  <a:lnTo>
                    <a:pt x="4647" y="12747"/>
                  </a:lnTo>
                  <a:lnTo>
                    <a:pt x="3664" y="8727"/>
                  </a:lnTo>
                  <a:lnTo>
                    <a:pt x="4617" y="8727"/>
                  </a:lnTo>
                  <a:lnTo>
                    <a:pt x="4617" y="7833"/>
                  </a:lnTo>
                  <a:lnTo>
                    <a:pt x="4617" y="7833"/>
                  </a:lnTo>
                  <a:lnTo>
                    <a:pt x="4230" y="7625"/>
                  </a:lnTo>
                  <a:lnTo>
                    <a:pt x="3843" y="7416"/>
                  </a:lnTo>
                  <a:lnTo>
                    <a:pt x="3485" y="7178"/>
                  </a:lnTo>
                  <a:lnTo>
                    <a:pt x="3128" y="6940"/>
                  </a:lnTo>
                  <a:lnTo>
                    <a:pt x="2800" y="6702"/>
                  </a:lnTo>
                  <a:lnTo>
                    <a:pt x="2473" y="6404"/>
                  </a:lnTo>
                  <a:lnTo>
                    <a:pt x="2175" y="6136"/>
                  </a:lnTo>
                  <a:lnTo>
                    <a:pt x="1877" y="5838"/>
                  </a:lnTo>
                  <a:lnTo>
                    <a:pt x="1579" y="5510"/>
                  </a:lnTo>
                  <a:lnTo>
                    <a:pt x="1311" y="5183"/>
                  </a:lnTo>
                  <a:lnTo>
                    <a:pt x="1043" y="4855"/>
                  </a:lnTo>
                  <a:lnTo>
                    <a:pt x="805" y="4528"/>
                  </a:lnTo>
                  <a:lnTo>
                    <a:pt x="596" y="4170"/>
                  </a:lnTo>
                  <a:lnTo>
                    <a:pt x="388" y="3783"/>
                  </a:lnTo>
                  <a:lnTo>
                    <a:pt x="179" y="3426"/>
                  </a:lnTo>
                  <a:lnTo>
                    <a:pt x="1" y="3038"/>
                  </a:lnTo>
                  <a:lnTo>
                    <a:pt x="1" y="3038"/>
                  </a:lnTo>
                  <a:lnTo>
                    <a:pt x="507" y="2830"/>
                  </a:lnTo>
                  <a:lnTo>
                    <a:pt x="984" y="2621"/>
                  </a:lnTo>
                  <a:lnTo>
                    <a:pt x="1460" y="2353"/>
                  </a:lnTo>
                  <a:lnTo>
                    <a:pt x="1877" y="2056"/>
                  </a:lnTo>
                  <a:lnTo>
                    <a:pt x="2294" y="1728"/>
                  </a:lnTo>
                  <a:lnTo>
                    <a:pt x="2681" y="1371"/>
                  </a:lnTo>
                  <a:lnTo>
                    <a:pt x="3039" y="983"/>
                  </a:lnTo>
                  <a:lnTo>
                    <a:pt x="3366" y="566"/>
                  </a:lnTo>
                  <a:lnTo>
                    <a:pt x="3366" y="566"/>
                  </a:lnTo>
                  <a:lnTo>
                    <a:pt x="3813" y="447"/>
                  </a:lnTo>
                  <a:lnTo>
                    <a:pt x="4289" y="328"/>
                  </a:lnTo>
                  <a:lnTo>
                    <a:pt x="4706" y="179"/>
                  </a:lnTo>
                  <a:lnTo>
                    <a:pt x="5153" y="1"/>
                  </a:lnTo>
                  <a:lnTo>
                    <a:pt x="5153" y="1"/>
                  </a:lnTo>
                  <a:lnTo>
                    <a:pt x="5570" y="179"/>
                  </a:lnTo>
                  <a:lnTo>
                    <a:pt x="5987" y="298"/>
                  </a:lnTo>
                  <a:lnTo>
                    <a:pt x="6434" y="418"/>
                  </a:lnTo>
                  <a:lnTo>
                    <a:pt x="6851" y="507"/>
                  </a:lnTo>
                  <a:lnTo>
                    <a:pt x="7297" y="596"/>
                  </a:lnTo>
                  <a:lnTo>
                    <a:pt x="7744" y="656"/>
                  </a:lnTo>
                  <a:lnTo>
                    <a:pt x="8191" y="686"/>
                  </a:lnTo>
                  <a:lnTo>
                    <a:pt x="8638" y="686"/>
                  </a:lnTo>
                  <a:lnTo>
                    <a:pt x="8638" y="686"/>
                  </a:lnTo>
                  <a:lnTo>
                    <a:pt x="9084" y="686"/>
                  </a:lnTo>
                  <a:lnTo>
                    <a:pt x="9531" y="656"/>
                  </a:lnTo>
                  <a:lnTo>
                    <a:pt x="9978" y="596"/>
                  </a:lnTo>
                  <a:lnTo>
                    <a:pt x="10425" y="507"/>
                  </a:lnTo>
                  <a:lnTo>
                    <a:pt x="10842" y="418"/>
                  </a:lnTo>
                  <a:lnTo>
                    <a:pt x="11288" y="298"/>
                  </a:lnTo>
                  <a:lnTo>
                    <a:pt x="11705" y="179"/>
                  </a:lnTo>
                  <a:lnTo>
                    <a:pt x="12122" y="1"/>
                  </a:lnTo>
                  <a:lnTo>
                    <a:pt x="12122" y="1"/>
                  </a:lnTo>
                  <a:lnTo>
                    <a:pt x="12569" y="179"/>
                  </a:lnTo>
                  <a:lnTo>
                    <a:pt x="12986" y="328"/>
                  </a:lnTo>
                  <a:lnTo>
                    <a:pt x="13462" y="447"/>
                  </a:lnTo>
                  <a:lnTo>
                    <a:pt x="13909" y="566"/>
                  </a:lnTo>
                  <a:lnTo>
                    <a:pt x="13909" y="566"/>
                  </a:lnTo>
                  <a:lnTo>
                    <a:pt x="14237" y="983"/>
                  </a:lnTo>
                  <a:lnTo>
                    <a:pt x="14594" y="1371"/>
                  </a:lnTo>
                  <a:lnTo>
                    <a:pt x="14981" y="1728"/>
                  </a:lnTo>
                  <a:lnTo>
                    <a:pt x="15398" y="2056"/>
                  </a:lnTo>
                  <a:lnTo>
                    <a:pt x="15815" y="2353"/>
                  </a:lnTo>
                  <a:lnTo>
                    <a:pt x="16292" y="2621"/>
                  </a:lnTo>
                  <a:lnTo>
                    <a:pt x="16768" y="2830"/>
                  </a:lnTo>
                  <a:lnTo>
                    <a:pt x="17275" y="3038"/>
                  </a:lnTo>
                  <a:lnTo>
                    <a:pt x="17275" y="3038"/>
                  </a:lnTo>
                  <a:lnTo>
                    <a:pt x="17096" y="3426"/>
                  </a:lnTo>
                  <a:lnTo>
                    <a:pt x="16887" y="3783"/>
                  </a:lnTo>
                  <a:lnTo>
                    <a:pt x="16679" y="4170"/>
                  </a:lnTo>
                  <a:lnTo>
                    <a:pt x="16470" y="4528"/>
                  </a:lnTo>
                  <a:lnTo>
                    <a:pt x="16232" y="4855"/>
                  </a:lnTo>
                  <a:lnTo>
                    <a:pt x="15964" y="5213"/>
                  </a:lnTo>
                  <a:lnTo>
                    <a:pt x="15696" y="5510"/>
                  </a:lnTo>
                  <a:lnTo>
                    <a:pt x="15398" y="5838"/>
                  </a:lnTo>
                  <a:lnTo>
                    <a:pt x="15100" y="6136"/>
                  </a:lnTo>
                  <a:lnTo>
                    <a:pt x="14803" y="6434"/>
                  </a:lnTo>
                  <a:lnTo>
                    <a:pt x="14475" y="6702"/>
                  </a:lnTo>
                  <a:lnTo>
                    <a:pt x="14118" y="6940"/>
                  </a:lnTo>
                  <a:lnTo>
                    <a:pt x="13790" y="7178"/>
                  </a:lnTo>
                  <a:lnTo>
                    <a:pt x="13433" y="7416"/>
                  </a:lnTo>
                  <a:lnTo>
                    <a:pt x="13045" y="7625"/>
                  </a:lnTo>
                  <a:lnTo>
                    <a:pt x="12658" y="7833"/>
                  </a:lnTo>
                  <a:lnTo>
                    <a:pt x="12658" y="783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2300025" y="1024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1915075" y="1046700"/>
              <a:ext cx="250200" cy="320200"/>
            </a:xfrm>
            <a:custGeom>
              <a:avLst/>
              <a:gdLst/>
              <a:ahLst/>
              <a:cxnLst/>
              <a:rect l="l" t="t" r="r" b="b"/>
              <a:pathLst>
                <a:path w="10008" h="12808" extrusionOk="0">
                  <a:moveTo>
                    <a:pt x="656" y="1"/>
                  </a:moveTo>
                  <a:lnTo>
                    <a:pt x="1" y="31"/>
                  </a:lnTo>
                  <a:lnTo>
                    <a:pt x="745" y="3009"/>
                  </a:lnTo>
                  <a:lnTo>
                    <a:pt x="984" y="3873"/>
                  </a:lnTo>
                  <a:lnTo>
                    <a:pt x="1281" y="4736"/>
                  </a:lnTo>
                  <a:lnTo>
                    <a:pt x="1639" y="5540"/>
                  </a:lnTo>
                  <a:lnTo>
                    <a:pt x="2056" y="6345"/>
                  </a:lnTo>
                  <a:lnTo>
                    <a:pt x="2502" y="7089"/>
                  </a:lnTo>
                  <a:lnTo>
                    <a:pt x="3009" y="7834"/>
                  </a:lnTo>
                  <a:lnTo>
                    <a:pt x="3545" y="8519"/>
                  </a:lnTo>
                  <a:lnTo>
                    <a:pt x="4140" y="9174"/>
                  </a:lnTo>
                  <a:lnTo>
                    <a:pt x="4766" y="9770"/>
                  </a:lnTo>
                  <a:lnTo>
                    <a:pt x="5421" y="10335"/>
                  </a:lnTo>
                  <a:lnTo>
                    <a:pt x="6106" y="10871"/>
                  </a:lnTo>
                  <a:lnTo>
                    <a:pt x="6821" y="11348"/>
                  </a:lnTo>
                  <a:lnTo>
                    <a:pt x="7595" y="11795"/>
                  </a:lnTo>
                  <a:lnTo>
                    <a:pt x="8370" y="12182"/>
                  </a:lnTo>
                  <a:lnTo>
                    <a:pt x="9174" y="12510"/>
                  </a:lnTo>
                  <a:lnTo>
                    <a:pt x="10008" y="12807"/>
                  </a:lnTo>
                  <a:lnTo>
                    <a:pt x="9561" y="12420"/>
                  </a:lnTo>
                  <a:lnTo>
                    <a:pt x="9114" y="12003"/>
                  </a:lnTo>
                  <a:lnTo>
                    <a:pt x="8667" y="11586"/>
                  </a:lnTo>
                  <a:lnTo>
                    <a:pt x="8250" y="11140"/>
                  </a:lnTo>
                  <a:lnTo>
                    <a:pt x="7863" y="10693"/>
                  </a:lnTo>
                  <a:lnTo>
                    <a:pt x="7476" y="10216"/>
                  </a:lnTo>
                  <a:lnTo>
                    <a:pt x="7119" y="9710"/>
                  </a:lnTo>
                  <a:lnTo>
                    <a:pt x="6761" y="9204"/>
                  </a:lnTo>
                  <a:lnTo>
                    <a:pt x="6464" y="8697"/>
                  </a:lnTo>
                  <a:lnTo>
                    <a:pt x="6136" y="8161"/>
                  </a:lnTo>
                  <a:lnTo>
                    <a:pt x="5868" y="7625"/>
                  </a:lnTo>
                  <a:lnTo>
                    <a:pt x="5600" y="7059"/>
                  </a:lnTo>
                  <a:lnTo>
                    <a:pt x="5362" y="6464"/>
                  </a:lnTo>
                  <a:lnTo>
                    <a:pt x="5153" y="5868"/>
                  </a:lnTo>
                  <a:lnTo>
                    <a:pt x="4974" y="5272"/>
                  </a:lnTo>
                  <a:lnTo>
                    <a:pt x="4796" y="4677"/>
                  </a:lnTo>
                  <a:lnTo>
                    <a:pt x="36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1915075" y="1046700"/>
              <a:ext cx="250200" cy="320200"/>
            </a:xfrm>
            <a:custGeom>
              <a:avLst/>
              <a:gdLst/>
              <a:ahLst/>
              <a:cxnLst/>
              <a:rect l="l" t="t" r="r" b="b"/>
              <a:pathLst>
                <a:path w="10008" h="12808" fill="none" extrusionOk="0">
                  <a:moveTo>
                    <a:pt x="10008" y="12807"/>
                  </a:moveTo>
                  <a:lnTo>
                    <a:pt x="10008" y="12807"/>
                  </a:lnTo>
                  <a:lnTo>
                    <a:pt x="9174" y="12510"/>
                  </a:lnTo>
                  <a:lnTo>
                    <a:pt x="8370" y="12182"/>
                  </a:lnTo>
                  <a:lnTo>
                    <a:pt x="7595" y="11795"/>
                  </a:lnTo>
                  <a:lnTo>
                    <a:pt x="6821" y="11348"/>
                  </a:lnTo>
                  <a:lnTo>
                    <a:pt x="6106" y="10871"/>
                  </a:lnTo>
                  <a:lnTo>
                    <a:pt x="5421" y="10335"/>
                  </a:lnTo>
                  <a:lnTo>
                    <a:pt x="4766" y="9770"/>
                  </a:lnTo>
                  <a:lnTo>
                    <a:pt x="4140" y="9174"/>
                  </a:lnTo>
                  <a:lnTo>
                    <a:pt x="3545" y="8519"/>
                  </a:lnTo>
                  <a:lnTo>
                    <a:pt x="3009" y="7834"/>
                  </a:lnTo>
                  <a:lnTo>
                    <a:pt x="2502" y="7089"/>
                  </a:lnTo>
                  <a:lnTo>
                    <a:pt x="2056" y="6345"/>
                  </a:lnTo>
                  <a:lnTo>
                    <a:pt x="1639" y="5540"/>
                  </a:lnTo>
                  <a:lnTo>
                    <a:pt x="1281" y="4736"/>
                  </a:lnTo>
                  <a:lnTo>
                    <a:pt x="984" y="3873"/>
                  </a:lnTo>
                  <a:lnTo>
                    <a:pt x="745" y="3009"/>
                  </a:lnTo>
                  <a:lnTo>
                    <a:pt x="1" y="31"/>
                  </a:lnTo>
                  <a:lnTo>
                    <a:pt x="1" y="31"/>
                  </a:lnTo>
                  <a:lnTo>
                    <a:pt x="656" y="1"/>
                  </a:lnTo>
                  <a:lnTo>
                    <a:pt x="3634" y="1"/>
                  </a:lnTo>
                  <a:lnTo>
                    <a:pt x="4796" y="4677"/>
                  </a:lnTo>
                  <a:lnTo>
                    <a:pt x="4796" y="4677"/>
                  </a:lnTo>
                  <a:lnTo>
                    <a:pt x="4974" y="5272"/>
                  </a:lnTo>
                  <a:lnTo>
                    <a:pt x="5153" y="5868"/>
                  </a:lnTo>
                  <a:lnTo>
                    <a:pt x="5362" y="6464"/>
                  </a:lnTo>
                  <a:lnTo>
                    <a:pt x="5600" y="7059"/>
                  </a:lnTo>
                  <a:lnTo>
                    <a:pt x="5868" y="7625"/>
                  </a:lnTo>
                  <a:lnTo>
                    <a:pt x="6136" y="8161"/>
                  </a:lnTo>
                  <a:lnTo>
                    <a:pt x="6464" y="8697"/>
                  </a:lnTo>
                  <a:lnTo>
                    <a:pt x="6761" y="9204"/>
                  </a:lnTo>
                  <a:lnTo>
                    <a:pt x="7119" y="9710"/>
                  </a:lnTo>
                  <a:lnTo>
                    <a:pt x="7476" y="10216"/>
                  </a:lnTo>
                  <a:lnTo>
                    <a:pt x="7863" y="10693"/>
                  </a:lnTo>
                  <a:lnTo>
                    <a:pt x="8250" y="11140"/>
                  </a:lnTo>
                  <a:lnTo>
                    <a:pt x="8667" y="11586"/>
                  </a:lnTo>
                  <a:lnTo>
                    <a:pt x="9114" y="12003"/>
                  </a:lnTo>
                  <a:lnTo>
                    <a:pt x="9561" y="12420"/>
                  </a:lnTo>
                  <a:lnTo>
                    <a:pt x="10008" y="12807"/>
                  </a:lnTo>
                  <a:lnTo>
                    <a:pt x="10008" y="1280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2165250" y="1366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1897950" y="238125"/>
              <a:ext cx="603125" cy="237525"/>
            </a:xfrm>
            <a:custGeom>
              <a:avLst/>
              <a:gdLst/>
              <a:ahLst/>
              <a:cxnLst/>
              <a:rect l="l" t="t" r="r" b="b"/>
              <a:pathLst>
                <a:path w="24125" h="9501" extrusionOk="0">
                  <a:moveTo>
                    <a:pt x="12063" y="0"/>
                  </a:moveTo>
                  <a:lnTo>
                    <a:pt x="11795" y="30"/>
                  </a:lnTo>
                  <a:lnTo>
                    <a:pt x="11556" y="89"/>
                  </a:lnTo>
                  <a:lnTo>
                    <a:pt x="11318" y="238"/>
                  </a:lnTo>
                  <a:lnTo>
                    <a:pt x="11110" y="417"/>
                  </a:lnTo>
                  <a:lnTo>
                    <a:pt x="6434" y="5242"/>
                  </a:lnTo>
                  <a:lnTo>
                    <a:pt x="1937" y="3008"/>
                  </a:lnTo>
                  <a:lnTo>
                    <a:pt x="1758" y="2919"/>
                  </a:lnTo>
                  <a:lnTo>
                    <a:pt x="1549" y="2889"/>
                  </a:lnTo>
                  <a:lnTo>
                    <a:pt x="1371" y="2859"/>
                  </a:lnTo>
                  <a:lnTo>
                    <a:pt x="1192" y="2859"/>
                  </a:lnTo>
                  <a:lnTo>
                    <a:pt x="1013" y="2889"/>
                  </a:lnTo>
                  <a:lnTo>
                    <a:pt x="835" y="2948"/>
                  </a:lnTo>
                  <a:lnTo>
                    <a:pt x="686" y="3038"/>
                  </a:lnTo>
                  <a:lnTo>
                    <a:pt x="537" y="3127"/>
                  </a:lnTo>
                  <a:lnTo>
                    <a:pt x="388" y="3246"/>
                  </a:lnTo>
                  <a:lnTo>
                    <a:pt x="269" y="3395"/>
                  </a:lnTo>
                  <a:lnTo>
                    <a:pt x="179" y="3544"/>
                  </a:lnTo>
                  <a:lnTo>
                    <a:pt x="90" y="3693"/>
                  </a:lnTo>
                  <a:lnTo>
                    <a:pt x="31" y="3872"/>
                  </a:lnTo>
                  <a:lnTo>
                    <a:pt x="1" y="4080"/>
                  </a:lnTo>
                  <a:lnTo>
                    <a:pt x="1" y="4259"/>
                  </a:lnTo>
                  <a:lnTo>
                    <a:pt x="31" y="4467"/>
                  </a:lnTo>
                  <a:lnTo>
                    <a:pt x="1043" y="9501"/>
                  </a:lnTo>
                  <a:lnTo>
                    <a:pt x="1549" y="9203"/>
                  </a:lnTo>
                  <a:lnTo>
                    <a:pt x="2056" y="8935"/>
                  </a:lnTo>
                  <a:lnTo>
                    <a:pt x="2592" y="8697"/>
                  </a:lnTo>
                  <a:lnTo>
                    <a:pt x="3158" y="8518"/>
                  </a:lnTo>
                  <a:lnTo>
                    <a:pt x="3724" y="8399"/>
                  </a:lnTo>
                  <a:lnTo>
                    <a:pt x="4319" y="8280"/>
                  </a:lnTo>
                  <a:lnTo>
                    <a:pt x="4915" y="8220"/>
                  </a:lnTo>
                  <a:lnTo>
                    <a:pt x="5510" y="8220"/>
                  </a:lnTo>
                  <a:lnTo>
                    <a:pt x="5838" y="7922"/>
                  </a:lnTo>
                  <a:lnTo>
                    <a:pt x="6195" y="7624"/>
                  </a:lnTo>
                  <a:lnTo>
                    <a:pt x="6553" y="7356"/>
                  </a:lnTo>
                  <a:lnTo>
                    <a:pt x="6910" y="7088"/>
                  </a:lnTo>
                  <a:lnTo>
                    <a:pt x="7297" y="6850"/>
                  </a:lnTo>
                  <a:lnTo>
                    <a:pt x="7685" y="6612"/>
                  </a:lnTo>
                  <a:lnTo>
                    <a:pt x="8102" y="6433"/>
                  </a:lnTo>
                  <a:lnTo>
                    <a:pt x="8519" y="6254"/>
                  </a:lnTo>
                  <a:lnTo>
                    <a:pt x="8935" y="6076"/>
                  </a:lnTo>
                  <a:lnTo>
                    <a:pt x="9352" y="5927"/>
                  </a:lnTo>
                  <a:lnTo>
                    <a:pt x="9799" y="5808"/>
                  </a:lnTo>
                  <a:lnTo>
                    <a:pt x="10246" y="5718"/>
                  </a:lnTo>
                  <a:lnTo>
                    <a:pt x="10693" y="5629"/>
                  </a:lnTo>
                  <a:lnTo>
                    <a:pt x="11139" y="5599"/>
                  </a:lnTo>
                  <a:lnTo>
                    <a:pt x="11616" y="5540"/>
                  </a:lnTo>
                  <a:lnTo>
                    <a:pt x="12509" y="5540"/>
                  </a:lnTo>
                  <a:lnTo>
                    <a:pt x="12986" y="5599"/>
                  </a:lnTo>
                  <a:lnTo>
                    <a:pt x="13433" y="5629"/>
                  </a:lnTo>
                  <a:lnTo>
                    <a:pt x="13879" y="5718"/>
                  </a:lnTo>
                  <a:lnTo>
                    <a:pt x="14326" y="5808"/>
                  </a:lnTo>
                  <a:lnTo>
                    <a:pt x="14773" y="5927"/>
                  </a:lnTo>
                  <a:lnTo>
                    <a:pt x="15190" y="6076"/>
                  </a:lnTo>
                  <a:lnTo>
                    <a:pt x="15607" y="6254"/>
                  </a:lnTo>
                  <a:lnTo>
                    <a:pt x="16024" y="6433"/>
                  </a:lnTo>
                  <a:lnTo>
                    <a:pt x="16441" y="6612"/>
                  </a:lnTo>
                  <a:lnTo>
                    <a:pt x="16828" y="6850"/>
                  </a:lnTo>
                  <a:lnTo>
                    <a:pt x="17215" y="7088"/>
                  </a:lnTo>
                  <a:lnTo>
                    <a:pt x="17572" y="7356"/>
                  </a:lnTo>
                  <a:lnTo>
                    <a:pt x="17930" y="7624"/>
                  </a:lnTo>
                  <a:lnTo>
                    <a:pt x="18287" y="7922"/>
                  </a:lnTo>
                  <a:lnTo>
                    <a:pt x="18615" y="8220"/>
                  </a:lnTo>
                  <a:lnTo>
                    <a:pt x="19210" y="8220"/>
                  </a:lnTo>
                  <a:lnTo>
                    <a:pt x="19806" y="8280"/>
                  </a:lnTo>
                  <a:lnTo>
                    <a:pt x="20402" y="8399"/>
                  </a:lnTo>
                  <a:lnTo>
                    <a:pt x="20968" y="8518"/>
                  </a:lnTo>
                  <a:lnTo>
                    <a:pt x="21533" y="8697"/>
                  </a:lnTo>
                  <a:lnTo>
                    <a:pt x="22070" y="8935"/>
                  </a:lnTo>
                  <a:lnTo>
                    <a:pt x="22576" y="9203"/>
                  </a:lnTo>
                  <a:lnTo>
                    <a:pt x="23082" y="9501"/>
                  </a:lnTo>
                  <a:lnTo>
                    <a:pt x="24095" y="4467"/>
                  </a:lnTo>
                  <a:lnTo>
                    <a:pt x="24124" y="4259"/>
                  </a:lnTo>
                  <a:lnTo>
                    <a:pt x="24124" y="4080"/>
                  </a:lnTo>
                  <a:lnTo>
                    <a:pt x="24095" y="3872"/>
                  </a:lnTo>
                  <a:lnTo>
                    <a:pt x="24035" y="3693"/>
                  </a:lnTo>
                  <a:lnTo>
                    <a:pt x="23946" y="3544"/>
                  </a:lnTo>
                  <a:lnTo>
                    <a:pt x="23856" y="3395"/>
                  </a:lnTo>
                  <a:lnTo>
                    <a:pt x="23737" y="3246"/>
                  </a:lnTo>
                  <a:lnTo>
                    <a:pt x="23588" y="3127"/>
                  </a:lnTo>
                  <a:lnTo>
                    <a:pt x="23439" y="3038"/>
                  </a:lnTo>
                  <a:lnTo>
                    <a:pt x="23291" y="2948"/>
                  </a:lnTo>
                  <a:lnTo>
                    <a:pt x="23112" y="2889"/>
                  </a:lnTo>
                  <a:lnTo>
                    <a:pt x="22933" y="2859"/>
                  </a:lnTo>
                  <a:lnTo>
                    <a:pt x="22755" y="2859"/>
                  </a:lnTo>
                  <a:lnTo>
                    <a:pt x="22576" y="2889"/>
                  </a:lnTo>
                  <a:lnTo>
                    <a:pt x="22367" y="2919"/>
                  </a:lnTo>
                  <a:lnTo>
                    <a:pt x="22189" y="3008"/>
                  </a:lnTo>
                  <a:lnTo>
                    <a:pt x="17691" y="5242"/>
                  </a:lnTo>
                  <a:lnTo>
                    <a:pt x="13016" y="417"/>
                  </a:lnTo>
                  <a:lnTo>
                    <a:pt x="12807" y="238"/>
                  </a:lnTo>
                  <a:lnTo>
                    <a:pt x="12569" y="89"/>
                  </a:lnTo>
                  <a:lnTo>
                    <a:pt x="12331" y="30"/>
                  </a:lnTo>
                  <a:lnTo>
                    <a:pt x="120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1897950" y="238125"/>
              <a:ext cx="603125" cy="237525"/>
            </a:xfrm>
            <a:custGeom>
              <a:avLst/>
              <a:gdLst/>
              <a:ahLst/>
              <a:cxnLst/>
              <a:rect l="l" t="t" r="r" b="b"/>
              <a:pathLst>
                <a:path w="24125" h="9501" fill="none" extrusionOk="0">
                  <a:moveTo>
                    <a:pt x="24095" y="4467"/>
                  </a:moveTo>
                  <a:lnTo>
                    <a:pt x="23082" y="9501"/>
                  </a:lnTo>
                  <a:lnTo>
                    <a:pt x="23082" y="9501"/>
                  </a:lnTo>
                  <a:lnTo>
                    <a:pt x="22576" y="9203"/>
                  </a:lnTo>
                  <a:lnTo>
                    <a:pt x="22070" y="8935"/>
                  </a:lnTo>
                  <a:lnTo>
                    <a:pt x="21533" y="8697"/>
                  </a:lnTo>
                  <a:lnTo>
                    <a:pt x="20968" y="8518"/>
                  </a:lnTo>
                  <a:lnTo>
                    <a:pt x="20402" y="8399"/>
                  </a:lnTo>
                  <a:lnTo>
                    <a:pt x="19806" y="8280"/>
                  </a:lnTo>
                  <a:lnTo>
                    <a:pt x="19210" y="8220"/>
                  </a:lnTo>
                  <a:lnTo>
                    <a:pt x="18615" y="8220"/>
                  </a:lnTo>
                  <a:lnTo>
                    <a:pt x="18615" y="8220"/>
                  </a:lnTo>
                  <a:lnTo>
                    <a:pt x="18287" y="7922"/>
                  </a:lnTo>
                  <a:lnTo>
                    <a:pt x="17930" y="7624"/>
                  </a:lnTo>
                  <a:lnTo>
                    <a:pt x="17572" y="7356"/>
                  </a:lnTo>
                  <a:lnTo>
                    <a:pt x="17215" y="7088"/>
                  </a:lnTo>
                  <a:lnTo>
                    <a:pt x="16828" y="6850"/>
                  </a:lnTo>
                  <a:lnTo>
                    <a:pt x="16441" y="6612"/>
                  </a:lnTo>
                  <a:lnTo>
                    <a:pt x="16024" y="6433"/>
                  </a:lnTo>
                  <a:lnTo>
                    <a:pt x="15607" y="6254"/>
                  </a:lnTo>
                  <a:lnTo>
                    <a:pt x="15190" y="6076"/>
                  </a:lnTo>
                  <a:lnTo>
                    <a:pt x="14773" y="5927"/>
                  </a:lnTo>
                  <a:lnTo>
                    <a:pt x="14326" y="5808"/>
                  </a:lnTo>
                  <a:lnTo>
                    <a:pt x="13879" y="5718"/>
                  </a:lnTo>
                  <a:lnTo>
                    <a:pt x="13433" y="5629"/>
                  </a:lnTo>
                  <a:lnTo>
                    <a:pt x="12986" y="5599"/>
                  </a:lnTo>
                  <a:lnTo>
                    <a:pt x="12509" y="5540"/>
                  </a:lnTo>
                  <a:lnTo>
                    <a:pt x="12063" y="5540"/>
                  </a:lnTo>
                  <a:lnTo>
                    <a:pt x="12063" y="5540"/>
                  </a:lnTo>
                  <a:lnTo>
                    <a:pt x="11616" y="5540"/>
                  </a:lnTo>
                  <a:lnTo>
                    <a:pt x="11139" y="5599"/>
                  </a:lnTo>
                  <a:lnTo>
                    <a:pt x="10693" y="5629"/>
                  </a:lnTo>
                  <a:lnTo>
                    <a:pt x="10246" y="5718"/>
                  </a:lnTo>
                  <a:lnTo>
                    <a:pt x="9799" y="5808"/>
                  </a:lnTo>
                  <a:lnTo>
                    <a:pt x="9352" y="5927"/>
                  </a:lnTo>
                  <a:lnTo>
                    <a:pt x="8935" y="6076"/>
                  </a:lnTo>
                  <a:lnTo>
                    <a:pt x="8519" y="6254"/>
                  </a:lnTo>
                  <a:lnTo>
                    <a:pt x="8102" y="6433"/>
                  </a:lnTo>
                  <a:lnTo>
                    <a:pt x="7685" y="6612"/>
                  </a:lnTo>
                  <a:lnTo>
                    <a:pt x="7297" y="6850"/>
                  </a:lnTo>
                  <a:lnTo>
                    <a:pt x="6910" y="7088"/>
                  </a:lnTo>
                  <a:lnTo>
                    <a:pt x="6553" y="7356"/>
                  </a:lnTo>
                  <a:lnTo>
                    <a:pt x="6195" y="7624"/>
                  </a:lnTo>
                  <a:lnTo>
                    <a:pt x="5838" y="7922"/>
                  </a:lnTo>
                  <a:lnTo>
                    <a:pt x="5510" y="8220"/>
                  </a:lnTo>
                  <a:lnTo>
                    <a:pt x="5510" y="8220"/>
                  </a:lnTo>
                  <a:lnTo>
                    <a:pt x="4915" y="8220"/>
                  </a:lnTo>
                  <a:lnTo>
                    <a:pt x="4319" y="8280"/>
                  </a:lnTo>
                  <a:lnTo>
                    <a:pt x="3724" y="8399"/>
                  </a:lnTo>
                  <a:lnTo>
                    <a:pt x="3158" y="8518"/>
                  </a:lnTo>
                  <a:lnTo>
                    <a:pt x="2592" y="8697"/>
                  </a:lnTo>
                  <a:lnTo>
                    <a:pt x="2056" y="8935"/>
                  </a:lnTo>
                  <a:lnTo>
                    <a:pt x="1549" y="9203"/>
                  </a:lnTo>
                  <a:lnTo>
                    <a:pt x="1043" y="9501"/>
                  </a:lnTo>
                  <a:lnTo>
                    <a:pt x="31" y="4467"/>
                  </a:lnTo>
                  <a:lnTo>
                    <a:pt x="31" y="4467"/>
                  </a:lnTo>
                  <a:lnTo>
                    <a:pt x="1" y="4259"/>
                  </a:lnTo>
                  <a:lnTo>
                    <a:pt x="1" y="4080"/>
                  </a:lnTo>
                  <a:lnTo>
                    <a:pt x="31" y="3872"/>
                  </a:lnTo>
                  <a:lnTo>
                    <a:pt x="90" y="3693"/>
                  </a:lnTo>
                  <a:lnTo>
                    <a:pt x="179" y="3544"/>
                  </a:lnTo>
                  <a:lnTo>
                    <a:pt x="269" y="3395"/>
                  </a:lnTo>
                  <a:lnTo>
                    <a:pt x="388" y="3246"/>
                  </a:lnTo>
                  <a:lnTo>
                    <a:pt x="537" y="3127"/>
                  </a:lnTo>
                  <a:lnTo>
                    <a:pt x="686" y="3038"/>
                  </a:lnTo>
                  <a:lnTo>
                    <a:pt x="835" y="2948"/>
                  </a:lnTo>
                  <a:lnTo>
                    <a:pt x="1013" y="2889"/>
                  </a:lnTo>
                  <a:lnTo>
                    <a:pt x="1192" y="2859"/>
                  </a:lnTo>
                  <a:lnTo>
                    <a:pt x="1371" y="2859"/>
                  </a:lnTo>
                  <a:lnTo>
                    <a:pt x="1549" y="2889"/>
                  </a:lnTo>
                  <a:lnTo>
                    <a:pt x="1758" y="2919"/>
                  </a:lnTo>
                  <a:lnTo>
                    <a:pt x="1937" y="3008"/>
                  </a:lnTo>
                  <a:lnTo>
                    <a:pt x="6434" y="5242"/>
                  </a:lnTo>
                  <a:lnTo>
                    <a:pt x="11110" y="417"/>
                  </a:lnTo>
                  <a:lnTo>
                    <a:pt x="11110" y="417"/>
                  </a:lnTo>
                  <a:lnTo>
                    <a:pt x="11318" y="238"/>
                  </a:lnTo>
                  <a:lnTo>
                    <a:pt x="11556" y="89"/>
                  </a:lnTo>
                  <a:lnTo>
                    <a:pt x="11795" y="30"/>
                  </a:lnTo>
                  <a:lnTo>
                    <a:pt x="12063" y="0"/>
                  </a:lnTo>
                  <a:lnTo>
                    <a:pt x="12331" y="30"/>
                  </a:lnTo>
                  <a:lnTo>
                    <a:pt x="12569" y="89"/>
                  </a:lnTo>
                  <a:lnTo>
                    <a:pt x="12807" y="238"/>
                  </a:lnTo>
                  <a:lnTo>
                    <a:pt x="13016" y="417"/>
                  </a:lnTo>
                  <a:lnTo>
                    <a:pt x="17691" y="5242"/>
                  </a:lnTo>
                  <a:lnTo>
                    <a:pt x="22189" y="3008"/>
                  </a:lnTo>
                  <a:lnTo>
                    <a:pt x="22189" y="3008"/>
                  </a:lnTo>
                  <a:lnTo>
                    <a:pt x="22367" y="2919"/>
                  </a:lnTo>
                  <a:lnTo>
                    <a:pt x="22576" y="2889"/>
                  </a:lnTo>
                  <a:lnTo>
                    <a:pt x="22755" y="2859"/>
                  </a:lnTo>
                  <a:lnTo>
                    <a:pt x="22933" y="2859"/>
                  </a:lnTo>
                  <a:lnTo>
                    <a:pt x="23112" y="2889"/>
                  </a:lnTo>
                  <a:lnTo>
                    <a:pt x="23291" y="2948"/>
                  </a:lnTo>
                  <a:lnTo>
                    <a:pt x="23439" y="3038"/>
                  </a:lnTo>
                  <a:lnTo>
                    <a:pt x="23588" y="3127"/>
                  </a:lnTo>
                  <a:lnTo>
                    <a:pt x="23737" y="3246"/>
                  </a:lnTo>
                  <a:lnTo>
                    <a:pt x="23856" y="3395"/>
                  </a:lnTo>
                  <a:lnTo>
                    <a:pt x="23946" y="3544"/>
                  </a:lnTo>
                  <a:lnTo>
                    <a:pt x="24035" y="3693"/>
                  </a:lnTo>
                  <a:lnTo>
                    <a:pt x="24095" y="3872"/>
                  </a:lnTo>
                  <a:lnTo>
                    <a:pt x="24124" y="4080"/>
                  </a:lnTo>
                  <a:lnTo>
                    <a:pt x="24124" y="4259"/>
                  </a:lnTo>
                  <a:lnTo>
                    <a:pt x="24095" y="4467"/>
                  </a:lnTo>
                  <a:lnTo>
                    <a:pt x="24095" y="446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2500300" y="349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30"/>
          <p:cNvGrpSpPr/>
          <p:nvPr/>
        </p:nvGrpSpPr>
        <p:grpSpPr>
          <a:xfrm>
            <a:off x="840500" y="3411822"/>
            <a:ext cx="365747" cy="365747"/>
            <a:chOff x="4454025" y="270125"/>
            <a:chExt cx="1143675" cy="1143675"/>
          </a:xfrm>
        </p:grpSpPr>
        <p:sp>
          <p:nvSpPr>
            <p:cNvPr id="321" name="Google Shape;321;p30"/>
            <p:cNvSpPr/>
            <p:nvPr/>
          </p:nvSpPr>
          <p:spPr>
            <a:xfrm>
              <a:off x="4789075" y="1011725"/>
              <a:ext cx="67050" cy="67025"/>
            </a:xfrm>
            <a:custGeom>
              <a:avLst/>
              <a:gdLst/>
              <a:ahLst/>
              <a:cxnLst/>
              <a:rect l="l" t="t" r="r" b="b"/>
              <a:pathLst>
                <a:path w="2682" h="2681" extrusionOk="0">
                  <a:moveTo>
                    <a:pt x="1341" y="0"/>
                  </a:moveTo>
                  <a:lnTo>
                    <a:pt x="1073" y="30"/>
                  </a:lnTo>
                  <a:lnTo>
                    <a:pt x="835" y="119"/>
                  </a:lnTo>
                  <a:lnTo>
                    <a:pt x="597" y="238"/>
                  </a:lnTo>
                  <a:lnTo>
                    <a:pt x="418" y="387"/>
                  </a:lnTo>
                  <a:lnTo>
                    <a:pt x="239" y="596"/>
                  </a:lnTo>
                  <a:lnTo>
                    <a:pt x="120" y="834"/>
                  </a:lnTo>
                  <a:lnTo>
                    <a:pt x="31" y="1072"/>
                  </a:lnTo>
                  <a:lnTo>
                    <a:pt x="1" y="1340"/>
                  </a:lnTo>
                  <a:lnTo>
                    <a:pt x="31" y="1608"/>
                  </a:lnTo>
                  <a:lnTo>
                    <a:pt x="120" y="1876"/>
                  </a:lnTo>
                  <a:lnTo>
                    <a:pt x="239" y="2085"/>
                  </a:lnTo>
                  <a:lnTo>
                    <a:pt x="418" y="2293"/>
                  </a:lnTo>
                  <a:lnTo>
                    <a:pt x="597" y="2472"/>
                  </a:lnTo>
                  <a:lnTo>
                    <a:pt x="835" y="2591"/>
                  </a:lnTo>
                  <a:lnTo>
                    <a:pt x="1073" y="2651"/>
                  </a:lnTo>
                  <a:lnTo>
                    <a:pt x="1341" y="2680"/>
                  </a:lnTo>
                  <a:lnTo>
                    <a:pt x="1609" y="2651"/>
                  </a:lnTo>
                  <a:lnTo>
                    <a:pt x="1877" y="2591"/>
                  </a:lnTo>
                  <a:lnTo>
                    <a:pt x="2115" y="2472"/>
                  </a:lnTo>
                  <a:lnTo>
                    <a:pt x="2294" y="2293"/>
                  </a:lnTo>
                  <a:lnTo>
                    <a:pt x="2473" y="2085"/>
                  </a:lnTo>
                  <a:lnTo>
                    <a:pt x="2592" y="1876"/>
                  </a:lnTo>
                  <a:lnTo>
                    <a:pt x="2652" y="1608"/>
                  </a:lnTo>
                  <a:lnTo>
                    <a:pt x="2681" y="1340"/>
                  </a:lnTo>
                  <a:lnTo>
                    <a:pt x="2652" y="1072"/>
                  </a:lnTo>
                  <a:lnTo>
                    <a:pt x="2592" y="834"/>
                  </a:lnTo>
                  <a:lnTo>
                    <a:pt x="2473" y="596"/>
                  </a:lnTo>
                  <a:lnTo>
                    <a:pt x="2294" y="387"/>
                  </a:lnTo>
                  <a:lnTo>
                    <a:pt x="2115" y="238"/>
                  </a:lnTo>
                  <a:lnTo>
                    <a:pt x="1877" y="119"/>
                  </a:lnTo>
                  <a:lnTo>
                    <a:pt x="1609" y="30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4789075" y="1011725"/>
              <a:ext cx="67050" cy="67025"/>
            </a:xfrm>
            <a:custGeom>
              <a:avLst/>
              <a:gdLst/>
              <a:ahLst/>
              <a:cxnLst/>
              <a:rect l="l" t="t" r="r" b="b"/>
              <a:pathLst>
                <a:path w="2682" h="2681" fill="none" extrusionOk="0">
                  <a:moveTo>
                    <a:pt x="2681" y="1340"/>
                  </a:moveTo>
                  <a:lnTo>
                    <a:pt x="2681" y="1340"/>
                  </a:lnTo>
                  <a:lnTo>
                    <a:pt x="2652" y="1608"/>
                  </a:lnTo>
                  <a:lnTo>
                    <a:pt x="2592" y="1876"/>
                  </a:lnTo>
                  <a:lnTo>
                    <a:pt x="2473" y="2085"/>
                  </a:lnTo>
                  <a:lnTo>
                    <a:pt x="2294" y="2293"/>
                  </a:lnTo>
                  <a:lnTo>
                    <a:pt x="2115" y="2472"/>
                  </a:lnTo>
                  <a:lnTo>
                    <a:pt x="1877" y="2591"/>
                  </a:lnTo>
                  <a:lnTo>
                    <a:pt x="1609" y="2651"/>
                  </a:lnTo>
                  <a:lnTo>
                    <a:pt x="1341" y="2680"/>
                  </a:lnTo>
                  <a:lnTo>
                    <a:pt x="1341" y="2680"/>
                  </a:lnTo>
                  <a:lnTo>
                    <a:pt x="1073" y="2651"/>
                  </a:lnTo>
                  <a:lnTo>
                    <a:pt x="835" y="2591"/>
                  </a:lnTo>
                  <a:lnTo>
                    <a:pt x="597" y="2472"/>
                  </a:lnTo>
                  <a:lnTo>
                    <a:pt x="418" y="2293"/>
                  </a:lnTo>
                  <a:lnTo>
                    <a:pt x="239" y="2085"/>
                  </a:lnTo>
                  <a:lnTo>
                    <a:pt x="120" y="1876"/>
                  </a:lnTo>
                  <a:lnTo>
                    <a:pt x="31" y="1608"/>
                  </a:lnTo>
                  <a:lnTo>
                    <a:pt x="1" y="1340"/>
                  </a:lnTo>
                  <a:lnTo>
                    <a:pt x="1" y="1340"/>
                  </a:lnTo>
                  <a:lnTo>
                    <a:pt x="31" y="1072"/>
                  </a:lnTo>
                  <a:lnTo>
                    <a:pt x="120" y="834"/>
                  </a:lnTo>
                  <a:lnTo>
                    <a:pt x="239" y="596"/>
                  </a:lnTo>
                  <a:lnTo>
                    <a:pt x="418" y="387"/>
                  </a:lnTo>
                  <a:lnTo>
                    <a:pt x="597" y="238"/>
                  </a:lnTo>
                  <a:lnTo>
                    <a:pt x="835" y="119"/>
                  </a:lnTo>
                  <a:lnTo>
                    <a:pt x="1073" y="30"/>
                  </a:lnTo>
                  <a:lnTo>
                    <a:pt x="1341" y="0"/>
                  </a:lnTo>
                  <a:lnTo>
                    <a:pt x="1341" y="0"/>
                  </a:lnTo>
                  <a:lnTo>
                    <a:pt x="1609" y="30"/>
                  </a:lnTo>
                  <a:lnTo>
                    <a:pt x="1877" y="119"/>
                  </a:lnTo>
                  <a:lnTo>
                    <a:pt x="2115" y="238"/>
                  </a:lnTo>
                  <a:lnTo>
                    <a:pt x="2294" y="387"/>
                  </a:lnTo>
                  <a:lnTo>
                    <a:pt x="2473" y="596"/>
                  </a:lnTo>
                  <a:lnTo>
                    <a:pt x="2592" y="834"/>
                  </a:lnTo>
                  <a:lnTo>
                    <a:pt x="2652" y="1072"/>
                  </a:lnTo>
                  <a:lnTo>
                    <a:pt x="2681" y="1340"/>
                  </a:lnTo>
                  <a:lnTo>
                    <a:pt x="2681" y="134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4856100" y="104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4454025" y="270125"/>
              <a:ext cx="1143675" cy="1143675"/>
            </a:xfrm>
            <a:custGeom>
              <a:avLst/>
              <a:gdLst/>
              <a:ahLst/>
              <a:cxnLst/>
              <a:rect l="l" t="t" r="r" b="b"/>
              <a:pathLst>
                <a:path w="45747" h="45747" extrusionOk="0">
                  <a:moveTo>
                    <a:pt x="39046" y="37705"/>
                  </a:moveTo>
                  <a:lnTo>
                    <a:pt x="39314" y="37735"/>
                  </a:lnTo>
                  <a:lnTo>
                    <a:pt x="39582" y="37824"/>
                  </a:lnTo>
                  <a:lnTo>
                    <a:pt x="39820" y="37944"/>
                  </a:lnTo>
                  <a:lnTo>
                    <a:pt x="39999" y="38093"/>
                  </a:lnTo>
                  <a:lnTo>
                    <a:pt x="40177" y="38301"/>
                  </a:lnTo>
                  <a:lnTo>
                    <a:pt x="40296" y="38539"/>
                  </a:lnTo>
                  <a:lnTo>
                    <a:pt x="40356" y="38778"/>
                  </a:lnTo>
                  <a:lnTo>
                    <a:pt x="40386" y="39046"/>
                  </a:lnTo>
                  <a:lnTo>
                    <a:pt x="40356" y="39314"/>
                  </a:lnTo>
                  <a:lnTo>
                    <a:pt x="40296" y="39582"/>
                  </a:lnTo>
                  <a:lnTo>
                    <a:pt x="40177" y="39790"/>
                  </a:lnTo>
                  <a:lnTo>
                    <a:pt x="39999" y="39999"/>
                  </a:lnTo>
                  <a:lnTo>
                    <a:pt x="39820" y="40177"/>
                  </a:lnTo>
                  <a:lnTo>
                    <a:pt x="39582" y="40296"/>
                  </a:lnTo>
                  <a:lnTo>
                    <a:pt x="39314" y="40356"/>
                  </a:lnTo>
                  <a:lnTo>
                    <a:pt x="39046" y="40386"/>
                  </a:lnTo>
                  <a:lnTo>
                    <a:pt x="38778" y="40356"/>
                  </a:lnTo>
                  <a:lnTo>
                    <a:pt x="38539" y="40296"/>
                  </a:lnTo>
                  <a:lnTo>
                    <a:pt x="38301" y="40177"/>
                  </a:lnTo>
                  <a:lnTo>
                    <a:pt x="38122" y="39999"/>
                  </a:lnTo>
                  <a:lnTo>
                    <a:pt x="37944" y="39790"/>
                  </a:lnTo>
                  <a:lnTo>
                    <a:pt x="37824" y="39582"/>
                  </a:lnTo>
                  <a:lnTo>
                    <a:pt x="37735" y="39314"/>
                  </a:lnTo>
                  <a:lnTo>
                    <a:pt x="37705" y="39046"/>
                  </a:lnTo>
                  <a:lnTo>
                    <a:pt x="37735" y="38778"/>
                  </a:lnTo>
                  <a:lnTo>
                    <a:pt x="37824" y="38539"/>
                  </a:lnTo>
                  <a:lnTo>
                    <a:pt x="37944" y="38301"/>
                  </a:lnTo>
                  <a:lnTo>
                    <a:pt x="38122" y="38093"/>
                  </a:lnTo>
                  <a:lnTo>
                    <a:pt x="38301" y="37944"/>
                  </a:lnTo>
                  <a:lnTo>
                    <a:pt x="38539" y="37824"/>
                  </a:lnTo>
                  <a:lnTo>
                    <a:pt x="38778" y="37735"/>
                  </a:lnTo>
                  <a:lnTo>
                    <a:pt x="39046" y="37705"/>
                  </a:lnTo>
                  <a:close/>
                  <a:moveTo>
                    <a:pt x="16083" y="19032"/>
                  </a:moveTo>
                  <a:lnTo>
                    <a:pt x="16947" y="19151"/>
                  </a:lnTo>
                  <a:lnTo>
                    <a:pt x="17811" y="19330"/>
                  </a:lnTo>
                  <a:lnTo>
                    <a:pt x="18615" y="19598"/>
                  </a:lnTo>
                  <a:lnTo>
                    <a:pt x="19419" y="19895"/>
                  </a:lnTo>
                  <a:lnTo>
                    <a:pt x="20164" y="20253"/>
                  </a:lnTo>
                  <a:lnTo>
                    <a:pt x="20908" y="20640"/>
                  </a:lnTo>
                  <a:lnTo>
                    <a:pt x="21623" y="21087"/>
                  </a:lnTo>
                  <a:lnTo>
                    <a:pt x="22278" y="21593"/>
                  </a:lnTo>
                  <a:lnTo>
                    <a:pt x="16500" y="27371"/>
                  </a:lnTo>
                  <a:lnTo>
                    <a:pt x="16798" y="27550"/>
                  </a:lnTo>
                  <a:lnTo>
                    <a:pt x="17066" y="27728"/>
                  </a:lnTo>
                  <a:lnTo>
                    <a:pt x="17334" y="27937"/>
                  </a:lnTo>
                  <a:lnTo>
                    <a:pt x="17602" y="28175"/>
                  </a:lnTo>
                  <a:lnTo>
                    <a:pt x="17811" y="28413"/>
                  </a:lnTo>
                  <a:lnTo>
                    <a:pt x="18019" y="28681"/>
                  </a:lnTo>
                  <a:lnTo>
                    <a:pt x="18228" y="28979"/>
                  </a:lnTo>
                  <a:lnTo>
                    <a:pt x="18377" y="29277"/>
                  </a:lnTo>
                  <a:lnTo>
                    <a:pt x="24184" y="23499"/>
                  </a:lnTo>
                  <a:lnTo>
                    <a:pt x="24661" y="24154"/>
                  </a:lnTo>
                  <a:lnTo>
                    <a:pt x="25137" y="24869"/>
                  </a:lnTo>
                  <a:lnTo>
                    <a:pt x="25524" y="25584"/>
                  </a:lnTo>
                  <a:lnTo>
                    <a:pt x="25882" y="26358"/>
                  </a:lnTo>
                  <a:lnTo>
                    <a:pt x="26180" y="27162"/>
                  </a:lnTo>
                  <a:lnTo>
                    <a:pt x="26418" y="27966"/>
                  </a:lnTo>
                  <a:lnTo>
                    <a:pt x="26626" y="28800"/>
                  </a:lnTo>
                  <a:lnTo>
                    <a:pt x="26745" y="29664"/>
                  </a:lnTo>
                  <a:lnTo>
                    <a:pt x="18555" y="29664"/>
                  </a:lnTo>
                  <a:lnTo>
                    <a:pt x="18645" y="29992"/>
                  </a:lnTo>
                  <a:lnTo>
                    <a:pt x="18704" y="30349"/>
                  </a:lnTo>
                  <a:lnTo>
                    <a:pt x="18764" y="30677"/>
                  </a:lnTo>
                  <a:lnTo>
                    <a:pt x="18764" y="31004"/>
                  </a:lnTo>
                  <a:lnTo>
                    <a:pt x="18764" y="31362"/>
                  </a:lnTo>
                  <a:lnTo>
                    <a:pt x="18704" y="31689"/>
                  </a:lnTo>
                  <a:lnTo>
                    <a:pt x="18645" y="32017"/>
                  </a:lnTo>
                  <a:lnTo>
                    <a:pt x="18555" y="32344"/>
                  </a:lnTo>
                  <a:lnTo>
                    <a:pt x="26745" y="32344"/>
                  </a:lnTo>
                  <a:lnTo>
                    <a:pt x="26626" y="33208"/>
                  </a:lnTo>
                  <a:lnTo>
                    <a:pt x="26418" y="34042"/>
                  </a:lnTo>
                  <a:lnTo>
                    <a:pt x="26180" y="34876"/>
                  </a:lnTo>
                  <a:lnTo>
                    <a:pt x="25882" y="35680"/>
                  </a:lnTo>
                  <a:lnTo>
                    <a:pt x="25524" y="36425"/>
                  </a:lnTo>
                  <a:lnTo>
                    <a:pt x="25137" y="37169"/>
                  </a:lnTo>
                  <a:lnTo>
                    <a:pt x="24661" y="37854"/>
                  </a:lnTo>
                  <a:lnTo>
                    <a:pt x="24184" y="38539"/>
                  </a:lnTo>
                  <a:lnTo>
                    <a:pt x="18377" y="32732"/>
                  </a:lnTo>
                  <a:lnTo>
                    <a:pt x="18228" y="33059"/>
                  </a:lnTo>
                  <a:lnTo>
                    <a:pt x="18019" y="33327"/>
                  </a:lnTo>
                  <a:lnTo>
                    <a:pt x="17811" y="33595"/>
                  </a:lnTo>
                  <a:lnTo>
                    <a:pt x="17602" y="33863"/>
                  </a:lnTo>
                  <a:lnTo>
                    <a:pt x="17334" y="34072"/>
                  </a:lnTo>
                  <a:lnTo>
                    <a:pt x="17066" y="34280"/>
                  </a:lnTo>
                  <a:lnTo>
                    <a:pt x="16798" y="34489"/>
                  </a:lnTo>
                  <a:lnTo>
                    <a:pt x="16500" y="34638"/>
                  </a:lnTo>
                  <a:lnTo>
                    <a:pt x="22278" y="40445"/>
                  </a:lnTo>
                  <a:lnTo>
                    <a:pt x="21623" y="40922"/>
                  </a:lnTo>
                  <a:lnTo>
                    <a:pt x="20908" y="41369"/>
                  </a:lnTo>
                  <a:lnTo>
                    <a:pt x="20164" y="41786"/>
                  </a:lnTo>
                  <a:lnTo>
                    <a:pt x="19419" y="42143"/>
                  </a:lnTo>
                  <a:lnTo>
                    <a:pt x="18615" y="42441"/>
                  </a:lnTo>
                  <a:lnTo>
                    <a:pt x="17811" y="42679"/>
                  </a:lnTo>
                  <a:lnTo>
                    <a:pt x="16947" y="42858"/>
                  </a:lnTo>
                  <a:lnTo>
                    <a:pt x="16083" y="43007"/>
                  </a:lnTo>
                  <a:lnTo>
                    <a:pt x="16083" y="34816"/>
                  </a:lnTo>
                  <a:lnTo>
                    <a:pt x="15756" y="34906"/>
                  </a:lnTo>
                  <a:lnTo>
                    <a:pt x="15428" y="34965"/>
                  </a:lnTo>
                  <a:lnTo>
                    <a:pt x="15100" y="35025"/>
                  </a:lnTo>
                  <a:lnTo>
                    <a:pt x="14416" y="35025"/>
                  </a:lnTo>
                  <a:lnTo>
                    <a:pt x="14088" y="34965"/>
                  </a:lnTo>
                  <a:lnTo>
                    <a:pt x="13731" y="34906"/>
                  </a:lnTo>
                  <a:lnTo>
                    <a:pt x="13403" y="34816"/>
                  </a:lnTo>
                  <a:lnTo>
                    <a:pt x="13403" y="43007"/>
                  </a:lnTo>
                  <a:lnTo>
                    <a:pt x="12539" y="42858"/>
                  </a:lnTo>
                  <a:lnTo>
                    <a:pt x="11705" y="42679"/>
                  </a:lnTo>
                  <a:lnTo>
                    <a:pt x="10901" y="42441"/>
                  </a:lnTo>
                  <a:lnTo>
                    <a:pt x="10097" y="42143"/>
                  </a:lnTo>
                  <a:lnTo>
                    <a:pt x="9323" y="41786"/>
                  </a:lnTo>
                  <a:lnTo>
                    <a:pt x="8608" y="41369"/>
                  </a:lnTo>
                  <a:lnTo>
                    <a:pt x="7893" y="40922"/>
                  </a:lnTo>
                  <a:lnTo>
                    <a:pt x="7238" y="40445"/>
                  </a:lnTo>
                  <a:lnTo>
                    <a:pt x="13016" y="34638"/>
                  </a:lnTo>
                  <a:lnTo>
                    <a:pt x="12718" y="34489"/>
                  </a:lnTo>
                  <a:lnTo>
                    <a:pt x="12420" y="34280"/>
                  </a:lnTo>
                  <a:lnTo>
                    <a:pt x="12152" y="34072"/>
                  </a:lnTo>
                  <a:lnTo>
                    <a:pt x="11914" y="33863"/>
                  </a:lnTo>
                  <a:lnTo>
                    <a:pt x="11676" y="33595"/>
                  </a:lnTo>
                  <a:lnTo>
                    <a:pt x="11467" y="33327"/>
                  </a:lnTo>
                  <a:lnTo>
                    <a:pt x="11288" y="33059"/>
                  </a:lnTo>
                  <a:lnTo>
                    <a:pt x="11139" y="32732"/>
                  </a:lnTo>
                  <a:lnTo>
                    <a:pt x="5332" y="38539"/>
                  </a:lnTo>
                  <a:lnTo>
                    <a:pt x="4826" y="37854"/>
                  </a:lnTo>
                  <a:lnTo>
                    <a:pt x="4379" y="37169"/>
                  </a:lnTo>
                  <a:lnTo>
                    <a:pt x="3992" y="36425"/>
                  </a:lnTo>
                  <a:lnTo>
                    <a:pt x="3634" y="35680"/>
                  </a:lnTo>
                  <a:lnTo>
                    <a:pt x="3336" y="34876"/>
                  </a:lnTo>
                  <a:lnTo>
                    <a:pt x="3068" y="34042"/>
                  </a:lnTo>
                  <a:lnTo>
                    <a:pt x="2890" y="33208"/>
                  </a:lnTo>
                  <a:lnTo>
                    <a:pt x="2771" y="32344"/>
                  </a:lnTo>
                  <a:lnTo>
                    <a:pt x="10961" y="32344"/>
                  </a:lnTo>
                  <a:lnTo>
                    <a:pt x="10871" y="32017"/>
                  </a:lnTo>
                  <a:lnTo>
                    <a:pt x="10782" y="31689"/>
                  </a:lnTo>
                  <a:lnTo>
                    <a:pt x="10752" y="31362"/>
                  </a:lnTo>
                  <a:lnTo>
                    <a:pt x="10722" y="31004"/>
                  </a:lnTo>
                  <a:lnTo>
                    <a:pt x="10752" y="30677"/>
                  </a:lnTo>
                  <a:lnTo>
                    <a:pt x="10782" y="30319"/>
                  </a:lnTo>
                  <a:lnTo>
                    <a:pt x="10871" y="29992"/>
                  </a:lnTo>
                  <a:lnTo>
                    <a:pt x="10961" y="29664"/>
                  </a:lnTo>
                  <a:lnTo>
                    <a:pt x="2771" y="29664"/>
                  </a:lnTo>
                  <a:lnTo>
                    <a:pt x="2890" y="28800"/>
                  </a:lnTo>
                  <a:lnTo>
                    <a:pt x="3068" y="27966"/>
                  </a:lnTo>
                  <a:lnTo>
                    <a:pt x="3336" y="27162"/>
                  </a:lnTo>
                  <a:lnTo>
                    <a:pt x="3634" y="26358"/>
                  </a:lnTo>
                  <a:lnTo>
                    <a:pt x="3992" y="25584"/>
                  </a:lnTo>
                  <a:lnTo>
                    <a:pt x="4379" y="24869"/>
                  </a:lnTo>
                  <a:lnTo>
                    <a:pt x="4826" y="24154"/>
                  </a:lnTo>
                  <a:lnTo>
                    <a:pt x="5332" y="23499"/>
                  </a:lnTo>
                  <a:lnTo>
                    <a:pt x="11139" y="29277"/>
                  </a:lnTo>
                  <a:lnTo>
                    <a:pt x="11288" y="28979"/>
                  </a:lnTo>
                  <a:lnTo>
                    <a:pt x="11467" y="28681"/>
                  </a:lnTo>
                  <a:lnTo>
                    <a:pt x="11676" y="28413"/>
                  </a:lnTo>
                  <a:lnTo>
                    <a:pt x="11914" y="28175"/>
                  </a:lnTo>
                  <a:lnTo>
                    <a:pt x="12152" y="27937"/>
                  </a:lnTo>
                  <a:lnTo>
                    <a:pt x="12420" y="27728"/>
                  </a:lnTo>
                  <a:lnTo>
                    <a:pt x="12718" y="27550"/>
                  </a:lnTo>
                  <a:lnTo>
                    <a:pt x="13016" y="27371"/>
                  </a:lnTo>
                  <a:lnTo>
                    <a:pt x="7238" y="21593"/>
                  </a:lnTo>
                  <a:lnTo>
                    <a:pt x="7893" y="21087"/>
                  </a:lnTo>
                  <a:lnTo>
                    <a:pt x="8608" y="20640"/>
                  </a:lnTo>
                  <a:lnTo>
                    <a:pt x="9323" y="20253"/>
                  </a:lnTo>
                  <a:lnTo>
                    <a:pt x="10097" y="19895"/>
                  </a:lnTo>
                  <a:lnTo>
                    <a:pt x="10901" y="19598"/>
                  </a:lnTo>
                  <a:lnTo>
                    <a:pt x="11705" y="19330"/>
                  </a:lnTo>
                  <a:lnTo>
                    <a:pt x="12539" y="19151"/>
                  </a:lnTo>
                  <a:lnTo>
                    <a:pt x="13403" y="19032"/>
                  </a:lnTo>
                  <a:lnTo>
                    <a:pt x="13403" y="27222"/>
                  </a:lnTo>
                  <a:lnTo>
                    <a:pt x="13731" y="27133"/>
                  </a:lnTo>
                  <a:lnTo>
                    <a:pt x="14088" y="27043"/>
                  </a:lnTo>
                  <a:lnTo>
                    <a:pt x="14416" y="27013"/>
                  </a:lnTo>
                  <a:lnTo>
                    <a:pt x="14743" y="26984"/>
                  </a:lnTo>
                  <a:lnTo>
                    <a:pt x="15100" y="27013"/>
                  </a:lnTo>
                  <a:lnTo>
                    <a:pt x="15428" y="27043"/>
                  </a:lnTo>
                  <a:lnTo>
                    <a:pt x="15756" y="27133"/>
                  </a:lnTo>
                  <a:lnTo>
                    <a:pt x="16083" y="27222"/>
                  </a:lnTo>
                  <a:lnTo>
                    <a:pt x="16083" y="19032"/>
                  </a:lnTo>
                  <a:close/>
                  <a:moveTo>
                    <a:pt x="12063" y="1"/>
                  </a:moveTo>
                  <a:lnTo>
                    <a:pt x="11676" y="30"/>
                  </a:lnTo>
                  <a:lnTo>
                    <a:pt x="11259" y="90"/>
                  </a:lnTo>
                  <a:lnTo>
                    <a:pt x="10871" y="179"/>
                  </a:lnTo>
                  <a:lnTo>
                    <a:pt x="10514" y="328"/>
                  </a:lnTo>
                  <a:lnTo>
                    <a:pt x="10157" y="507"/>
                  </a:lnTo>
                  <a:lnTo>
                    <a:pt x="9829" y="686"/>
                  </a:lnTo>
                  <a:lnTo>
                    <a:pt x="9531" y="924"/>
                  </a:lnTo>
                  <a:lnTo>
                    <a:pt x="9233" y="1192"/>
                  </a:lnTo>
                  <a:lnTo>
                    <a:pt x="8965" y="1460"/>
                  </a:lnTo>
                  <a:lnTo>
                    <a:pt x="8727" y="1788"/>
                  </a:lnTo>
                  <a:lnTo>
                    <a:pt x="8548" y="2115"/>
                  </a:lnTo>
                  <a:lnTo>
                    <a:pt x="8370" y="2473"/>
                  </a:lnTo>
                  <a:lnTo>
                    <a:pt x="8221" y="2830"/>
                  </a:lnTo>
                  <a:lnTo>
                    <a:pt x="8131" y="3217"/>
                  </a:lnTo>
                  <a:lnTo>
                    <a:pt x="8072" y="3604"/>
                  </a:lnTo>
                  <a:lnTo>
                    <a:pt x="8042" y="4021"/>
                  </a:lnTo>
                  <a:lnTo>
                    <a:pt x="8072" y="4438"/>
                  </a:lnTo>
                  <a:lnTo>
                    <a:pt x="8131" y="4825"/>
                  </a:lnTo>
                  <a:lnTo>
                    <a:pt x="8221" y="5213"/>
                  </a:lnTo>
                  <a:lnTo>
                    <a:pt x="8370" y="5600"/>
                  </a:lnTo>
                  <a:lnTo>
                    <a:pt x="8548" y="5957"/>
                  </a:lnTo>
                  <a:lnTo>
                    <a:pt x="8727" y="6285"/>
                  </a:lnTo>
                  <a:lnTo>
                    <a:pt x="8965" y="6583"/>
                  </a:lnTo>
                  <a:lnTo>
                    <a:pt x="9233" y="6880"/>
                  </a:lnTo>
                  <a:lnTo>
                    <a:pt x="9531" y="7119"/>
                  </a:lnTo>
                  <a:lnTo>
                    <a:pt x="9829" y="7357"/>
                  </a:lnTo>
                  <a:lnTo>
                    <a:pt x="10157" y="7565"/>
                  </a:lnTo>
                  <a:lnTo>
                    <a:pt x="10514" y="7744"/>
                  </a:lnTo>
                  <a:lnTo>
                    <a:pt x="10871" y="7863"/>
                  </a:lnTo>
                  <a:lnTo>
                    <a:pt x="11259" y="7982"/>
                  </a:lnTo>
                  <a:lnTo>
                    <a:pt x="11676" y="8042"/>
                  </a:lnTo>
                  <a:lnTo>
                    <a:pt x="13403" y="8042"/>
                  </a:lnTo>
                  <a:lnTo>
                    <a:pt x="13403" y="16321"/>
                  </a:lnTo>
                  <a:lnTo>
                    <a:pt x="12718" y="16411"/>
                  </a:lnTo>
                  <a:lnTo>
                    <a:pt x="12033" y="16530"/>
                  </a:lnTo>
                  <a:lnTo>
                    <a:pt x="11348" y="16679"/>
                  </a:lnTo>
                  <a:lnTo>
                    <a:pt x="10693" y="16858"/>
                  </a:lnTo>
                  <a:lnTo>
                    <a:pt x="10037" y="17036"/>
                  </a:lnTo>
                  <a:lnTo>
                    <a:pt x="9382" y="17275"/>
                  </a:lnTo>
                  <a:lnTo>
                    <a:pt x="8757" y="17543"/>
                  </a:lnTo>
                  <a:lnTo>
                    <a:pt x="8161" y="17840"/>
                  </a:lnTo>
                  <a:lnTo>
                    <a:pt x="7566" y="18138"/>
                  </a:lnTo>
                  <a:lnTo>
                    <a:pt x="6970" y="18496"/>
                  </a:lnTo>
                  <a:lnTo>
                    <a:pt x="6404" y="18853"/>
                  </a:lnTo>
                  <a:lnTo>
                    <a:pt x="5868" y="19240"/>
                  </a:lnTo>
                  <a:lnTo>
                    <a:pt x="5362" y="19657"/>
                  </a:lnTo>
                  <a:lnTo>
                    <a:pt x="4855" y="20104"/>
                  </a:lnTo>
                  <a:lnTo>
                    <a:pt x="4349" y="20580"/>
                  </a:lnTo>
                  <a:lnTo>
                    <a:pt x="3902" y="21057"/>
                  </a:lnTo>
                  <a:lnTo>
                    <a:pt x="3456" y="21563"/>
                  </a:lnTo>
                  <a:lnTo>
                    <a:pt x="3039" y="22070"/>
                  </a:lnTo>
                  <a:lnTo>
                    <a:pt x="2651" y="22606"/>
                  </a:lnTo>
                  <a:lnTo>
                    <a:pt x="2264" y="23171"/>
                  </a:lnTo>
                  <a:lnTo>
                    <a:pt x="1937" y="23767"/>
                  </a:lnTo>
                  <a:lnTo>
                    <a:pt x="1609" y="24333"/>
                  </a:lnTo>
                  <a:lnTo>
                    <a:pt x="1311" y="24958"/>
                  </a:lnTo>
                  <a:lnTo>
                    <a:pt x="1043" y="25584"/>
                  </a:lnTo>
                  <a:lnTo>
                    <a:pt x="805" y="26209"/>
                  </a:lnTo>
                  <a:lnTo>
                    <a:pt x="596" y="26865"/>
                  </a:lnTo>
                  <a:lnTo>
                    <a:pt x="418" y="27520"/>
                  </a:lnTo>
                  <a:lnTo>
                    <a:pt x="269" y="28205"/>
                  </a:lnTo>
                  <a:lnTo>
                    <a:pt x="150" y="28890"/>
                  </a:lnTo>
                  <a:lnTo>
                    <a:pt x="90" y="29605"/>
                  </a:lnTo>
                  <a:lnTo>
                    <a:pt x="31" y="30290"/>
                  </a:lnTo>
                  <a:lnTo>
                    <a:pt x="1" y="31004"/>
                  </a:lnTo>
                  <a:lnTo>
                    <a:pt x="31" y="31779"/>
                  </a:lnTo>
                  <a:lnTo>
                    <a:pt x="90" y="32523"/>
                  </a:lnTo>
                  <a:lnTo>
                    <a:pt x="180" y="33268"/>
                  </a:lnTo>
                  <a:lnTo>
                    <a:pt x="299" y="33983"/>
                  </a:lnTo>
                  <a:lnTo>
                    <a:pt x="477" y="34697"/>
                  </a:lnTo>
                  <a:lnTo>
                    <a:pt x="686" y="35382"/>
                  </a:lnTo>
                  <a:lnTo>
                    <a:pt x="894" y="36067"/>
                  </a:lnTo>
                  <a:lnTo>
                    <a:pt x="1162" y="36752"/>
                  </a:lnTo>
                  <a:lnTo>
                    <a:pt x="1460" y="37408"/>
                  </a:lnTo>
                  <a:lnTo>
                    <a:pt x="1788" y="38033"/>
                  </a:lnTo>
                  <a:lnTo>
                    <a:pt x="2145" y="38658"/>
                  </a:lnTo>
                  <a:lnTo>
                    <a:pt x="2532" y="39254"/>
                  </a:lnTo>
                  <a:lnTo>
                    <a:pt x="2949" y="39820"/>
                  </a:lnTo>
                  <a:lnTo>
                    <a:pt x="3396" y="40386"/>
                  </a:lnTo>
                  <a:lnTo>
                    <a:pt x="3843" y="40922"/>
                  </a:lnTo>
                  <a:lnTo>
                    <a:pt x="4349" y="41428"/>
                  </a:lnTo>
                  <a:lnTo>
                    <a:pt x="4855" y="41934"/>
                  </a:lnTo>
                  <a:lnTo>
                    <a:pt x="5391" y="42381"/>
                  </a:lnTo>
                  <a:lnTo>
                    <a:pt x="5928" y="42828"/>
                  </a:lnTo>
                  <a:lnTo>
                    <a:pt x="6523" y="43245"/>
                  </a:lnTo>
                  <a:lnTo>
                    <a:pt x="7119" y="43632"/>
                  </a:lnTo>
                  <a:lnTo>
                    <a:pt x="7744" y="43960"/>
                  </a:lnTo>
                  <a:lnTo>
                    <a:pt x="8370" y="44287"/>
                  </a:lnTo>
                  <a:lnTo>
                    <a:pt x="9025" y="44585"/>
                  </a:lnTo>
                  <a:lnTo>
                    <a:pt x="9680" y="44853"/>
                  </a:lnTo>
                  <a:lnTo>
                    <a:pt x="10365" y="45091"/>
                  </a:lnTo>
                  <a:lnTo>
                    <a:pt x="11080" y="45300"/>
                  </a:lnTo>
                  <a:lnTo>
                    <a:pt x="11795" y="45449"/>
                  </a:lnTo>
                  <a:lnTo>
                    <a:pt x="12509" y="45598"/>
                  </a:lnTo>
                  <a:lnTo>
                    <a:pt x="13254" y="45687"/>
                  </a:lnTo>
                  <a:lnTo>
                    <a:pt x="13999" y="45747"/>
                  </a:lnTo>
                  <a:lnTo>
                    <a:pt x="15517" y="45747"/>
                  </a:lnTo>
                  <a:lnTo>
                    <a:pt x="16262" y="45687"/>
                  </a:lnTo>
                  <a:lnTo>
                    <a:pt x="17007" y="45598"/>
                  </a:lnTo>
                  <a:lnTo>
                    <a:pt x="17721" y="45449"/>
                  </a:lnTo>
                  <a:lnTo>
                    <a:pt x="18436" y="45300"/>
                  </a:lnTo>
                  <a:lnTo>
                    <a:pt x="19121" y="45091"/>
                  </a:lnTo>
                  <a:lnTo>
                    <a:pt x="19806" y="44853"/>
                  </a:lnTo>
                  <a:lnTo>
                    <a:pt x="20491" y="44585"/>
                  </a:lnTo>
                  <a:lnTo>
                    <a:pt x="21146" y="44287"/>
                  </a:lnTo>
                  <a:lnTo>
                    <a:pt x="21772" y="43960"/>
                  </a:lnTo>
                  <a:lnTo>
                    <a:pt x="22397" y="43602"/>
                  </a:lnTo>
                  <a:lnTo>
                    <a:pt x="22993" y="43245"/>
                  </a:lnTo>
                  <a:lnTo>
                    <a:pt x="23559" y="42828"/>
                  </a:lnTo>
                  <a:lnTo>
                    <a:pt x="24125" y="42381"/>
                  </a:lnTo>
                  <a:lnTo>
                    <a:pt x="24661" y="41934"/>
                  </a:lnTo>
                  <a:lnTo>
                    <a:pt x="25167" y="41428"/>
                  </a:lnTo>
                  <a:lnTo>
                    <a:pt x="25673" y="40922"/>
                  </a:lnTo>
                  <a:lnTo>
                    <a:pt x="26120" y="40386"/>
                  </a:lnTo>
                  <a:lnTo>
                    <a:pt x="26567" y="39820"/>
                  </a:lnTo>
                  <a:lnTo>
                    <a:pt x="26984" y="39254"/>
                  </a:lnTo>
                  <a:lnTo>
                    <a:pt x="27371" y="38658"/>
                  </a:lnTo>
                  <a:lnTo>
                    <a:pt x="27728" y="38033"/>
                  </a:lnTo>
                  <a:lnTo>
                    <a:pt x="28026" y="37408"/>
                  </a:lnTo>
                  <a:lnTo>
                    <a:pt x="28324" y="36752"/>
                  </a:lnTo>
                  <a:lnTo>
                    <a:pt x="28592" y="36067"/>
                  </a:lnTo>
                  <a:lnTo>
                    <a:pt x="28830" y="35382"/>
                  </a:lnTo>
                  <a:lnTo>
                    <a:pt x="29039" y="34697"/>
                  </a:lnTo>
                  <a:lnTo>
                    <a:pt x="29188" y="33983"/>
                  </a:lnTo>
                  <a:lnTo>
                    <a:pt x="29337" y="33268"/>
                  </a:lnTo>
                  <a:lnTo>
                    <a:pt x="29426" y="32523"/>
                  </a:lnTo>
                  <a:lnTo>
                    <a:pt x="29485" y="31779"/>
                  </a:lnTo>
                  <a:lnTo>
                    <a:pt x="29485" y="31004"/>
                  </a:lnTo>
                  <a:lnTo>
                    <a:pt x="29485" y="30290"/>
                  </a:lnTo>
                  <a:lnTo>
                    <a:pt x="29426" y="29605"/>
                  </a:lnTo>
                  <a:lnTo>
                    <a:pt x="29337" y="28890"/>
                  </a:lnTo>
                  <a:lnTo>
                    <a:pt x="29217" y="28205"/>
                  </a:lnTo>
                  <a:lnTo>
                    <a:pt x="29068" y="27520"/>
                  </a:lnTo>
                  <a:lnTo>
                    <a:pt x="28890" y="26865"/>
                  </a:lnTo>
                  <a:lnTo>
                    <a:pt x="28681" y="26209"/>
                  </a:lnTo>
                  <a:lnTo>
                    <a:pt x="28473" y="25584"/>
                  </a:lnTo>
                  <a:lnTo>
                    <a:pt x="28205" y="24958"/>
                  </a:lnTo>
                  <a:lnTo>
                    <a:pt x="27907" y="24363"/>
                  </a:lnTo>
                  <a:lnTo>
                    <a:pt x="27579" y="23767"/>
                  </a:lnTo>
                  <a:lnTo>
                    <a:pt x="27222" y="23171"/>
                  </a:lnTo>
                  <a:lnTo>
                    <a:pt x="26865" y="22606"/>
                  </a:lnTo>
                  <a:lnTo>
                    <a:pt x="26477" y="22070"/>
                  </a:lnTo>
                  <a:lnTo>
                    <a:pt x="26060" y="21563"/>
                  </a:lnTo>
                  <a:lnTo>
                    <a:pt x="25614" y="21057"/>
                  </a:lnTo>
                  <a:lnTo>
                    <a:pt x="25137" y="20580"/>
                  </a:lnTo>
                  <a:lnTo>
                    <a:pt x="24661" y="20104"/>
                  </a:lnTo>
                  <a:lnTo>
                    <a:pt x="24154" y="19657"/>
                  </a:lnTo>
                  <a:lnTo>
                    <a:pt x="23648" y="19270"/>
                  </a:lnTo>
                  <a:lnTo>
                    <a:pt x="23082" y="18853"/>
                  </a:lnTo>
                  <a:lnTo>
                    <a:pt x="22546" y="18496"/>
                  </a:lnTo>
                  <a:lnTo>
                    <a:pt x="21950" y="18138"/>
                  </a:lnTo>
                  <a:lnTo>
                    <a:pt x="21355" y="17840"/>
                  </a:lnTo>
                  <a:lnTo>
                    <a:pt x="20759" y="17543"/>
                  </a:lnTo>
                  <a:lnTo>
                    <a:pt x="20134" y="17275"/>
                  </a:lnTo>
                  <a:lnTo>
                    <a:pt x="19479" y="17036"/>
                  </a:lnTo>
                  <a:lnTo>
                    <a:pt x="18823" y="16858"/>
                  </a:lnTo>
                  <a:lnTo>
                    <a:pt x="18168" y="16679"/>
                  </a:lnTo>
                  <a:lnTo>
                    <a:pt x="17483" y="16530"/>
                  </a:lnTo>
                  <a:lnTo>
                    <a:pt x="16798" y="16411"/>
                  </a:lnTo>
                  <a:lnTo>
                    <a:pt x="16083" y="16321"/>
                  </a:lnTo>
                  <a:lnTo>
                    <a:pt x="16083" y="13581"/>
                  </a:lnTo>
                  <a:lnTo>
                    <a:pt x="17424" y="13581"/>
                  </a:lnTo>
                  <a:lnTo>
                    <a:pt x="18436" y="13611"/>
                  </a:lnTo>
                  <a:lnTo>
                    <a:pt x="19419" y="13701"/>
                  </a:lnTo>
                  <a:lnTo>
                    <a:pt x="20402" y="13820"/>
                  </a:lnTo>
                  <a:lnTo>
                    <a:pt x="21385" y="13969"/>
                  </a:lnTo>
                  <a:lnTo>
                    <a:pt x="22308" y="14177"/>
                  </a:lnTo>
                  <a:lnTo>
                    <a:pt x="23261" y="14445"/>
                  </a:lnTo>
                  <a:lnTo>
                    <a:pt x="24154" y="14713"/>
                  </a:lnTo>
                  <a:lnTo>
                    <a:pt x="25048" y="15071"/>
                  </a:lnTo>
                  <a:lnTo>
                    <a:pt x="25941" y="15428"/>
                  </a:lnTo>
                  <a:lnTo>
                    <a:pt x="26775" y="15845"/>
                  </a:lnTo>
                  <a:lnTo>
                    <a:pt x="27609" y="16292"/>
                  </a:lnTo>
                  <a:lnTo>
                    <a:pt x="28413" y="16798"/>
                  </a:lnTo>
                  <a:lnTo>
                    <a:pt x="29188" y="17334"/>
                  </a:lnTo>
                  <a:lnTo>
                    <a:pt x="29932" y="17870"/>
                  </a:lnTo>
                  <a:lnTo>
                    <a:pt x="30677" y="18466"/>
                  </a:lnTo>
                  <a:lnTo>
                    <a:pt x="31362" y="19091"/>
                  </a:lnTo>
                  <a:lnTo>
                    <a:pt x="32017" y="19746"/>
                  </a:lnTo>
                  <a:lnTo>
                    <a:pt x="32672" y="20431"/>
                  </a:lnTo>
                  <a:lnTo>
                    <a:pt x="33268" y="21146"/>
                  </a:lnTo>
                  <a:lnTo>
                    <a:pt x="33834" y="21891"/>
                  </a:lnTo>
                  <a:lnTo>
                    <a:pt x="34370" y="22665"/>
                  </a:lnTo>
                  <a:lnTo>
                    <a:pt x="34876" y="23440"/>
                  </a:lnTo>
                  <a:lnTo>
                    <a:pt x="35353" y="24273"/>
                  </a:lnTo>
                  <a:lnTo>
                    <a:pt x="35770" y="25107"/>
                  </a:lnTo>
                  <a:lnTo>
                    <a:pt x="36157" y="25971"/>
                  </a:lnTo>
                  <a:lnTo>
                    <a:pt x="36514" y="26835"/>
                  </a:lnTo>
                  <a:lnTo>
                    <a:pt x="36812" y="27728"/>
                  </a:lnTo>
                  <a:lnTo>
                    <a:pt x="37080" y="28651"/>
                  </a:lnTo>
                  <a:lnTo>
                    <a:pt x="37288" y="29605"/>
                  </a:lnTo>
                  <a:lnTo>
                    <a:pt x="37467" y="30558"/>
                  </a:lnTo>
                  <a:lnTo>
                    <a:pt x="37586" y="31511"/>
                  </a:lnTo>
                  <a:lnTo>
                    <a:pt x="37676" y="32493"/>
                  </a:lnTo>
                  <a:lnTo>
                    <a:pt x="37110" y="32642"/>
                  </a:lnTo>
                  <a:lnTo>
                    <a:pt x="36574" y="32821"/>
                  </a:lnTo>
                  <a:lnTo>
                    <a:pt x="36067" y="33059"/>
                  </a:lnTo>
                  <a:lnTo>
                    <a:pt x="35561" y="33327"/>
                  </a:lnTo>
                  <a:lnTo>
                    <a:pt x="35085" y="33655"/>
                  </a:lnTo>
                  <a:lnTo>
                    <a:pt x="34668" y="34012"/>
                  </a:lnTo>
                  <a:lnTo>
                    <a:pt x="34251" y="34399"/>
                  </a:lnTo>
                  <a:lnTo>
                    <a:pt x="33863" y="34816"/>
                  </a:lnTo>
                  <a:lnTo>
                    <a:pt x="33536" y="35263"/>
                  </a:lnTo>
                  <a:lnTo>
                    <a:pt x="33238" y="35740"/>
                  </a:lnTo>
                  <a:lnTo>
                    <a:pt x="32970" y="36246"/>
                  </a:lnTo>
                  <a:lnTo>
                    <a:pt x="32761" y="36752"/>
                  </a:lnTo>
                  <a:lnTo>
                    <a:pt x="32583" y="37318"/>
                  </a:lnTo>
                  <a:lnTo>
                    <a:pt x="32464" y="37884"/>
                  </a:lnTo>
                  <a:lnTo>
                    <a:pt x="32374" y="38450"/>
                  </a:lnTo>
                  <a:lnTo>
                    <a:pt x="32345" y="39046"/>
                  </a:lnTo>
                  <a:lnTo>
                    <a:pt x="32404" y="39731"/>
                  </a:lnTo>
                  <a:lnTo>
                    <a:pt x="32493" y="40416"/>
                  </a:lnTo>
                  <a:lnTo>
                    <a:pt x="32642" y="41041"/>
                  </a:lnTo>
                  <a:lnTo>
                    <a:pt x="32881" y="41666"/>
                  </a:lnTo>
                  <a:lnTo>
                    <a:pt x="33178" y="42232"/>
                  </a:lnTo>
                  <a:lnTo>
                    <a:pt x="33506" y="42798"/>
                  </a:lnTo>
                  <a:lnTo>
                    <a:pt x="33893" y="43304"/>
                  </a:lnTo>
                  <a:lnTo>
                    <a:pt x="34310" y="43781"/>
                  </a:lnTo>
                  <a:lnTo>
                    <a:pt x="34787" y="44228"/>
                  </a:lnTo>
                  <a:lnTo>
                    <a:pt x="35323" y="44615"/>
                  </a:lnTo>
                  <a:lnTo>
                    <a:pt x="35859" y="44943"/>
                  </a:lnTo>
                  <a:lnTo>
                    <a:pt x="36455" y="45240"/>
                  </a:lnTo>
                  <a:lnTo>
                    <a:pt x="37080" y="45449"/>
                  </a:lnTo>
                  <a:lnTo>
                    <a:pt x="37705" y="45628"/>
                  </a:lnTo>
                  <a:lnTo>
                    <a:pt x="38361" y="45717"/>
                  </a:lnTo>
                  <a:lnTo>
                    <a:pt x="39046" y="45747"/>
                  </a:lnTo>
                  <a:lnTo>
                    <a:pt x="39731" y="45717"/>
                  </a:lnTo>
                  <a:lnTo>
                    <a:pt x="40416" y="45628"/>
                  </a:lnTo>
                  <a:lnTo>
                    <a:pt x="41041" y="45449"/>
                  </a:lnTo>
                  <a:lnTo>
                    <a:pt x="41666" y="45240"/>
                  </a:lnTo>
                  <a:lnTo>
                    <a:pt x="42262" y="44943"/>
                  </a:lnTo>
                  <a:lnTo>
                    <a:pt x="42798" y="44615"/>
                  </a:lnTo>
                  <a:lnTo>
                    <a:pt x="43304" y="44228"/>
                  </a:lnTo>
                  <a:lnTo>
                    <a:pt x="43781" y="43781"/>
                  </a:lnTo>
                  <a:lnTo>
                    <a:pt x="44228" y="43304"/>
                  </a:lnTo>
                  <a:lnTo>
                    <a:pt x="44615" y="42798"/>
                  </a:lnTo>
                  <a:lnTo>
                    <a:pt x="44942" y="42232"/>
                  </a:lnTo>
                  <a:lnTo>
                    <a:pt x="45240" y="41666"/>
                  </a:lnTo>
                  <a:lnTo>
                    <a:pt x="45449" y="41041"/>
                  </a:lnTo>
                  <a:lnTo>
                    <a:pt x="45627" y="40416"/>
                  </a:lnTo>
                  <a:lnTo>
                    <a:pt x="45717" y="39731"/>
                  </a:lnTo>
                  <a:lnTo>
                    <a:pt x="45747" y="39046"/>
                  </a:lnTo>
                  <a:lnTo>
                    <a:pt x="45717" y="38450"/>
                  </a:lnTo>
                  <a:lnTo>
                    <a:pt x="45657" y="37854"/>
                  </a:lnTo>
                  <a:lnTo>
                    <a:pt x="45508" y="37288"/>
                  </a:lnTo>
                  <a:lnTo>
                    <a:pt x="45359" y="36752"/>
                  </a:lnTo>
                  <a:lnTo>
                    <a:pt x="45121" y="36216"/>
                  </a:lnTo>
                  <a:lnTo>
                    <a:pt x="44853" y="35710"/>
                  </a:lnTo>
                  <a:lnTo>
                    <a:pt x="44555" y="35233"/>
                  </a:lnTo>
                  <a:lnTo>
                    <a:pt x="44198" y="34787"/>
                  </a:lnTo>
                  <a:lnTo>
                    <a:pt x="43841" y="34370"/>
                  </a:lnTo>
                  <a:lnTo>
                    <a:pt x="43424" y="33983"/>
                  </a:lnTo>
                  <a:lnTo>
                    <a:pt x="42977" y="33625"/>
                  </a:lnTo>
                  <a:lnTo>
                    <a:pt x="42500" y="33298"/>
                  </a:lnTo>
                  <a:lnTo>
                    <a:pt x="41994" y="33029"/>
                  </a:lnTo>
                  <a:lnTo>
                    <a:pt x="41488" y="32791"/>
                  </a:lnTo>
                  <a:lnTo>
                    <a:pt x="40922" y="32613"/>
                  </a:lnTo>
                  <a:lnTo>
                    <a:pt x="40356" y="32493"/>
                  </a:lnTo>
                  <a:lnTo>
                    <a:pt x="40267" y="31362"/>
                  </a:lnTo>
                  <a:lnTo>
                    <a:pt x="40148" y="30260"/>
                  </a:lnTo>
                  <a:lnTo>
                    <a:pt x="39939" y="29158"/>
                  </a:lnTo>
                  <a:lnTo>
                    <a:pt x="39701" y="28086"/>
                  </a:lnTo>
                  <a:lnTo>
                    <a:pt x="39403" y="27043"/>
                  </a:lnTo>
                  <a:lnTo>
                    <a:pt x="39046" y="26001"/>
                  </a:lnTo>
                  <a:lnTo>
                    <a:pt x="38658" y="25018"/>
                  </a:lnTo>
                  <a:lnTo>
                    <a:pt x="38212" y="24035"/>
                  </a:lnTo>
                  <a:lnTo>
                    <a:pt x="37735" y="23052"/>
                  </a:lnTo>
                  <a:lnTo>
                    <a:pt x="37199" y="22129"/>
                  </a:lnTo>
                  <a:lnTo>
                    <a:pt x="36633" y="21236"/>
                  </a:lnTo>
                  <a:lnTo>
                    <a:pt x="36038" y="20342"/>
                  </a:lnTo>
                  <a:lnTo>
                    <a:pt x="35382" y="19508"/>
                  </a:lnTo>
                  <a:lnTo>
                    <a:pt x="34697" y="18704"/>
                  </a:lnTo>
                  <a:lnTo>
                    <a:pt x="33983" y="17930"/>
                  </a:lnTo>
                  <a:lnTo>
                    <a:pt x="33208" y="17185"/>
                  </a:lnTo>
                  <a:lnTo>
                    <a:pt x="32434" y="16470"/>
                  </a:lnTo>
                  <a:lnTo>
                    <a:pt x="31600" y="15785"/>
                  </a:lnTo>
                  <a:lnTo>
                    <a:pt x="30736" y="15160"/>
                  </a:lnTo>
                  <a:lnTo>
                    <a:pt x="29843" y="14564"/>
                  </a:lnTo>
                  <a:lnTo>
                    <a:pt x="28949" y="13998"/>
                  </a:lnTo>
                  <a:lnTo>
                    <a:pt x="27996" y="13492"/>
                  </a:lnTo>
                  <a:lnTo>
                    <a:pt x="27043" y="13016"/>
                  </a:lnTo>
                  <a:lnTo>
                    <a:pt x="26060" y="12569"/>
                  </a:lnTo>
                  <a:lnTo>
                    <a:pt x="25048" y="12211"/>
                  </a:lnTo>
                  <a:lnTo>
                    <a:pt x="24005" y="11854"/>
                  </a:lnTo>
                  <a:lnTo>
                    <a:pt x="22963" y="11586"/>
                  </a:lnTo>
                  <a:lnTo>
                    <a:pt x="21891" y="11348"/>
                  </a:lnTo>
                  <a:lnTo>
                    <a:pt x="20789" y="11169"/>
                  </a:lnTo>
                  <a:lnTo>
                    <a:pt x="19687" y="11020"/>
                  </a:lnTo>
                  <a:lnTo>
                    <a:pt x="18555" y="10931"/>
                  </a:lnTo>
                  <a:lnTo>
                    <a:pt x="17424" y="10901"/>
                  </a:lnTo>
                  <a:lnTo>
                    <a:pt x="16083" y="10901"/>
                  </a:lnTo>
                  <a:lnTo>
                    <a:pt x="16083" y="8042"/>
                  </a:lnTo>
                  <a:lnTo>
                    <a:pt x="20104" y="8042"/>
                  </a:lnTo>
                  <a:lnTo>
                    <a:pt x="20372" y="8012"/>
                  </a:lnTo>
                  <a:lnTo>
                    <a:pt x="20640" y="7953"/>
                  </a:lnTo>
                  <a:lnTo>
                    <a:pt x="20878" y="7833"/>
                  </a:lnTo>
                  <a:lnTo>
                    <a:pt x="21057" y="7655"/>
                  </a:lnTo>
                  <a:lnTo>
                    <a:pt x="21236" y="7446"/>
                  </a:lnTo>
                  <a:lnTo>
                    <a:pt x="21355" y="7238"/>
                  </a:lnTo>
                  <a:lnTo>
                    <a:pt x="21414" y="6970"/>
                  </a:lnTo>
                  <a:lnTo>
                    <a:pt x="21444" y="6702"/>
                  </a:lnTo>
                  <a:lnTo>
                    <a:pt x="21414" y="6017"/>
                  </a:lnTo>
                  <a:lnTo>
                    <a:pt x="21325" y="5362"/>
                  </a:lnTo>
                  <a:lnTo>
                    <a:pt x="21146" y="4706"/>
                  </a:lnTo>
                  <a:lnTo>
                    <a:pt x="20938" y="4111"/>
                  </a:lnTo>
                  <a:lnTo>
                    <a:pt x="20640" y="3515"/>
                  </a:lnTo>
                  <a:lnTo>
                    <a:pt x="20312" y="2979"/>
                  </a:lnTo>
                  <a:lnTo>
                    <a:pt x="19925" y="2443"/>
                  </a:lnTo>
                  <a:lnTo>
                    <a:pt x="19479" y="1966"/>
                  </a:lnTo>
                  <a:lnTo>
                    <a:pt x="19002" y="1549"/>
                  </a:lnTo>
                  <a:lnTo>
                    <a:pt x="18496" y="1162"/>
                  </a:lnTo>
                  <a:lnTo>
                    <a:pt x="17960" y="805"/>
                  </a:lnTo>
                  <a:lnTo>
                    <a:pt x="17364" y="537"/>
                  </a:lnTo>
                  <a:lnTo>
                    <a:pt x="16739" y="298"/>
                  </a:lnTo>
                  <a:lnTo>
                    <a:pt x="16113" y="150"/>
                  </a:lnTo>
                  <a:lnTo>
                    <a:pt x="15428" y="30"/>
                  </a:lnTo>
                  <a:lnTo>
                    <a:pt x="14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4454025" y="270125"/>
              <a:ext cx="1143675" cy="1143675"/>
            </a:xfrm>
            <a:custGeom>
              <a:avLst/>
              <a:gdLst/>
              <a:ahLst/>
              <a:cxnLst/>
              <a:rect l="l" t="t" r="r" b="b"/>
              <a:pathLst>
                <a:path w="45747" h="45747" fill="none" extrusionOk="0">
                  <a:moveTo>
                    <a:pt x="40356" y="32493"/>
                  </a:moveTo>
                  <a:lnTo>
                    <a:pt x="40356" y="32493"/>
                  </a:lnTo>
                  <a:lnTo>
                    <a:pt x="40267" y="31362"/>
                  </a:lnTo>
                  <a:lnTo>
                    <a:pt x="40148" y="30260"/>
                  </a:lnTo>
                  <a:lnTo>
                    <a:pt x="39939" y="29158"/>
                  </a:lnTo>
                  <a:lnTo>
                    <a:pt x="39701" y="28086"/>
                  </a:lnTo>
                  <a:lnTo>
                    <a:pt x="39403" y="27043"/>
                  </a:lnTo>
                  <a:lnTo>
                    <a:pt x="39046" y="26001"/>
                  </a:lnTo>
                  <a:lnTo>
                    <a:pt x="38658" y="25018"/>
                  </a:lnTo>
                  <a:lnTo>
                    <a:pt x="38212" y="24035"/>
                  </a:lnTo>
                  <a:lnTo>
                    <a:pt x="37735" y="23052"/>
                  </a:lnTo>
                  <a:lnTo>
                    <a:pt x="37199" y="22129"/>
                  </a:lnTo>
                  <a:lnTo>
                    <a:pt x="36633" y="21236"/>
                  </a:lnTo>
                  <a:lnTo>
                    <a:pt x="36038" y="20342"/>
                  </a:lnTo>
                  <a:lnTo>
                    <a:pt x="35382" y="19508"/>
                  </a:lnTo>
                  <a:lnTo>
                    <a:pt x="34697" y="18704"/>
                  </a:lnTo>
                  <a:lnTo>
                    <a:pt x="33983" y="17930"/>
                  </a:lnTo>
                  <a:lnTo>
                    <a:pt x="33208" y="17185"/>
                  </a:lnTo>
                  <a:lnTo>
                    <a:pt x="32434" y="16470"/>
                  </a:lnTo>
                  <a:lnTo>
                    <a:pt x="31600" y="15785"/>
                  </a:lnTo>
                  <a:lnTo>
                    <a:pt x="30736" y="15160"/>
                  </a:lnTo>
                  <a:lnTo>
                    <a:pt x="29843" y="14564"/>
                  </a:lnTo>
                  <a:lnTo>
                    <a:pt x="28949" y="13998"/>
                  </a:lnTo>
                  <a:lnTo>
                    <a:pt x="27996" y="13492"/>
                  </a:lnTo>
                  <a:lnTo>
                    <a:pt x="27043" y="13016"/>
                  </a:lnTo>
                  <a:lnTo>
                    <a:pt x="26060" y="12569"/>
                  </a:lnTo>
                  <a:lnTo>
                    <a:pt x="25048" y="12211"/>
                  </a:lnTo>
                  <a:lnTo>
                    <a:pt x="24005" y="11854"/>
                  </a:lnTo>
                  <a:lnTo>
                    <a:pt x="22963" y="11586"/>
                  </a:lnTo>
                  <a:lnTo>
                    <a:pt x="21891" y="11348"/>
                  </a:lnTo>
                  <a:lnTo>
                    <a:pt x="20789" y="11169"/>
                  </a:lnTo>
                  <a:lnTo>
                    <a:pt x="19687" y="11020"/>
                  </a:lnTo>
                  <a:lnTo>
                    <a:pt x="18555" y="10931"/>
                  </a:lnTo>
                  <a:lnTo>
                    <a:pt x="17424" y="10901"/>
                  </a:lnTo>
                  <a:lnTo>
                    <a:pt x="16083" y="10901"/>
                  </a:lnTo>
                  <a:lnTo>
                    <a:pt x="16083" y="8042"/>
                  </a:lnTo>
                  <a:lnTo>
                    <a:pt x="20104" y="8042"/>
                  </a:lnTo>
                  <a:lnTo>
                    <a:pt x="20104" y="8042"/>
                  </a:lnTo>
                  <a:lnTo>
                    <a:pt x="20372" y="8012"/>
                  </a:lnTo>
                  <a:lnTo>
                    <a:pt x="20640" y="7953"/>
                  </a:lnTo>
                  <a:lnTo>
                    <a:pt x="20878" y="7833"/>
                  </a:lnTo>
                  <a:lnTo>
                    <a:pt x="21057" y="7655"/>
                  </a:lnTo>
                  <a:lnTo>
                    <a:pt x="21236" y="7446"/>
                  </a:lnTo>
                  <a:lnTo>
                    <a:pt x="21355" y="7238"/>
                  </a:lnTo>
                  <a:lnTo>
                    <a:pt x="21414" y="6970"/>
                  </a:lnTo>
                  <a:lnTo>
                    <a:pt x="21444" y="6702"/>
                  </a:lnTo>
                  <a:lnTo>
                    <a:pt x="21444" y="6702"/>
                  </a:lnTo>
                  <a:lnTo>
                    <a:pt x="21414" y="6017"/>
                  </a:lnTo>
                  <a:lnTo>
                    <a:pt x="21325" y="5362"/>
                  </a:lnTo>
                  <a:lnTo>
                    <a:pt x="21146" y="4706"/>
                  </a:lnTo>
                  <a:lnTo>
                    <a:pt x="20938" y="4111"/>
                  </a:lnTo>
                  <a:lnTo>
                    <a:pt x="20640" y="3515"/>
                  </a:lnTo>
                  <a:lnTo>
                    <a:pt x="20312" y="2979"/>
                  </a:lnTo>
                  <a:lnTo>
                    <a:pt x="19925" y="2443"/>
                  </a:lnTo>
                  <a:lnTo>
                    <a:pt x="19479" y="1966"/>
                  </a:lnTo>
                  <a:lnTo>
                    <a:pt x="19002" y="1549"/>
                  </a:lnTo>
                  <a:lnTo>
                    <a:pt x="18496" y="1162"/>
                  </a:lnTo>
                  <a:lnTo>
                    <a:pt x="17960" y="805"/>
                  </a:lnTo>
                  <a:lnTo>
                    <a:pt x="17364" y="537"/>
                  </a:lnTo>
                  <a:lnTo>
                    <a:pt x="16739" y="298"/>
                  </a:lnTo>
                  <a:lnTo>
                    <a:pt x="16113" y="150"/>
                  </a:lnTo>
                  <a:lnTo>
                    <a:pt x="15428" y="30"/>
                  </a:lnTo>
                  <a:lnTo>
                    <a:pt x="14743" y="1"/>
                  </a:lnTo>
                  <a:lnTo>
                    <a:pt x="12063" y="1"/>
                  </a:lnTo>
                  <a:lnTo>
                    <a:pt x="12063" y="1"/>
                  </a:lnTo>
                  <a:lnTo>
                    <a:pt x="11676" y="30"/>
                  </a:lnTo>
                  <a:lnTo>
                    <a:pt x="11259" y="90"/>
                  </a:lnTo>
                  <a:lnTo>
                    <a:pt x="10871" y="179"/>
                  </a:lnTo>
                  <a:lnTo>
                    <a:pt x="10514" y="328"/>
                  </a:lnTo>
                  <a:lnTo>
                    <a:pt x="10157" y="507"/>
                  </a:lnTo>
                  <a:lnTo>
                    <a:pt x="9829" y="686"/>
                  </a:lnTo>
                  <a:lnTo>
                    <a:pt x="9531" y="924"/>
                  </a:lnTo>
                  <a:lnTo>
                    <a:pt x="9233" y="1192"/>
                  </a:lnTo>
                  <a:lnTo>
                    <a:pt x="8965" y="1460"/>
                  </a:lnTo>
                  <a:lnTo>
                    <a:pt x="8727" y="1788"/>
                  </a:lnTo>
                  <a:lnTo>
                    <a:pt x="8548" y="2115"/>
                  </a:lnTo>
                  <a:lnTo>
                    <a:pt x="8370" y="2473"/>
                  </a:lnTo>
                  <a:lnTo>
                    <a:pt x="8221" y="2830"/>
                  </a:lnTo>
                  <a:lnTo>
                    <a:pt x="8131" y="3217"/>
                  </a:lnTo>
                  <a:lnTo>
                    <a:pt x="8072" y="3604"/>
                  </a:lnTo>
                  <a:lnTo>
                    <a:pt x="8042" y="4021"/>
                  </a:lnTo>
                  <a:lnTo>
                    <a:pt x="8042" y="4021"/>
                  </a:lnTo>
                  <a:lnTo>
                    <a:pt x="8072" y="4438"/>
                  </a:lnTo>
                  <a:lnTo>
                    <a:pt x="8131" y="4825"/>
                  </a:lnTo>
                  <a:lnTo>
                    <a:pt x="8221" y="5213"/>
                  </a:lnTo>
                  <a:lnTo>
                    <a:pt x="8370" y="5600"/>
                  </a:lnTo>
                  <a:lnTo>
                    <a:pt x="8548" y="5957"/>
                  </a:lnTo>
                  <a:lnTo>
                    <a:pt x="8727" y="6285"/>
                  </a:lnTo>
                  <a:lnTo>
                    <a:pt x="8965" y="6583"/>
                  </a:lnTo>
                  <a:lnTo>
                    <a:pt x="9233" y="6880"/>
                  </a:lnTo>
                  <a:lnTo>
                    <a:pt x="9531" y="7119"/>
                  </a:lnTo>
                  <a:lnTo>
                    <a:pt x="9829" y="7357"/>
                  </a:lnTo>
                  <a:lnTo>
                    <a:pt x="10157" y="7565"/>
                  </a:lnTo>
                  <a:lnTo>
                    <a:pt x="10514" y="7744"/>
                  </a:lnTo>
                  <a:lnTo>
                    <a:pt x="10871" y="7863"/>
                  </a:lnTo>
                  <a:lnTo>
                    <a:pt x="11259" y="7982"/>
                  </a:lnTo>
                  <a:lnTo>
                    <a:pt x="11676" y="8042"/>
                  </a:lnTo>
                  <a:lnTo>
                    <a:pt x="12063" y="8042"/>
                  </a:lnTo>
                  <a:lnTo>
                    <a:pt x="13403" y="8042"/>
                  </a:lnTo>
                  <a:lnTo>
                    <a:pt x="13403" y="16321"/>
                  </a:lnTo>
                  <a:lnTo>
                    <a:pt x="13403" y="16321"/>
                  </a:lnTo>
                  <a:lnTo>
                    <a:pt x="12718" y="16411"/>
                  </a:lnTo>
                  <a:lnTo>
                    <a:pt x="12033" y="16530"/>
                  </a:lnTo>
                  <a:lnTo>
                    <a:pt x="11348" y="16679"/>
                  </a:lnTo>
                  <a:lnTo>
                    <a:pt x="10693" y="16858"/>
                  </a:lnTo>
                  <a:lnTo>
                    <a:pt x="10037" y="17036"/>
                  </a:lnTo>
                  <a:lnTo>
                    <a:pt x="9382" y="17275"/>
                  </a:lnTo>
                  <a:lnTo>
                    <a:pt x="8757" y="17543"/>
                  </a:lnTo>
                  <a:lnTo>
                    <a:pt x="8161" y="17840"/>
                  </a:lnTo>
                  <a:lnTo>
                    <a:pt x="7566" y="18138"/>
                  </a:lnTo>
                  <a:lnTo>
                    <a:pt x="6970" y="18496"/>
                  </a:lnTo>
                  <a:lnTo>
                    <a:pt x="6404" y="18853"/>
                  </a:lnTo>
                  <a:lnTo>
                    <a:pt x="5868" y="19240"/>
                  </a:lnTo>
                  <a:lnTo>
                    <a:pt x="5362" y="19657"/>
                  </a:lnTo>
                  <a:lnTo>
                    <a:pt x="4855" y="20104"/>
                  </a:lnTo>
                  <a:lnTo>
                    <a:pt x="4349" y="20580"/>
                  </a:lnTo>
                  <a:lnTo>
                    <a:pt x="3902" y="21057"/>
                  </a:lnTo>
                  <a:lnTo>
                    <a:pt x="3456" y="21563"/>
                  </a:lnTo>
                  <a:lnTo>
                    <a:pt x="3039" y="22070"/>
                  </a:lnTo>
                  <a:lnTo>
                    <a:pt x="2651" y="22606"/>
                  </a:lnTo>
                  <a:lnTo>
                    <a:pt x="2264" y="23171"/>
                  </a:lnTo>
                  <a:lnTo>
                    <a:pt x="1937" y="23767"/>
                  </a:lnTo>
                  <a:lnTo>
                    <a:pt x="1609" y="24333"/>
                  </a:lnTo>
                  <a:lnTo>
                    <a:pt x="1311" y="24958"/>
                  </a:lnTo>
                  <a:lnTo>
                    <a:pt x="1043" y="25584"/>
                  </a:lnTo>
                  <a:lnTo>
                    <a:pt x="805" y="26209"/>
                  </a:lnTo>
                  <a:lnTo>
                    <a:pt x="596" y="26865"/>
                  </a:lnTo>
                  <a:lnTo>
                    <a:pt x="418" y="27520"/>
                  </a:lnTo>
                  <a:lnTo>
                    <a:pt x="269" y="28205"/>
                  </a:lnTo>
                  <a:lnTo>
                    <a:pt x="150" y="28890"/>
                  </a:lnTo>
                  <a:lnTo>
                    <a:pt x="90" y="29605"/>
                  </a:lnTo>
                  <a:lnTo>
                    <a:pt x="31" y="30290"/>
                  </a:lnTo>
                  <a:lnTo>
                    <a:pt x="1" y="31004"/>
                  </a:lnTo>
                  <a:lnTo>
                    <a:pt x="1" y="31004"/>
                  </a:lnTo>
                  <a:lnTo>
                    <a:pt x="31" y="31779"/>
                  </a:lnTo>
                  <a:lnTo>
                    <a:pt x="90" y="32523"/>
                  </a:lnTo>
                  <a:lnTo>
                    <a:pt x="180" y="33268"/>
                  </a:lnTo>
                  <a:lnTo>
                    <a:pt x="299" y="33983"/>
                  </a:lnTo>
                  <a:lnTo>
                    <a:pt x="477" y="34697"/>
                  </a:lnTo>
                  <a:lnTo>
                    <a:pt x="686" y="35382"/>
                  </a:lnTo>
                  <a:lnTo>
                    <a:pt x="894" y="36067"/>
                  </a:lnTo>
                  <a:lnTo>
                    <a:pt x="1162" y="36752"/>
                  </a:lnTo>
                  <a:lnTo>
                    <a:pt x="1460" y="37408"/>
                  </a:lnTo>
                  <a:lnTo>
                    <a:pt x="1788" y="38033"/>
                  </a:lnTo>
                  <a:lnTo>
                    <a:pt x="2145" y="38658"/>
                  </a:lnTo>
                  <a:lnTo>
                    <a:pt x="2532" y="39254"/>
                  </a:lnTo>
                  <a:lnTo>
                    <a:pt x="2949" y="39820"/>
                  </a:lnTo>
                  <a:lnTo>
                    <a:pt x="3396" y="40386"/>
                  </a:lnTo>
                  <a:lnTo>
                    <a:pt x="3843" y="40922"/>
                  </a:lnTo>
                  <a:lnTo>
                    <a:pt x="4349" y="41428"/>
                  </a:lnTo>
                  <a:lnTo>
                    <a:pt x="4855" y="41934"/>
                  </a:lnTo>
                  <a:lnTo>
                    <a:pt x="5391" y="42381"/>
                  </a:lnTo>
                  <a:lnTo>
                    <a:pt x="5928" y="42828"/>
                  </a:lnTo>
                  <a:lnTo>
                    <a:pt x="6523" y="43245"/>
                  </a:lnTo>
                  <a:lnTo>
                    <a:pt x="7119" y="43632"/>
                  </a:lnTo>
                  <a:lnTo>
                    <a:pt x="7744" y="43960"/>
                  </a:lnTo>
                  <a:lnTo>
                    <a:pt x="8370" y="44287"/>
                  </a:lnTo>
                  <a:lnTo>
                    <a:pt x="9025" y="44585"/>
                  </a:lnTo>
                  <a:lnTo>
                    <a:pt x="9680" y="44853"/>
                  </a:lnTo>
                  <a:lnTo>
                    <a:pt x="10365" y="45091"/>
                  </a:lnTo>
                  <a:lnTo>
                    <a:pt x="11080" y="45300"/>
                  </a:lnTo>
                  <a:lnTo>
                    <a:pt x="11795" y="45449"/>
                  </a:lnTo>
                  <a:lnTo>
                    <a:pt x="12509" y="45598"/>
                  </a:lnTo>
                  <a:lnTo>
                    <a:pt x="13254" y="45687"/>
                  </a:lnTo>
                  <a:lnTo>
                    <a:pt x="13999" y="45747"/>
                  </a:lnTo>
                  <a:lnTo>
                    <a:pt x="14743" y="45747"/>
                  </a:lnTo>
                  <a:lnTo>
                    <a:pt x="14743" y="45747"/>
                  </a:lnTo>
                  <a:lnTo>
                    <a:pt x="15517" y="45747"/>
                  </a:lnTo>
                  <a:lnTo>
                    <a:pt x="16262" y="45687"/>
                  </a:lnTo>
                  <a:lnTo>
                    <a:pt x="17007" y="45598"/>
                  </a:lnTo>
                  <a:lnTo>
                    <a:pt x="17721" y="45449"/>
                  </a:lnTo>
                  <a:lnTo>
                    <a:pt x="18436" y="45300"/>
                  </a:lnTo>
                  <a:lnTo>
                    <a:pt x="19121" y="45091"/>
                  </a:lnTo>
                  <a:lnTo>
                    <a:pt x="19806" y="44853"/>
                  </a:lnTo>
                  <a:lnTo>
                    <a:pt x="20491" y="44585"/>
                  </a:lnTo>
                  <a:lnTo>
                    <a:pt x="21146" y="44287"/>
                  </a:lnTo>
                  <a:lnTo>
                    <a:pt x="21772" y="43960"/>
                  </a:lnTo>
                  <a:lnTo>
                    <a:pt x="22397" y="43602"/>
                  </a:lnTo>
                  <a:lnTo>
                    <a:pt x="22993" y="43245"/>
                  </a:lnTo>
                  <a:lnTo>
                    <a:pt x="23559" y="42828"/>
                  </a:lnTo>
                  <a:lnTo>
                    <a:pt x="24125" y="42381"/>
                  </a:lnTo>
                  <a:lnTo>
                    <a:pt x="24661" y="41934"/>
                  </a:lnTo>
                  <a:lnTo>
                    <a:pt x="25167" y="41428"/>
                  </a:lnTo>
                  <a:lnTo>
                    <a:pt x="25673" y="40922"/>
                  </a:lnTo>
                  <a:lnTo>
                    <a:pt x="26120" y="40386"/>
                  </a:lnTo>
                  <a:lnTo>
                    <a:pt x="26567" y="39820"/>
                  </a:lnTo>
                  <a:lnTo>
                    <a:pt x="26984" y="39254"/>
                  </a:lnTo>
                  <a:lnTo>
                    <a:pt x="27371" y="38658"/>
                  </a:lnTo>
                  <a:lnTo>
                    <a:pt x="27728" y="38033"/>
                  </a:lnTo>
                  <a:lnTo>
                    <a:pt x="28026" y="37408"/>
                  </a:lnTo>
                  <a:lnTo>
                    <a:pt x="28324" y="36752"/>
                  </a:lnTo>
                  <a:lnTo>
                    <a:pt x="28592" y="36067"/>
                  </a:lnTo>
                  <a:lnTo>
                    <a:pt x="28830" y="35382"/>
                  </a:lnTo>
                  <a:lnTo>
                    <a:pt x="29039" y="34697"/>
                  </a:lnTo>
                  <a:lnTo>
                    <a:pt x="29188" y="33983"/>
                  </a:lnTo>
                  <a:lnTo>
                    <a:pt x="29337" y="33268"/>
                  </a:lnTo>
                  <a:lnTo>
                    <a:pt x="29426" y="32523"/>
                  </a:lnTo>
                  <a:lnTo>
                    <a:pt x="29485" y="31779"/>
                  </a:lnTo>
                  <a:lnTo>
                    <a:pt x="29485" y="31004"/>
                  </a:lnTo>
                  <a:lnTo>
                    <a:pt x="29485" y="31004"/>
                  </a:lnTo>
                  <a:lnTo>
                    <a:pt x="29485" y="30290"/>
                  </a:lnTo>
                  <a:lnTo>
                    <a:pt x="29426" y="29605"/>
                  </a:lnTo>
                  <a:lnTo>
                    <a:pt x="29337" y="28890"/>
                  </a:lnTo>
                  <a:lnTo>
                    <a:pt x="29217" y="28205"/>
                  </a:lnTo>
                  <a:lnTo>
                    <a:pt x="29068" y="27520"/>
                  </a:lnTo>
                  <a:lnTo>
                    <a:pt x="28890" y="26865"/>
                  </a:lnTo>
                  <a:lnTo>
                    <a:pt x="28681" y="26209"/>
                  </a:lnTo>
                  <a:lnTo>
                    <a:pt x="28473" y="25584"/>
                  </a:lnTo>
                  <a:lnTo>
                    <a:pt x="28205" y="24958"/>
                  </a:lnTo>
                  <a:lnTo>
                    <a:pt x="27907" y="24363"/>
                  </a:lnTo>
                  <a:lnTo>
                    <a:pt x="27579" y="23767"/>
                  </a:lnTo>
                  <a:lnTo>
                    <a:pt x="27222" y="23171"/>
                  </a:lnTo>
                  <a:lnTo>
                    <a:pt x="26865" y="22606"/>
                  </a:lnTo>
                  <a:lnTo>
                    <a:pt x="26477" y="22070"/>
                  </a:lnTo>
                  <a:lnTo>
                    <a:pt x="26060" y="21563"/>
                  </a:lnTo>
                  <a:lnTo>
                    <a:pt x="25614" y="21057"/>
                  </a:lnTo>
                  <a:lnTo>
                    <a:pt x="25137" y="20580"/>
                  </a:lnTo>
                  <a:lnTo>
                    <a:pt x="24661" y="20104"/>
                  </a:lnTo>
                  <a:lnTo>
                    <a:pt x="24154" y="19657"/>
                  </a:lnTo>
                  <a:lnTo>
                    <a:pt x="23648" y="19270"/>
                  </a:lnTo>
                  <a:lnTo>
                    <a:pt x="23082" y="18853"/>
                  </a:lnTo>
                  <a:lnTo>
                    <a:pt x="22546" y="18496"/>
                  </a:lnTo>
                  <a:lnTo>
                    <a:pt x="21950" y="18138"/>
                  </a:lnTo>
                  <a:lnTo>
                    <a:pt x="21355" y="17840"/>
                  </a:lnTo>
                  <a:lnTo>
                    <a:pt x="20759" y="17543"/>
                  </a:lnTo>
                  <a:lnTo>
                    <a:pt x="20134" y="17275"/>
                  </a:lnTo>
                  <a:lnTo>
                    <a:pt x="19479" y="17036"/>
                  </a:lnTo>
                  <a:lnTo>
                    <a:pt x="18823" y="16858"/>
                  </a:lnTo>
                  <a:lnTo>
                    <a:pt x="18168" y="16679"/>
                  </a:lnTo>
                  <a:lnTo>
                    <a:pt x="17483" y="16530"/>
                  </a:lnTo>
                  <a:lnTo>
                    <a:pt x="16798" y="16411"/>
                  </a:lnTo>
                  <a:lnTo>
                    <a:pt x="16083" y="16321"/>
                  </a:lnTo>
                  <a:lnTo>
                    <a:pt x="16083" y="13581"/>
                  </a:lnTo>
                  <a:lnTo>
                    <a:pt x="17424" y="13581"/>
                  </a:lnTo>
                  <a:lnTo>
                    <a:pt x="17424" y="13581"/>
                  </a:lnTo>
                  <a:lnTo>
                    <a:pt x="18436" y="13611"/>
                  </a:lnTo>
                  <a:lnTo>
                    <a:pt x="19419" y="13701"/>
                  </a:lnTo>
                  <a:lnTo>
                    <a:pt x="20402" y="13820"/>
                  </a:lnTo>
                  <a:lnTo>
                    <a:pt x="21385" y="13969"/>
                  </a:lnTo>
                  <a:lnTo>
                    <a:pt x="22308" y="14177"/>
                  </a:lnTo>
                  <a:lnTo>
                    <a:pt x="23261" y="14445"/>
                  </a:lnTo>
                  <a:lnTo>
                    <a:pt x="24154" y="14713"/>
                  </a:lnTo>
                  <a:lnTo>
                    <a:pt x="25048" y="15071"/>
                  </a:lnTo>
                  <a:lnTo>
                    <a:pt x="25941" y="15428"/>
                  </a:lnTo>
                  <a:lnTo>
                    <a:pt x="26775" y="15845"/>
                  </a:lnTo>
                  <a:lnTo>
                    <a:pt x="27609" y="16292"/>
                  </a:lnTo>
                  <a:lnTo>
                    <a:pt x="28413" y="16798"/>
                  </a:lnTo>
                  <a:lnTo>
                    <a:pt x="29188" y="17334"/>
                  </a:lnTo>
                  <a:lnTo>
                    <a:pt x="29932" y="17870"/>
                  </a:lnTo>
                  <a:lnTo>
                    <a:pt x="30677" y="18466"/>
                  </a:lnTo>
                  <a:lnTo>
                    <a:pt x="31362" y="19091"/>
                  </a:lnTo>
                  <a:lnTo>
                    <a:pt x="32017" y="19746"/>
                  </a:lnTo>
                  <a:lnTo>
                    <a:pt x="32672" y="20431"/>
                  </a:lnTo>
                  <a:lnTo>
                    <a:pt x="33268" y="21146"/>
                  </a:lnTo>
                  <a:lnTo>
                    <a:pt x="33834" y="21891"/>
                  </a:lnTo>
                  <a:lnTo>
                    <a:pt x="34370" y="22665"/>
                  </a:lnTo>
                  <a:lnTo>
                    <a:pt x="34876" y="23440"/>
                  </a:lnTo>
                  <a:lnTo>
                    <a:pt x="35353" y="24273"/>
                  </a:lnTo>
                  <a:lnTo>
                    <a:pt x="35770" y="25107"/>
                  </a:lnTo>
                  <a:lnTo>
                    <a:pt x="36157" y="25971"/>
                  </a:lnTo>
                  <a:lnTo>
                    <a:pt x="36514" y="26835"/>
                  </a:lnTo>
                  <a:lnTo>
                    <a:pt x="36812" y="27728"/>
                  </a:lnTo>
                  <a:lnTo>
                    <a:pt x="37080" y="28651"/>
                  </a:lnTo>
                  <a:lnTo>
                    <a:pt x="37288" y="29605"/>
                  </a:lnTo>
                  <a:lnTo>
                    <a:pt x="37467" y="30558"/>
                  </a:lnTo>
                  <a:lnTo>
                    <a:pt x="37586" y="31511"/>
                  </a:lnTo>
                  <a:lnTo>
                    <a:pt x="37676" y="32493"/>
                  </a:lnTo>
                  <a:lnTo>
                    <a:pt x="37676" y="32493"/>
                  </a:lnTo>
                  <a:lnTo>
                    <a:pt x="37110" y="32642"/>
                  </a:lnTo>
                  <a:lnTo>
                    <a:pt x="36574" y="32821"/>
                  </a:lnTo>
                  <a:lnTo>
                    <a:pt x="36067" y="33059"/>
                  </a:lnTo>
                  <a:lnTo>
                    <a:pt x="35561" y="33327"/>
                  </a:lnTo>
                  <a:lnTo>
                    <a:pt x="35085" y="33655"/>
                  </a:lnTo>
                  <a:lnTo>
                    <a:pt x="34668" y="34012"/>
                  </a:lnTo>
                  <a:lnTo>
                    <a:pt x="34251" y="34399"/>
                  </a:lnTo>
                  <a:lnTo>
                    <a:pt x="33863" y="34816"/>
                  </a:lnTo>
                  <a:lnTo>
                    <a:pt x="33536" y="35263"/>
                  </a:lnTo>
                  <a:lnTo>
                    <a:pt x="33238" y="35740"/>
                  </a:lnTo>
                  <a:lnTo>
                    <a:pt x="32970" y="36246"/>
                  </a:lnTo>
                  <a:lnTo>
                    <a:pt x="32761" y="36752"/>
                  </a:lnTo>
                  <a:lnTo>
                    <a:pt x="32583" y="37318"/>
                  </a:lnTo>
                  <a:lnTo>
                    <a:pt x="32464" y="37884"/>
                  </a:lnTo>
                  <a:lnTo>
                    <a:pt x="32374" y="38450"/>
                  </a:lnTo>
                  <a:lnTo>
                    <a:pt x="32345" y="39046"/>
                  </a:lnTo>
                  <a:lnTo>
                    <a:pt x="32345" y="39046"/>
                  </a:lnTo>
                  <a:lnTo>
                    <a:pt x="32404" y="39731"/>
                  </a:lnTo>
                  <a:lnTo>
                    <a:pt x="32493" y="40416"/>
                  </a:lnTo>
                  <a:lnTo>
                    <a:pt x="32642" y="41041"/>
                  </a:lnTo>
                  <a:lnTo>
                    <a:pt x="32881" y="41666"/>
                  </a:lnTo>
                  <a:lnTo>
                    <a:pt x="33178" y="42232"/>
                  </a:lnTo>
                  <a:lnTo>
                    <a:pt x="33506" y="42798"/>
                  </a:lnTo>
                  <a:lnTo>
                    <a:pt x="33893" y="43304"/>
                  </a:lnTo>
                  <a:lnTo>
                    <a:pt x="34310" y="43781"/>
                  </a:lnTo>
                  <a:lnTo>
                    <a:pt x="34787" y="44228"/>
                  </a:lnTo>
                  <a:lnTo>
                    <a:pt x="35323" y="44615"/>
                  </a:lnTo>
                  <a:lnTo>
                    <a:pt x="35859" y="44943"/>
                  </a:lnTo>
                  <a:lnTo>
                    <a:pt x="36455" y="45240"/>
                  </a:lnTo>
                  <a:lnTo>
                    <a:pt x="37080" y="45449"/>
                  </a:lnTo>
                  <a:lnTo>
                    <a:pt x="37705" y="45628"/>
                  </a:lnTo>
                  <a:lnTo>
                    <a:pt x="38361" y="45717"/>
                  </a:lnTo>
                  <a:lnTo>
                    <a:pt x="39046" y="45747"/>
                  </a:lnTo>
                  <a:lnTo>
                    <a:pt x="39046" y="45747"/>
                  </a:lnTo>
                  <a:lnTo>
                    <a:pt x="39731" y="45717"/>
                  </a:lnTo>
                  <a:lnTo>
                    <a:pt x="40416" y="45628"/>
                  </a:lnTo>
                  <a:lnTo>
                    <a:pt x="41041" y="45449"/>
                  </a:lnTo>
                  <a:lnTo>
                    <a:pt x="41666" y="45240"/>
                  </a:lnTo>
                  <a:lnTo>
                    <a:pt x="42262" y="44943"/>
                  </a:lnTo>
                  <a:lnTo>
                    <a:pt x="42798" y="44615"/>
                  </a:lnTo>
                  <a:lnTo>
                    <a:pt x="43304" y="44228"/>
                  </a:lnTo>
                  <a:lnTo>
                    <a:pt x="43781" y="43781"/>
                  </a:lnTo>
                  <a:lnTo>
                    <a:pt x="44228" y="43304"/>
                  </a:lnTo>
                  <a:lnTo>
                    <a:pt x="44615" y="42798"/>
                  </a:lnTo>
                  <a:lnTo>
                    <a:pt x="44942" y="42232"/>
                  </a:lnTo>
                  <a:lnTo>
                    <a:pt x="45240" y="41666"/>
                  </a:lnTo>
                  <a:lnTo>
                    <a:pt x="45449" y="41041"/>
                  </a:lnTo>
                  <a:lnTo>
                    <a:pt x="45627" y="40416"/>
                  </a:lnTo>
                  <a:lnTo>
                    <a:pt x="45717" y="39731"/>
                  </a:lnTo>
                  <a:lnTo>
                    <a:pt x="45747" y="39046"/>
                  </a:lnTo>
                  <a:lnTo>
                    <a:pt x="45747" y="39046"/>
                  </a:lnTo>
                  <a:lnTo>
                    <a:pt x="45717" y="38450"/>
                  </a:lnTo>
                  <a:lnTo>
                    <a:pt x="45657" y="37854"/>
                  </a:lnTo>
                  <a:lnTo>
                    <a:pt x="45508" y="37288"/>
                  </a:lnTo>
                  <a:lnTo>
                    <a:pt x="45359" y="36752"/>
                  </a:lnTo>
                  <a:lnTo>
                    <a:pt x="45121" y="36216"/>
                  </a:lnTo>
                  <a:lnTo>
                    <a:pt x="44853" y="35710"/>
                  </a:lnTo>
                  <a:lnTo>
                    <a:pt x="44555" y="35233"/>
                  </a:lnTo>
                  <a:lnTo>
                    <a:pt x="44198" y="34787"/>
                  </a:lnTo>
                  <a:lnTo>
                    <a:pt x="43841" y="34370"/>
                  </a:lnTo>
                  <a:lnTo>
                    <a:pt x="43424" y="33983"/>
                  </a:lnTo>
                  <a:lnTo>
                    <a:pt x="42977" y="33625"/>
                  </a:lnTo>
                  <a:lnTo>
                    <a:pt x="42500" y="33298"/>
                  </a:lnTo>
                  <a:lnTo>
                    <a:pt x="41994" y="33029"/>
                  </a:lnTo>
                  <a:lnTo>
                    <a:pt x="41488" y="32791"/>
                  </a:lnTo>
                  <a:lnTo>
                    <a:pt x="40922" y="32613"/>
                  </a:lnTo>
                  <a:lnTo>
                    <a:pt x="40356" y="32493"/>
                  </a:lnTo>
                  <a:lnTo>
                    <a:pt x="40356" y="32493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4523275" y="745900"/>
              <a:ext cx="599400" cy="599400"/>
            </a:xfrm>
            <a:custGeom>
              <a:avLst/>
              <a:gdLst/>
              <a:ahLst/>
              <a:cxnLst/>
              <a:rect l="l" t="t" r="r" b="b"/>
              <a:pathLst>
                <a:path w="23976" h="23976" fill="none" extrusionOk="0">
                  <a:moveTo>
                    <a:pt x="19508" y="2562"/>
                  </a:moveTo>
                  <a:lnTo>
                    <a:pt x="13730" y="8340"/>
                  </a:lnTo>
                  <a:lnTo>
                    <a:pt x="13730" y="8340"/>
                  </a:lnTo>
                  <a:lnTo>
                    <a:pt x="14028" y="8519"/>
                  </a:lnTo>
                  <a:lnTo>
                    <a:pt x="14296" y="8697"/>
                  </a:lnTo>
                  <a:lnTo>
                    <a:pt x="14564" y="8906"/>
                  </a:lnTo>
                  <a:lnTo>
                    <a:pt x="14832" y="9144"/>
                  </a:lnTo>
                  <a:lnTo>
                    <a:pt x="15041" y="9382"/>
                  </a:lnTo>
                  <a:lnTo>
                    <a:pt x="15249" y="9650"/>
                  </a:lnTo>
                  <a:lnTo>
                    <a:pt x="15458" y="9948"/>
                  </a:lnTo>
                  <a:lnTo>
                    <a:pt x="15607" y="10246"/>
                  </a:lnTo>
                  <a:lnTo>
                    <a:pt x="21414" y="4468"/>
                  </a:lnTo>
                  <a:lnTo>
                    <a:pt x="21414" y="4468"/>
                  </a:lnTo>
                  <a:lnTo>
                    <a:pt x="21891" y="5123"/>
                  </a:lnTo>
                  <a:lnTo>
                    <a:pt x="22367" y="5838"/>
                  </a:lnTo>
                  <a:lnTo>
                    <a:pt x="22754" y="6553"/>
                  </a:lnTo>
                  <a:lnTo>
                    <a:pt x="23112" y="7327"/>
                  </a:lnTo>
                  <a:lnTo>
                    <a:pt x="23410" y="8131"/>
                  </a:lnTo>
                  <a:lnTo>
                    <a:pt x="23648" y="8935"/>
                  </a:lnTo>
                  <a:lnTo>
                    <a:pt x="23856" y="9769"/>
                  </a:lnTo>
                  <a:lnTo>
                    <a:pt x="23975" y="10633"/>
                  </a:lnTo>
                  <a:lnTo>
                    <a:pt x="15785" y="10633"/>
                  </a:lnTo>
                  <a:lnTo>
                    <a:pt x="15785" y="10633"/>
                  </a:lnTo>
                  <a:lnTo>
                    <a:pt x="15875" y="10961"/>
                  </a:lnTo>
                  <a:lnTo>
                    <a:pt x="15934" y="11318"/>
                  </a:lnTo>
                  <a:lnTo>
                    <a:pt x="15994" y="11646"/>
                  </a:lnTo>
                  <a:lnTo>
                    <a:pt x="15994" y="11973"/>
                  </a:lnTo>
                  <a:lnTo>
                    <a:pt x="15994" y="12331"/>
                  </a:lnTo>
                  <a:lnTo>
                    <a:pt x="15934" y="12658"/>
                  </a:lnTo>
                  <a:lnTo>
                    <a:pt x="15875" y="12986"/>
                  </a:lnTo>
                  <a:lnTo>
                    <a:pt x="15785" y="13313"/>
                  </a:lnTo>
                  <a:lnTo>
                    <a:pt x="23975" y="13313"/>
                  </a:lnTo>
                  <a:lnTo>
                    <a:pt x="23975" y="13313"/>
                  </a:lnTo>
                  <a:lnTo>
                    <a:pt x="23856" y="14177"/>
                  </a:lnTo>
                  <a:lnTo>
                    <a:pt x="23648" y="15011"/>
                  </a:lnTo>
                  <a:lnTo>
                    <a:pt x="23410" y="15845"/>
                  </a:lnTo>
                  <a:lnTo>
                    <a:pt x="23112" y="16649"/>
                  </a:lnTo>
                  <a:lnTo>
                    <a:pt x="22754" y="17394"/>
                  </a:lnTo>
                  <a:lnTo>
                    <a:pt x="22367" y="18138"/>
                  </a:lnTo>
                  <a:lnTo>
                    <a:pt x="21891" y="18823"/>
                  </a:lnTo>
                  <a:lnTo>
                    <a:pt x="21414" y="19508"/>
                  </a:lnTo>
                  <a:lnTo>
                    <a:pt x="15607" y="13701"/>
                  </a:lnTo>
                  <a:lnTo>
                    <a:pt x="15607" y="13701"/>
                  </a:lnTo>
                  <a:lnTo>
                    <a:pt x="15458" y="14028"/>
                  </a:lnTo>
                  <a:lnTo>
                    <a:pt x="15249" y="14296"/>
                  </a:lnTo>
                  <a:lnTo>
                    <a:pt x="15041" y="14564"/>
                  </a:lnTo>
                  <a:lnTo>
                    <a:pt x="14832" y="14832"/>
                  </a:lnTo>
                  <a:lnTo>
                    <a:pt x="14564" y="15041"/>
                  </a:lnTo>
                  <a:lnTo>
                    <a:pt x="14296" y="15249"/>
                  </a:lnTo>
                  <a:lnTo>
                    <a:pt x="14028" y="15458"/>
                  </a:lnTo>
                  <a:lnTo>
                    <a:pt x="13730" y="15607"/>
                  </a:lnTo>
                  <a:lnTo>
                    <a:pt x="19508" y="21414"/>
                  </a:lnTo>
                  <a:lnTo>
                    <a:pt x="19508" y="21414"/>
                  </a:lnTo>
                  <a:lnTo>
                    <a:pt x="18853" y="21891"/>
                  </a:lnTo>
                  <a:lnTo>
                    <a:pt x="18138" y="22338"/>
                  </a:lnTo>
                  <a:lnTo>
                    <a:pt x="17394" y="22755"/>
                  </a:lnTo>
                  <a:lnTo>
                    <a:pt x="16649" y="23112"/>
                  </a:lnTo>
                  <a:lnTo>
                    <a:pt x="15845" y="23410"/>
                  </a:lnTo>
                  <a:lnTo>
                    <a:pt x="15041" y="23648"/>
                  </a:lnTo>
                  <a:lnTo>
                    <a:pt x="14177" y="23827"/>
                  </a:lnTo>
                  <a:lnTo>
                    <a:pt x="13313" y="23976"/>
                  </a:lnTo>
                  <a:lnTo>
                    <a:pt x="13313" y="15785"/>
                  </a:lnTo>
                  <a:lnTo>
                    <a:pt x="13313" y="15785"/>
                  </a:lnTo>
                  <a:lnTo>
                    <a:pt x="12986" y="15875"/>
                  </a:lnTo>
                  <a:lnTo>
                    <a:pt x="12658" y="15934"/>
                  </a:lnTo>
                  <a:lnTo>
                    <a:pt x="12330" y="15994"/>
                  </a:lnTo>
                  <a:lnTo>
                    <a:pt x="11973" y="15994"/>
                  </a:lnTo>
                  <a:lnTo>
                    <a:pt x="11646" y="15994"/>
                  </a:lnTo>
                  <a:lnTo>
                    <a:pt x="11318" y="15934"/>
                  </a:lnTo>
                  <a:lnTo>
                    <a:pt x="10961" y="15875"/>
                  </a:lnTo>
                  <a:lnTo>
                    <a:pt x="10633" y="15785"/>
                  </a:lnTo>
                  <a:lnTo>
                    <a:pt x="10633" y="23976"/>
                  </a:lnTo>
                  <a:lnTo>
                    <a:pt x="10633" y="23976"/>
                  </a:lnTo>
                  <a:lnTo>
                    <a:pt x="9769" y="23827"/>
                  </a:lnTo>
                  <a:lnTo>
                    <a:pt x="8935" y="23648"/>
                  </a:lnTo>
                  <a:lnTo>
                    <a:pt x="8131" y="23410"/>
                  </a:lnTo>
                  <a:lnTo>
                    <a:pt x="7327" y="23112"/>
                  </a:lnTo>
                  <a:lnTo>
                    <a:pt x="6553" y="22755"/>
                  </a:lnTo>
                  <a:lnTo>
                    <a:pt x="5838" y="22338"/>
                  </a:lnTo>
                  <a:lnTo>
                    <a:pt x="5123" y="21891"/>
                  </a:lnTo>
                  <a:lnTo>
                    <a:pt x="4468" y="21414"/>
                  </a:lnTo>
                  <a:lnTo>
                    <a:pt x="10246" y="15607"/>
                  </a:lnTo>
                  <a:lnTo>
                    <a:pt x="10246" y="15607"/>
                  </a:lnTo>
                  <a:lnTo>
                    <a:pt x="9948" y="15458"/>
                  </a:lnTo>
                  <a:lnTo>
                    <a:pt x="9650" y="15249"/>
                  </a:lnTo>
                  <a:lnTo>
                    <a:pt x="9382" y="15041"/>
                  </a:lnTo>
                  <a:lnTo>
                    <a:pt x="9144" y="14832"/>
                  </a:lnTo>
                  <a:lnTo>
                    <a:pt x="8906" y="14564"/>
                  </a:lnTo>
                  <a:lnTo>
                    <a:pt x="8697" y="14296"/>
                  </a:lnTo>
                  <a:lnTo>
                    <a:pt x="8518" y="14028"/>
                  </a:lnTo>
                  <a:lnTo>
                    <a:pt x="8369" y="13701"/>
                  </a:lnTo>
                  <a:lnTo>
                    <a:pt x="2562" y="19508"/>
                  </a:lnTo>
                  <a:lnTo>
                    <a:pt x="2562" y="19508"/>
                  </a:lnTo>
                  <a:lnTo>
                    <a:pt x="2056" y="18823"/>
                  </a:lnTo>
                  <a:lnTo>
                    <a:pt x="1609" y="18138"/>
                  </a:lnTo>
                  <a:lnTo>
                    <a:pt x="1222" y="17394"/>
                  </a:lnTo>
                  <a:lnTo>
                    <a:pt x="864" y="16649"/>
                  </a:lnTo>
                  <a:lnTo>
                    <a:pt x="566" y="15845"/>
                  </a:lnTo>
                  <a:lnTo>
                    <a:pt x="298" y="15011"/>
                  </a:lnTo>
                  <a:lnTo>
                    <a:pt x="120" y="14177"/>
                  </a:lnTo>
                  <a:lnTo>
                    <a:pt x="1" y="13313"/>
                  </a:lnTo>
                  <a:lnTo>
                    <a:pt x="8191" y="13313"/>
                  </a:lnTo>
                  <a:lnTo>
                    <a:pt x="8191" y="13313"/>
                  </a:lnTo>
                  <a:lnTo>
                    <a:pt x="8101" y="12986"/>
                  </a:lnTo>
                  <a:lnTo>
                    <a:pt x="8012" y="12658"/>
                  </a:lnTo>
                  <a:lnTo>
                    <a:pt x="7982" y="12331"/>
                  </a:lnTo>
                  <a:lnTo>
                    <a:pt x="7952" y="11973"/>
                  </a:lnTo>
                  <a:lnTo>
                    <a:pt x="7982" y="11646"/>
                  </a:lnTo>
                  <a:lnTo>
                    <a:pt x="8012" y="11288"/>
                  </a:lnTo>
                  <a:lnTo>
                    <a:pt x="8101" y="10961"/>
                  </a:lnTo>
                  <a:lnTo>
                    <a:pt x="8191" y="10633"/>
                  </a:lnTo>
                  <a:lnTo>
                    <a:pt x="1" y="10633"/>
                  </a:lnTo>
                  <a:lnTo>
                    <a:pt x="1" y="10633"/>
                  </a:lnTo>
                  <a:lnTo>
                    <a:pt x="120" y="9769"/>
                  </a:lnTo>
                  <a:lnTo>
                    <a:pt x="298" y="8935"/>
                  </a:lnTo>
                  <a:lnTo>
                    <a:pt x="566" y="8131"/>
                  </a:lnTo>
                  <a:lnTo>
                    <a:pt x="864" y="7327"/>
                  </a:lnTo>
                  <a:lnTo>
                    <a:pt x="1222" y="6553"/>
                  </a:lnTo>
                  <a:lnTo>
                    <a:pt x="1609" y="5838"/>
                  </a:lnTo>
                  <a:lnTo>
                    <a:pt x="2056" y="5123"/>
                  </a:lnTo>
                  <a:lnTo>
                    <a:pt x="2562" y="4468"/>
                  </a:lnTo>
                  <a:lnTo>
                    <a:pt x="8369" y="10246"/>
                  </a:lnTo>
                  <a:lnTo>
                    <a:pt x="8369" y="10246"/>
                  </a:lnTo>
                  <a:lnTo>
                    <a:pt x="8518" y="9948"/>
                  </a:lnTo>
                  <a:lnTo>
                    <a:pt x="8697" y="9650"/>
                  </a:lnTo>
                  <a:lnTo>
                    <a:pt x="8906" y="9382"/>
                  </a:lnTo>
                  <a:lnTo>
                    <a:pt x="9144" y="9144"/>
                  </a:lnTo>
                  <a:lnTo>
                    <a:pt x="9382" y="8906"/>
                  </a:lnTo>
                  <a:lnTo>
                    <a:pt x="9650" y="8697"/>
                  </a:lnTo>
                  <a:lnTo>
                    <a:pt x="9948" y="8519"/>
                  </a:lnTo>
                  <a:lnTo>
                    <a:pt x="10246" y="8340"/>
                  </a:lnTo>
                  <a:lnTo>
                    <a:pt x="4468" y="2562"/>
                  </a:lnTo>
                  <a:lnTo>
                    <a:pt x="4468" y="2562"/>
                  </a:lnTo>
                  <a:lnTo>
                    <a:pt x="5123" y="2056"/>
                  </a:lnTo>
                  <a:lnTo>
                    <a:pt x="5838" y="1609"/>
                  </a:lnTo>
                  <a:lnTo>
                    <a:pt x="6553" y="1222"/>
                  </a:lnTo>
                  <a:lnTo>
                    <a:pt x="7327" y="864"/>
                  </a:lnTo>
                  <a:lnTo>
                    <a:pt x="8131" y="567"/>
                  </a:lnTo>
                  <a:lnTo>
                    <a:pt x="8935" y="299"/>
                  </a:lnTo>
                  <a:lnTo>
                    <a:pt x="9769" y="120"/>
                  </a:lnTo>
                  <a:lnTo>
                    <a:pt x="10633" y="1"/>
                  </a:lnTo>
                  <a:lnTo>
                    <a:pt x="10633" y="8191"/>
                  </a:lnTo>
                  <a:lnTo>
                    <a:pt x="10633" y="8191"/>
                  </a:lnTo>
                  <a:lnTo>
                    <a:pt x="10961" y="8102"/>
                  </a:lnTo>
                  <a:lnTo>
                    <a:pt x="11318" y="8012"/>
                  </a:lnTo>
                  <a:lnTo>
                    <a:pt x="11646" y="7982"/>
                  </a:lnTo>
                  <a:lnTo>
                    <a:pt x="11973" y="7953"/>
                  </a:lnTo>
                  <a:lnTo>
                    <a:pt x="12330" y="7982"/>
                  </a:lnTo>
                  <a:lnTo>
                    <a:pt x="12658" y="8012"/>
                  </a:lnTo>
                  <a:lnTo>
                    <a:pt x="12986" y="8102"/>
                  </a:lnTo>
                  <a:lnTo>
                    <a:pt x="13313" y="8191"/>
                  </a:lnTo>
                  <a:lnTo>
                    <a:pt x="13313" y="1"/>
                  </a:lnTo>
                  <a:lnTo>
                    <a:pt x="13313" y="1"/>
                  </a:lnTo>
                  <a:lnTo>
                    <a:pt x="14177" y="120"/>
                  </a:lnTo>
                  <a:lnTo>
                    <a:pt x="15041" y="299"/>
                  </a:lnTo>
                  <a:lnTo>
                    <a:pt x="15845" y="567"/>
                  </a:lnTo>
                  <a:lnTo>
                    <a:pt x="16649" y="864"/>
                  </a:lnTo>
                  <a:lnTo>
                    <a:pt x="17394" y="1222"/>
                  </a:lnTo>
                  <a:lnTo>
                    <a:pt x="18138" y="1609"/>
                  </a:lnTo>
                  <a:lnTo>
                    <a:pt x="18853" y="2056"/>
                  </a:lnTo>
                  <a:lnTo>
                    <a:pt x="19508" y="2562"/>
                  </a:lnTo>
                  <a:lnTo>
                    <a:pt x="19508" y="256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5396650" y="1212750"/>
              <a:ext cx="67025" cy="67025"/>
            </a:xfrm>
            <a:custGeom>
              <a:avLst/>
              <a:gdLst/>
              <a:ahLst/>
              <a:cxnLst/>
              <a:rect l="l" t="t" r="r" b="b"/>
              <a:pathLst>
                <a:path w="2681" h="2681" fill="none" extrusionOk="0">
                  <a:moveTo>
                    <a:pt x="1341" y="2681"/>
                  </a:moveTo>
                  <a:lnTo>
                    <a:pt x="1341" y="2681"/>
                  </a:lnTo>
                  <a:lnTo>
                    <a:pt x="1073" y="2651"/>
                  </a:lnTo>
                  <a:lnTo>
                    <a:pt x="834" y="2591"/>
                  </a:lnTo>
                  <a:lnTo>
                    <a:pt x="596" y="2472"/>
                  </a:lnTo>
                  <a:lnTo>
                    <a:pt x="417" y="2294"/>
                  </a:lnTo>
                  <a:lnTo>
                    <a:pt x="239" y="2085"/>
                  </a:lnTo>
                  <a:lnTo>
                    <a:pt x="119" y="1877"/>
                  </a:lnTo>
                  <a:lnTo>
                    <a:pt x="30" y="1609"/>
                  </a:lnTo>
                  <a:lnTo>
                    <a:pt x="0" y="1341"/>
                  </a:lnTo>
                  <a:lnTo>
                    <a:pt x="0" y="1341"/>
                  </a:lnTo>
                  <a:lnTo>
                    <a:pt x="30" y="1073"/>
                  </a:lnTo>
                  <a:lnTo>
                    <a:pt x="119" y="834"/>
                  </a:lnTo>
                  <a:lnTo>
                    <a:pt x="239" y="596"/>
                  </a:lnTo>
                  <a:lnTo>
                    <a:pt x="417" y="388"/>
                  </a:lnTo>
                  <a:lnTo>
                    <a:pt x="596" y="239"/>
                  </a:lnTo>
                  <a:lnTo>
                    <a:pt x="834" y="119"/>
                  </a:lnTo>
                  <a:lnTo>
                    <a:pt x="1073" y="30"/>
                  </a:lnTo>
                  <a:lnTo>
                    <a:pt x="1341" y="0"/>
                  </a:lnTo>
                  <a:lnTo>
                    <a:pt x="1341" y="0"/>
                  </a:lnTo>
                  <a:lnTo>
                    <a:pt x="1609" y="30"/>
                  </a:lnTo>
                  <a:lnTo>
                    <a:pt x="1877" y="119"/>
                  </a:lnTo>
                  <a:lnTo>
                    <a:pt x="2115" y="239"/>
                  </a:lnTo>
                  <a:lnTo>
                    <a:pt x="2294" y="388"/>
                  </a:lnTo>
                  <a:lnTo>
                    <a:pt x="2472" y="596"/>
                  </a:lnTo>
                  <a:lnTo>
                    <a:pt x="2591" y="834"/>
                  </a:lnTo>
                  <a:lnTo>
                    <a:pt x="2651" y="1073"/>
                  </a:lnTo>
                  <a:lnTo>
                    <a:pt x="2681" y="1341"/>
                  </a:lnTo>
                  <a:lnTo>
                    <a:pt x="2681" y="1341"/>
                  </a:lnTo>
                  <a:lnTo>
                    <a:pt x="2651" y="1609"/>
                  </a:lnTo>
                  <a:lnTo>
                    <a:pt x="2591" y="1877"/>
                  </a:lnTo>
                  <a:lnTo>
                    <a:pt x="2472" y="2085"/>
                  </a:lnTo>
                  <a:lnTo>
                    <a:pt x="2294" y="2294"/>
                  </a:lnTo>
                  <a:lnTo>
                    <a:pt x="2115" y="2472"/>
                  </a:lnTo>
                  <a:lnTo>
                    <a:pt x="1877" y="2591"/>
                  </a:lnTo>
                  <a:lnTo>
                    <a:pt x="1609" y="2651"/>
                  </a:lnTo>
                  <a:lnTo>
                    <a:pt x="1341" y="2681"/>
                  </a:lnTo>
                  <a:lnTo>
                    <a:pt x="1341" y="26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430150" y="1279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0"/>
          <p:cNvGrpSpPr/>
          <p:nvPr/>
        </p:nvGrpSpPr>
        <p:grpSpPr>
          <a:xfrm>
            <a:off x="840523" y="1322701"/>
            <a:ext cx="365747" cy="365736"/>
            <a:chOff x="4701975" y="2928225"/>
            <a:chExt cx="1143675" cy="1142925"/>
          </a:xfrm>
        </p:grpSpPr>
        <p:sp>
          <p:nvSpPr>
            <p:cNvPr id="330" name="Google Shape;330;p30"/>
            <p:cNvSpPr/>
            <p:nvPr/>
          </p:nvSpPr>
          <p:spPr>
            <a:xfrm>
              <a:off x="5125625" y="3200725"/>
              <a:ext cx="114700" cy="134050"/>
            </a:xfrm>
            <a:custGeom>
              <a:avLst/>
              <a:gdLst/>
              <a:ahLst/>
              <a:cxnLst/>
              <a:rect l="l" t="t" r="r" b="b"/>
              <a:pathLst>
                <a:path w="4588" h="5362" extrusionOk="0">
                  <a:moveTo>
                    <a:pt x="1192" y="1"/>
                  </a:moveTo>
                  <a:lnTo>
                    <a:pt x="1" y="5362"/>
                  </a:lnTo>
                  <a:lnTo>
                    <a:pt x="4587" y="5362"/>
                  </a:lnTo>
                  <a:lnTo>
                    <a:pt x="4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5125625" y="3200725"/>
              <a:ext cx="114700" cy="134050"/>
            </a:xfrm>
            <a:custGeom>
              <a:avLst/>
              <a:gdLst/>
              <a:ahLst/>
              <a:cxnLst/>
              <a:rect l="l" t="t" r="r" b="b"/>
              <a:pathLst>
                <a:path w="4588" h="5362" fill="none" extrusionOk="0">
                  <a:moveTo>
                    <a:pt x="4587" y="5362"/>
                  </a:moveTo>
                  <a:lnTo>
                    <a:pt x="4587" y="1"/>
                  </a:lnTo>
                  <a:lnTo>
                    <a:pt x="1192" y="1"/>
                  </a:lnTo>
                  <a:lnTo>
                    <a:pt x="1" y="5362"/>
                  </a:lnTo>
                  <a:lnTo>
                    <a:pt x="4587" y="536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240300" y="333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5307300" y="3200725"/>
              <a:ext cx="114675" cy="134050"/>
            </a:xfrm>
            <a:custGeom>
              <a:avLst/>
              <a:gdLst/>
              <a:ahLst/>
              <a:cxnLst/>
              <a:rect l="l" t="t" r="r" b="b"/>
              <a:pathLst>
                <a:path w="4587" h="5362" extrusionOk="0">
                  <a:moveTo>
                    <a:pt x="0" y="1"/>
                  </a:moveTo>
                  <a:lnTo>
                    <a:pt x="0" y="5362"/>
                  </a:lnTo>
                  <a:lnTo>
                    <a:pt x="4587" y="5362"/>
                  </a:lnTo>
                  <a:lnTo>
                    <a:pt x="33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307300" y="3200725"/>
              <a:ext cx="114675" cy="134050"/>
            </a:xfrm>
            <a:custGeom>
              <a:avLst/>
              <a:gdLst/>
              <a:ahLst/>
              <a:cxnLst/>
              <a:rect l="l" t="t" r="r" b="b"/>
              <a:pathLst>
                <a:path w="4587" h="5362" fill="none" extrusionOk="0">
                  <a:moveTo>
                    <a:pt x="0" y="5362"/>
                  </a:moveTo>
                  <a:lnTo>
                    <a:pt x="4587" y="5362"/>
                  </a:lnTo>
                  <a:lnTo>
                    <a:pt x="3396" y="1"/>
                  </a:lnTo>
                  <a:lnTo>
                    <a:pt x="0" y="1"/>
                  </a:lnTo>
                  <a:lnTo>
                    <a:pt x="0" y="536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5307300" y="333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5001275" y="3200725"/>
              <a:ext cx="85650" cy="96075"/>
            </a:xfrm>
            <a:custGeom>
              <a:avLst/>
              <a:gdLst/>
              <a:ahLst/>
              <a:cxnLst/>
              <a:rect l="l" t="t" r="r" b="b"/>
              <a:pathLst>
                <a:path w="3426" h="3843" extrusionOk="0">
                  <a:moveTo>
                    <a:pt x="1" y="1"/>
                  </a:moveTo>
                  <a:lnTo>
                    <a:pt x="2562" y="3843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5001275" y="3200725"/>
              <a:ext cx="85650" cy="96075"/>
            </a:xfrm>
            <a:custGeom>
              <a:avLst/>
              <a:gdLst/>
              <a:ahLst/>
              <a:cxnLst/>
              <a:rect l="l" t="t" r="r" b="b"/>
              <a:pathLst>
                <a:path w="3426" h="3843" fill="none" extrusionOk="0">
                  <a:moveTo>
                    <a:pt x="3426" y="1"/>
                  </a:moveTo>
                  <a:lnTo>
                    <a:pt x="1" y="1"/>
                  </a:lnTo>
                  <a:lnTo>
                    <a:pt x="2562" y="3843"/>
                  </a:lnTo>
                  <a:lnTo>
                    <a:pt x="3426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086900" y="320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4905225" y="2928225"/>
              <a:ext cx="737150" cy="205525"/>
            </a:xfrm>
            <a:custGeom>
              <a:avLst/>
              <a:gdLst/>
              <a:ahLst/>
              <a:cxnLst/>
              <a:rect l="l" t="t" r="r" b="b"/>
              <a:pathLst>
                <a:path w="29486" h="8221" extrusionOk="0">
                  <a:moveTo>
                    <a:pt x="1341" y="0"/>
                  </a:moveTo>
                  <a:lnTo>
                    <a:pt x="1073" y="30"/>
                  </a:lnTo>
                  <a:lnTo>
                    <a:pt x="805" y="119"/>
                  </a:lnTo>
                  <a:lnTo>
                    <a:pt x="597" y="239"/>
                  </a:lnTo>
                  <a:lnTo>
                    <a:pt x="388" y="388"/>
                  </a:lnTo>
                  <a:lnTo>
                    <a:pt x="239" y="596"/>
                  </a:lnTo>
                  <a:lnTo>
                    <a:pt x="120" y="804"/>
                  </a:lnTo>
                  <a:lnTo>
                    <a:pt x="31" y="1073"/>
                  </a:lnTo>
                  <a:lnTo>
                    <a:pt x="1" y="1341"/>
                  </a:lnTo>
                  <a:lnTo>
                    <a:pt x="1" y="8220"/>
                  </a:lnTo>
                  <a:lnTo>
                    <a:pt x="29486" y="8220"/>
                  </a:lnTo>
                  <a:lnTo>
                    <a:pt x="29486" y="1341"/>
                  </a:lnTo>
                  <a:lnTo>
                    <a:pt x="29456" y="1073"/>
                  </a:lnTo>
                  <a:lnTo>
                    <a:pt x="29366" y="804"/>
                  </a:lnTo>
                  <a:lnTo>
                    <a:pt x="29247" y="596"/>
                  </a:lnTo>
                  <a:lnTo>
                    <a:pt x="29098" y="388"/>
                  </a:lnTo>
                  <a:lnTo>
                    <a:pt x="28890" y="239"/>
                  </a:lnTo>
                  <a:lnTo>
                    <a:pt x="28681" y="119"/>
                  </a:lnTo>
                  <a:lnTo>
                    <a:pt x="28413" y="30"/>
                  </a:lnTo>
                  <a:lnTo>
                    <a:pt x="281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905225" y="2928225"/>
              <a:ext cx="737150" cy="205525"/>
            </a:xfrm>
            <a:custGeom>
              <a:avLst/>
              <a:gdLst/>
              <a:ahLst/>
              <a:cxnLst/>
              <a:rect l="l" t="t" r="r" b="b"/>
              <a:pathLst>
                <a:path w="29486" h="8221" fill="none" extrusionOk="0">
                  <a:moveTo>
                    <a:pt x="29486" y="1341"/>
                  </a:moveTo>
                  <a:lnTo>
                    <a:pt x="29486" y="1341"/>
                  </a:lnTo>
                  <a:lnTo>
                    <a:pt x="29456" y="1073"/>
                  </a:lnTo>
                  <a:lnTo>
                    <a:pt x="29366" y="804"/>
                  </a:lnTo>
                  <a:lnTo>
                    <a:pt x="29247" y="596"/>
                  </a:lnTo>
                  <a:lnTo>
                    <a:pt x="29098" y="388"/>
                  </a:lnTo>
                  <a:lnTo>
                    <a:pt x="28890" y="239"/>
                  </a:lnTo>
                  <a:lnTo>
                    <a:pt x="28681" y="119"/>
                  </a:lnTo>
                  <a:lnTo>
                    <a:pt x="28413" y="30"/>
                  </a:lnTo>
                  <a:lnTo>
                    <a:pt x="28145" y="0"/>
                  </a:lnTo>
                  <a:lnTo>
                    <a:pt x="1341" y="0"/>
                  </a:lnTo>
                  <a:lnTo>
                    <a:pt x="1341" y="0"/>
                  </a:lnTo>
                  <a:lnTo>
                    <a:pt x="1073" y="30"/>
                  </a:lnTo>
                  <a:lnTo>
                    <a:pt x="805" y="119"/>
                  </a:lnTo>
                  <a:lnTo>
                    <a:pt x="597" y="239"/>
                  </a:lnTo>
                  <a:lnTo>
                    <a:pt x="388" y="388"/>
                  </a:lnTo>
                  <a:lnTo>
                    <a:pt x="239" y="596"/>
                  </a:lnTo>
                  <a:lnTo>
                    <a:pt x="120" y="804"/>
                  </a:lnTo>
                  <a:lnTo>
                    <a:pt x="31" y="1073"/>
                  </a:lnTo>
                  <a:lnTo>
                    <a:pt x="1" y="1341"/>
                  </a:lnTo>
                  <a:lnTo>
                    <a:pt x="1" y="8220"/>
                  </a:lnTo>
                  <a:lnTo>
                    <a:pt x="29486" y="8220"/>
                  </a:lnTo>
                  <a:lnTo>
                    <a:pt x="29486" y="134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5642350" y="2961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511300" y="3200725"/>
              <a:ext cx="174250" cy="173525"/>
            </a:xfrm>
            <a:custGeom>
              <a:avLst/>
              <a:gdLst/>
              <a:ahLst/>
              <a:cxnLst/>
              <a:rect l="l" t="t" r="r" b="b"/>
              <a:pathLst>
                <a:path w="6970" h="6941" extrusionOk="0">
                  <a:moveTo>
                    <a:pt x="4617" y="1"/>
                  </a:moveTo>
                  <a:lnTo>
                    <a:pt x="1" y="6940"/>
                  </a:lnTo>
                  <a:lnTo>
                    <a:pt x="1013" y="6702"/>
                  </a:lnTo>
                  <a:lnTo>
                    <a:pt x="1966" y="6434"/>
                  </a:lnTo>
                  <a:lnTo>
                    <a:pt x="2920" y="6166"/>
                  </a:lnTo>
                  <a:lnTo>
                    <a:pt x="3813" y="5898"/>
                  </a:lnTo>
                  <a:lnTo>
                    <a:pt x="5481" y="5332"/>
                  </a:lnTo>
                  <a:lnTo>
                    <a:pt x="6970" y="4796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5511300" y="3200725"/>
              <a:ext cx="174250" cy="173525"/>
            </a:xfrm>
            <a:custGeom>
              <a:avLst/>
              <a:gdLst/>
              <a:ahLst/>
              <a:cxnLst/>
              <a:rect l="l" t="t" r="r" b="b"/>
              <a:pathLst>
                <a:path w="6970" h="6941" fill="none" extrusionOk="0">
                  <a:moveTo>
                    <a:pt x="1" y="6940"/>
                  </a:moveTo>
                  <a:lnTo>
                    <a:pt x="1" y="6940"/>
                  </a:lnTo>
                  <a:lnTo>
                    <a:pt x="1013" y="6702"/>
                  </a:lnTo>
                  <a:lnTo>
                    <a:pt x="1966" y="6434"/>
                  </a:lnTo>
                  <a:lnTo>
                    <a:pt x="2920" y="6166"/>
                  </a:lnTo>
                  <a:lnTo>
                    <a:pt x="3813" y="5898"/>
                  </a:lnTo>
                  <a:lnTo>
                    <a:pt x="5481" y="5332"/>
                  </a:lnTo>
                  <a:lnTo>
                    <a:pt x="6970" y="4796"/>
                  </a:lnTo>
                  <a:lnTo>
                    <a:pt x="5660" y="1"/>
                  </a:lnTo>
                  <a:lnTo>
                    <a:pt x="4617" y="1"/>
                  </a:lnTo>
                  <a:lnTo>
                    <a:pt x="1" y="694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5511300" y="3374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5460675" y="3200725"/>
              <a:ext cx="85650" cy="96075"/>
            </a:xfrm>
            <a:custGeom>
              <a:avLst/>
              <a:gdLst/>
              <a:ahLst/>
              <a:cxnLst/>
              <a:rect l="l" t="t" r="r" b="b"/>
              <a:pathLst>
                <a:path w="3426" h="3843" extrusionOk="0">
                  <a:moveTo>
                    <a:pt x="1" y="1"/>
                  </a:moveTo>
                  <a:lnTo>
                    <a:pt x="864" y="3843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5460675" y="3200725"/>
              <a:ext cx="85650" cy="96075"/>
            </a:xfrm>
            <a:custGeom>
              <a:avLst/>
              <a:gdLst/>
              <a:ahLst/>
              <a:cxnLst/>
              <a:rect l="l" t="t" r="r" b="b"/>
              <a:pathLst>
                <a:path w="3426" h="3843" fill="none" extrusionOk="0">
                  <a:moveTo>
                    <a:pt x="1" y="1"/>
                  </a:moveTo>
                  <a:lnTo>
                    <a:pt x="864" y="3843"/>
                  </a:lnTo>
                  <a:lnTo>
                    <a:pt x="3426" y="1"/>
                  </a:ln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5460675" y="320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5509825" y="3385375"/>
              <a:ext cx="225625" cy="184675"/>
            </a:xfrm>
            <a:custGeom>
              <a:avLst/>
              <a:gdLst/>
              <a:ahLst/>
              <a:cxnLst/>
              <a:rect l="l" t="t" r="r" b="b"/>
              <a:pathLst>
                <a:path w="9025" h="7387" extrusionOk="0">
                  <a:moveTo>
                    <a:pt x="7774" y="1"/>
                  </a:moveTo>
                  <a:lnTo>
                    <a:pt x="6106" y="596"/>
                  </a:lnTo>
                  <a:lnTo>
                    <a:pt x="5182" y="894"/>
                  </a:lnTo>
                  <a:lnTo>
                    <a:pt x="4229" y="1192"/>
                  </a:lnTo>
                  <a:lnTo>
                    <a:pt x="3247" y="1490"/>
                  </a:lnTo>
                  <a:lnTo>
                    <a:pt x="2204" y="1788"/>
                  </a:lnTo>
                  <a:lnTo>
                    <a:pt x="1132" y="2056"/>
                  </a:lnTo>
                  <a:lnTo>
                    <a:pt x="0" y="2294"/>
                  </a:lnTo>
                  <a:lnTo>
                    <a:pt x="864" y="7387"/>
                  </a:lnTo>
                  <a:lnTo>
                    <a:pt x="2145" y="7059"/>
                  </a:lnTo>
                  <a:lnTo>
                    <a:pt x="3336" y="6702"/>
                  </a:lnTo>
                  <a:lnTo>
                    <a:pt x="4497" y="6345"/>
                  </a:lnTo>
                  <a:lnTo>
                    <a:pt x="5540" y="5987"/>
                  </a:lnTo>
                  <a:lnTo>
                    <a:pt x="6552" y="5630"/>
                  </a:lnTo>
                  <a:lnTo>
                    <a:pt x="7476" y="5272"/>
                  </a:lnTo>
                  <a:lnTo>
                    <a:pt x="9024" y="4617"/>
                  </a:lnTo>
                  <a:lnTo>
                    <a:pt x="77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5509825" y="3385375"/>
              <a:ext cx="225625" cy="184675"/>
            </a:xfrm>
            <a:custGeom>
              <a:avLst/>
              <a:gdLst/>
              <a:ahLst/>
              <a:cxnLst/>
              <a:rect l="l" t="t" r="r" b="b"/>
              <a:pathLst>
                <a:path w="9025" h="7387" fill="none" extrusionOk="0">
                  <a:moveTo>
                    <a:pt x="864" y="7387"/>
                  </a:moveTo>
                  <a:lnTo>
                    <a:pt x="864" y="7387"/>
                  </a:lnTo>
                  <a:lnTo>
                    <a:pt x="2145" y="7059"/>
                  </a:lnTo>
                  <a:lnTo>
                    <a:pt x="3336" y="6702"/>
                  </a:lnTo>
                  <a:lnTo>
                    <a:pt x="4497" y="6345"/>
                  </a:lnTo>
                  <a:lnTo>
                    <a:pt x="5540" y="5987"/>
                  </a:lnTo>
                  <a:lnTo>
                    <a:pt x="6552" y="5630"/>
                  </a:lnTo>
                  <a:lnTo>
                    <a:pt x="7476" y="5272"/>
                  </a:lnTo>
                  <a:lnTo>
                    <a:pt x="9024" y="4617"/>
                  </a:lnTo>
                  <a:lnTo>
                    <a:pt x="7774" y="1"/>
                  </a:lnTo>
                  <a:lnTo>
                    <a:pt x="7774" y="1"/>
                  </a:lnTo>
                  <a:lnTo>
                    <a:pt x="6106" y="596"/>
                  </a:lnTo>
                  <a:lnTo>
                    <a:pt x="5182" y="894"/>
                  </a:lnTo>
                  <a:lnTo>
                    <a:pt x="4229" y="1192"/>
                  </a:lnTo>
                  <a:lnTo>
                    <a:pt x="3247" y="1490"/>
                  </a:lnTo>
                  <a:lnTo>
                    <a:pt x="2204" y="1788"/>
                  </a:lnTo>
                  <a:lnTo>
                    <a:pt x="1132" y="2056"/>
                  </a:lnTo>
                  <a:lnTo>
                    <a:pt x="0" y="2294"/>
                  </a:lnTo>
                  <a:lnTo>
                    <a:pt x="864" y="738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5531400" y="3570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5307300" y="3650450"/>
              <a:ext cx="190625" cy="152650"/>
            </a:xfrm>
            <a:custGeom>
              <a:avLst/>
              <a:gdLst/>
              <a:ahLst/>
              <a:cxnLst/>
              <a:rect l="l" t="t" r="r" b="b"/>
              <a:pathLst>
                <a:path w="7625" h="6106" extrusionOk="0">
                  <a:moveTo>
                    <a:pt x="6791" y="0"/>
                  </a:moveTo>
                  <a:lnTo>
                    <a:pt x="5778" y="179"/>
                  </a:lnTo>
                  <a:lnTo>
                    <a:pt x="5510" y="477"/>
                  </a:lnTo>
                  <a:lnTo>
                    <a:pt x="5212" y="775"/>
                  </a:lnTo>
                  <a:lnTo>
                    <a:pt x="4915" y="1073"/>
                  </a:lnTo>
                  <a:lnTo>
                    <a:pt x="4587" y="1341"/>
                  </a:lnTo>
                  <a:lnTo>
                    <a:pt x="4259" y="1609"/>
                  </a:lnTo>
                  <a:lnTo>
                    <a:pt x="3932" y="1847"/>
                  </a:lnTo>
                  <a:lnTo>
                    <a:pt x="3574" y="2055"/>
                  </a:lnTo>
                  <a:lnTo>
                    <a:pt x="3217" y="2264"/>
                  </a:lnTo>
                  <a:lnTo>
                    <a:pt x="2830" y="2472"/>
                  </a:lnTo>
                  <a:lnTo>
                    <a:pt x="2443" y="2651"/>
                  </a:lnTo>
                  <a:lnTo>
                    <a:pt x="2055" y="2800"/>
                  </a:lnTo>
                  <a:lnTo>
                    <a:pt x="1668" y="2949"/>
                  </a:lnTo>
                  <a:lnTo>
                    <a:pt x="1251" y="3098"/>
                  </a:lnTo>
                  <a:lnTo>
                    <a:pt x="864" y="3187"/>
                  </a:lnTo>
                  <a:lnTo>
                    <a:pt x="417" y="3277"/>
                  </a:lnTo>
                  <a:lnTo>
                    <a:pt x="0" y="3366"/>
                  </a:lnTo>
                  <a:lnTo>
                    <a:pt x="0" y="6106"/>
                  </a:lnTo>
                  <a:lnTo>
                    <a:pt x="1013" y="6076"/>
                  </a:lnTo>
                  <a:lnTo>
                    <a:pt x="1996" y="5987"/>
                  </a:lnTo>
                  <a:lnTo>
                    <a:pt x="2979" y="5897"/>
                  </a:lnTo>
                  <a:lnTo>
                    <a:pt x="3962" y="5778"/>
                  </a:lnTo>
                  <a:lnTo>
                    <a:pt x="4915" y="5629"/>
                  </a:lnTo>
                  <a:lnTo>
                    <a:pt x="5838" y="5480"/>
                  </a:lnTo>
                  <a:lnTo>
                    <a:pt x="6731" y="5331"/>
                  </a:lnTo>
                  <a:lnTo>
                    <a:pt x="7625" y="5123"/>
                  </a:lnTo>
                  <a:lnTo>
                    <a:pt x="67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5307300" y="3650450"/>
              <a:ext cx="190625" cy="152650"/>
            </a:xfrm>
            <a:custGeom>
              <a:avLst/>
              <a:gdLst/>
              <a:ahLst/>
              <a:cxnLst/>
              <a:rect l="l" t="t" r="r" b="b"/>
              <a:pathLst>
                <a:path w="7625" h="6106" fill="none" extrusionOk="0">
                  <a:moveTo>
                    <a:pt x="5778" y="179"/>
                  </a:moveTo>
                  <a:lnTo>
                    <a:pt x="5778" y="179"/>
                  </a:lnTo>
                  <a:lnTo>
                    <a:pt x="5510" y="477"/>
                  </a:lnTo>
                  <a:lnTo>
                    <a:pt x="5212" y="775"/>
                  </a:lnTo>
                  <a:lnTo>
                    <a:pt x="4915" y="1073"/>
                  </a:lnTo>
                  <a:lnTo>
                    <a:pt x="4587" y="1341"/>
                  </a:lnTo>
                  <a:lnTo>
                    <a:pt x="4259" y="1609"/>
                  </a:lnTo>
                  <a:lnTo>
                    <a:pt x="3932" y="1847"/>
                  </a:lnTo>
                  <a:lnTo>
                    <a:pt x="3574" y="2055"/>
                  </a:lnTo>
                  <a:lnTo>
                    <a:pt x="3217" y="2264"/>
                  </a:lnTo>
                  <a:lnTo>
                    <a:pt x="2830" y="2472"/>
                  </a:lnTo>
                  <a:lnTo>
                    <a:pt x="2443" y="2651"/>
                  </a:lnTo>
                  <a:lnTo>
                    <a:pt x="2055" y="2800"/>
                  </a:lnTo>
                  <a:lnTo>
                    <a:pt x="1668" y="2949"/>
                  </a:lnTo>
                  <a:lnTo>
                    <a:pt x="1251" y="3098"/>
                  </a:lnTo>
                  <a:lnTo>
                    <a:pt x="864" y="3187"/>
                  </a:lnTo>
                  <a:lnTo>
                    <a:pt x="417" y="3277"/>
                  </a:lnTo>
                  <a:lnTo>
                    <a:pt x="0" y="3366"/>
                  </a:lnTo>
                  <a:lnTo>
                    <a:pt x="0" y="6106"/>
                  </a:lnTo>
                  <a:lnTo>
                    <a:pt x="0" y="6106"/>
                  </a:lnTo>
                  <a:lnTo>
                    <a:pt x="1013" y="6076"/>
                  </a:lnTo>
                  <a:lnTo>
                    <a:pt x="1996" y="5987"/>
                  </a:lnTo>
                  <a:lnTo>
                    <a:pt x="2979" y="5897"/>
                  </a:lnTo>
                  <a:lnTo>
                    <a:pt x="3962" y="5778"/>
                  </a:lnTo>
                  <a:lnTo>
                    <a:pt x="4915" y="5629"/>
                  </a:lnTo>
                  <a:lnTo>
                    <a:pt x="5838" y="5480"/>
                  </a:lnTo>
                  <a:lnTo>
                    <a:pt x="6731" y="5331"/>
                  </a:lnTo>
                  <a:lnTo>
                    <a:pt x="7625" y="5123"/>
                  </a:lnTo>
                  <a:lnTo>
                    <a:pt x="6791" y="0"/>
                  </a:lnTo>
                  <a:lnTo>
                    <a:pt x="6791" y="0"/>
                  </a:lnTo>
                  <a:lnTo>
                    <a:pt x="5778" y="179"/>
                  </a:lnTo>
                  <a:lnTo>
                    <a:pt x="5778" y="17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5451750" y="3654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862050" y="3200725"/>
              <a:ext cx="174250" cy="173525"/>
            </a:xfrm>
            <a:custGeom>
              <a:avLst/>
              <a:gdLst/>
              <a:ahLst/>
              <a:cxnLst/>
              <a:rect l="l" t="t" r="r" b="b"/>
              <a:pathLst>
                <a:path w="6970" h="6941" extrusionOk="0">
                  <a:moveTo>
                    <a:pt x="1311" y="1"/>
                  </a:moveTo>
                  <a:lnTo>
                    <a:pt x="1" y="4796"/>
                  </a:lnTo>
                  <a:lnTo>
                    <a:pt x="1490" y="5332"/>
                  </a:lnTo>
                  <a:lnTo>
                    <a:pt x="3158" y="5898"/>
                  </a:lnTo>
                  <a:lnTo>
                    <a:pt x="4051" y="6166"/>
                  </a:lnTo>
                  <a:lnTo>
                    <a:pt x="5004" y="6434"/>
                  </a:lnTo>
                  <a:lnTo>
                    <a:pt x="5957" y="6702"/>
                  </a:lnTo>
                  <a:lnTo>
                    <a:pt x="6970" y="6940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862050" y="3200725"/>
              <a:ext cx="174250" cy="173525"/>
            </a:xfrm>
            <a:custGeom>
              <a:avLst/>
              <a:gdLst/>
              <a:ahLst/>
              <a:cxnLst/>
              <a:rect l="l" t="t" r="r" b="b"/>
              <a:pathLst>
                <a:path w="6970" h="6941" fill="none" extrusionOk="0">
                  <a:moveTo>
                    <a:pt x="2353" y="1"/>
                  </a:moveTo>
                  <a:lnTo>
                    <a:pt x="1311" y="1"/>
                  </a:lnTo>
                  <a:lnTo>
                    <a:pt x="1" y="4796"/>
                  </a:lnTo>
                  <a:lnTo>
                    <a:pt x="1" y="4796"/>
                  </a:lnTo>
                  <a:lnTo>
                    <a:pt x="1490" y="5332"/>
                  </a:lnTo>
                  <a:lnTo>
                    <a:pt x="3158" y="5898"/>
                  </a:lnTo>
                  <a:lnTo>
                    <a:pt x="4051" y="6166"/>
                  </a:lnTo>
                  <a:lnTo>
                    <a:pt x="5004" y="6434"/>
                  </a:lnTo>
                  <a:lnTo>
                    <a:pt x="5957" y="6702"/>
                  </a:lnTo>
                  <a:lnTo>
                    <a:pt x="6970" y="6940"/>
                  </a:lnTo>
                  <a:lnTo>
                    <a:pt x="2353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920875" y="320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5574600" y="3745000"/>
              <a:ext cx="271050" cy="276275"/>
            </a:xfrm>
            <a:custGeom>
              <a:avLst/>
              <a:gdLst/>
              <a:ahLst/>
              <a:cxnLst/>
              <a:rect l="l" t="t" r="r" b="b"/>
              <a:pathLst>
                <a:path w="10842" h="11051" extrusionOk="0">
                  <a:moveTo>
                    <a:pt x="9144" y="1"/>
                  </a:moveTo>
                  <a:lnTo>
                    <a:pt x="8131" y="448"/>
                  </a:lnTo>
                  <a:lnTo>
                    <a:pt x="7089" y="924"/>
                  </a:lnTo>
                  <a:lnTo>
                    <a:pt x="5987" y="1371"/>
                  </a:lnTo>
                  <a:lnTo>
                    <a:pt x="4855" y="1818"/>
                  </a:lnTo>
                  <a:lnTo>
                    <a:pt x="3693" y="2234"/>
                  </a:lnTo>
                  <a:lnTo>
                    <a:pt x="2472" y="2651"/>
                  </a:lnTo>
                  <a:lnTo>
                    <a:pt x="1251" y="3009"/>
                  </a:lnTo>
                  <a:lnTo>
                    <a:pt x="0" y="3366"/>
                  </a:lnTo>
                  <a:lnTo>
                    <a:pt x="1281" y="11050"/>
                  </a:lnTo>
                  <a:lnTo>
                    <a:pt x="2651" y="10633"/>
                  </a:lnTo>
                  <a:lnTo>
                    <a:pt x="3961" y="10186"/>
                  </a:lnTo>
                  <a:lnTo>
                    <a:pt x="5242" y="9740"/>
                  </a:lnTo>
                  <a:lnTo>
                    <a:pt x="6463" y="9263"/>
                  </a:lnTo>
                  <a:lnTo>
                    <a:pt x="7565" y="8787"/>
                  </a:lnTo>
                  <a:lnTo>
                    <a:pt x="8548" y="8340"/>
                  </a:lnTo>
                  <a:lnTo>
                    <a:pt x="9441" y="7923"/>
                  </a:lnTo>
                  <a:lnTo>
                    <a:pt x="10156" y="7536"/>
                  </a:lnTo>
                  <a:lnTo>
                    <a:pt x="10335" y="7417"/>
                  </a:lnTo>
                  <a:lnTo>
                    <a:pt x="10514" y="7268"/>
                  </a:lnTo>
                  <a:lnTo>
                    <a:pt x="10633" y="7089"/>
                  </a:lnTo>
                  <a:lnTo>
                    <a:pt x="10722" y="6881"/>
                  </a:lnTo>
                  <a:lnTo>
                    <a:pt x="10811" y="6672"/>
                  </a:lnTo>
                  <a:lnTo>
                    <a:pt x="10841" y="6464"/>
                  </a:lnTo>
                  <a:lnTo>
                    <a:pt x="10841" y="6255"/>
                  </a:lnTo>
                  <a:lnTo>
                    <a:pt x="10782" y="6017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5574600" y="3745000"/>
              <a:ext cx="271050" cy="276275"/>
            </a:xfrm>
            <a:custGeom>
              <a:avLst/>
              <a:gdLst/>
              <a:ahLst/>
              <a:cxnLst/>
              <a:rect l="l" t="t" r="r" b="b"/>
              <a:pathLst>
                <a:path w="10842" h="11051" fill="none" extrusionOk="0">
                  <a:moveTo>
                    <a:pt x="10782" y="6017"/>
                  </a:moveTo>
                  <a:lnTo>
                    <a:pt x="9144" y="1"/>
                  </a:lnTo>
                  <a:lnTo>
                    <a:pt x="9144" y="1"/>
                  </a:lnTo>
                  <a:lnTo>
                    <a:pt x="8131" y="448"/>
                  </a:lnTo>
                  <a:lnTo>
                    <a:pt x="7089" y="924"/>
                  </a:lnTo>
                  <a:lnTo>
                    <a:pt x="5987" y="1371"/>
                  </a:lnTo>
                  <a:lnTo>
                    <a:pt x="4855" y="1818"/>
                  </a:lnTo>
                  <a:lnTo>
                    <a:pt x="3693" y="2234"/>
                  </a:lnTo>
                  <a:lnTo>
                    <a:pt x="2472" y="2651"/>
                  </a:lnTo>
                  <a:lnTo>
                    <a:pt x="1251" y="3009"/>
                  </a:lnTo>
                  <a:lnTo>
                    <a:pt x="0" y="3366"/>
                  </a:lnTo>
                  <a:lnTo>
                    <a:pt x="1281" y="11050"/>
                  </a:lnTo>
                  <a:lnTo>
                    <a:pt x="1281" y="11050"/>
                  </a:lnTo>
                  <a:lnTo>
                    <a:pt x="2651" y="10633"/>
                  </a:lnTo>
                  <a:lnTo>
                    <a:pt x="3961" y="10186"/>
                  </a:lnTo>
                  <a:lnTo>
                    <a:pt x="5242" y="9740"/>
                  </a:lnTo>
                  <a:lnTo>
                    <a:pt x="6463" y="9263"/>
                  </a:lnTo>
                  <a:lnTo>
                    <a:pt x="7565" y="8787"/>
                  </a:lnTo>
                  <a:lnTo>
                    <a:pt x="8548" y="8340"/>
                  </a:lnTo>
                  <a:lnTo>
                    <a:pt x="9441" y="7923"/>
                  </a:lnTo>
                  <a:lnTo>
                    <a:pt x="10156" y="7536"/>
                  </a:lnTo>
                  <a:lnTo>
                    <a:pt x="10156" y="7536"/>
                  </a:lnTo>
                  <a:lnTo>
                    <a:pt x="10335" y="7417"/>
                  </a:lnTo>
                  <a:lnTo>
                    <a:pt x="10514" y="7268"/>
                  </a:lnTo>
                  <a:lnTo>
                    <a:pt x="10633" y="7089"/>
                  </a:lnTo>
                  <a:lnTo>
                    <a:pt x="10722" y="6881"/>
                  </a:lnTo>
                  <a:lnTo>
                    <a:pt x="10811" y="6672"/>
                  </a:lnTo>
                  <a:lnTo>
                    <a:pt x="10841" y="6464"/>
                  </a:lnTo>
                  <a:lnTo>
                    <a:pt x="10841" y="6255"/>
                  </a:lnTo>
                  <a:lnTo>
                    <a:pt x="10782" y="6017"/>
                  </a:lnTo>
                  <a:lnTo>
                    <a:pt x="10782" y="601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5844125" y="3895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5106275" y="3401775"/>
              <a:ext cx="335075" cy="268050"/>
            </a:xfrm>
            <a:custGeom>
              <a:avLst/>
              <a:gdLst/>
              <a:ahLst/>
              <a:cxnLst/>
              <a:rect l="l" t="t" r="r" b="b"/>
              <a:pathLst>
                <a:path w="13403" h="10722" extrusionOk="0">
                  <a:moveTo>
                    <a:pt x="0" y="0"/>
                  </a:moveTo>
                  <a:lnTo>
                    <a:pt x="0" y="4021"/>
                  </a:lnTo>
                  <a:lnTo>
                    <a:pt x="30" y="4706"/>
                  </a:lnTo>
                  <a:lnTo>
                    <a:pt x="149" y="5361"/>
                  </a:lnTo>
                  <a:lnTo>
                    <a:pt x="298" y="6016"/>
                  </a:lnTo>
                  <a:lnTo>
                    <a:pt x="536" y="6612"/>
                  </a:lnTo>
                  <a:lnTo>
                    <a:pt x="804" y="7207"/>
                  </a:lnTo>
                  <a:lnTo>
                    <a:pt x="1132" y="7773"/>
                  </a:lnTo>
                  <a:lnTo>
                    <a:pt x="1519" y="8280"/>
                  </a:lnTo>
                  <a:lnTo>
                    <a:pt x="1966" y="8756"/>
                  </a:lnTo>
                  <a:lnTo>
                    <a:pt x="2442" y="9203"/>
                  </a:lnTo>
                  <a:lnTo>
                    <a:pt x="2949" y="9590"/>
                  </a:lnTo>
                  <a:lnTo>
                    <a:pt x="3515" y="9918"/>
                  </a:lnTo>
                  <a:lnTo>
                    <a:pt x="4110" y="10186"/>
                  </a:lnTo>
                  <a:lnTo>
                    <a:pt x="4706" y="10424"/>
                  </a:lnTo>
                  <a:lnTo>
                    <a:pt x="5361" y="10573"/>
                  </a:lnTo>
                  <a:lnTo>
                    <a:pt x="6016" y="10692"/>
                  </a:lnTo>
                  <a:lnTo>
                    <a:pt x="6701" y="10722"/>
                  </a:lnTo>
                  <a:lnTo>
                    <a:pt x="7386" y="10692"/>
                  </a:lnTo>
                  <a:lnTo>
                    <a:pt x="8041" y="10573"/>
                  </a:lnTo>
                  <a:lnTo>
                    <a:pt x="8697" y="10424"/>
                  </a:lnTo>
                  <a:lnTo>
                    <a:pt x="9292" y="10186"/>
                  </a:lnTo>
                  <a:lnTo>
                    <a:pt x="9888" y="9918"/>
                  </a:lnTo>
                  <a:lnTo>
                    <a:pt x="10454" y="9590"/>
                  </a:lnTo>
                  <a:lnTo>
                    <a:pt x="10960" y="9203"/>
                  </a:lnTo>
                  <a:lnTo>
                    <a:pt x="11437" y="8756"/>
                  </a:lnTo>
                  <a:lnTo>
                    <a:pt x="11883" y="8280"/>
                  </a:lnTo>
                  <a:lnTo>
                    <a:pt x="12271" y="7773"/>
                  </a:lnTo>
                  <a:lnTo>
                    <a:pt x="12598" y="7207"/>
                  </a:lnTo>
                  <a:lnTo>
                    <a:pt x="12866" y="6612"/>
                  </a:lnTo>
                  <a:lnTo>
                    <a:pt x="13104" y="6016"/>
                  </a:lnTo>
                  <a:lnTo>
                    <a:pt x="13253" y="5361"/>
                  </a:lnTo>
                  <a:lnTo>
                    <a:pt x="13373" y="4706"/>
                  </a:lnTo>
                  <a:lnTo>
                    <a:pt x="13402" y="4021"/>
                  </a:lnTo>
                  <a:lnTo>
                    <a:pt x="134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5106275" y="3401775"/>
              <a:ext cx="335075" cy="268050"/>
            </a:xfrm>
            <a:custGeom>
              <a:avLst/>
              <a:gdLst/>
              <a:ahLst/>
              <a:cxnLst/>
              <a:rect l="l" t="t" r="r" b="b"/>
              <a:pathLst>
                <a:path w="13403" h="10722" fill="none" extrusionOk="0">
                  <a:moveTo>
                    <a:pt x="13402" y="4021"/>
                  </a:moveTo>
                  <a:lnTo>
                    <a:pt x="13402" y="4021"/>
                  </a:lnTo>
                  <a:lnTo>
                    <a:pt x="13402" y="0"/>
                  </a:lnTo>
                  <a:lnTo>
                    <a:pt x="0" y="0"/>
                  </a:lnTo>
                  <a:lnTo>
                    <a:pt x="0" y="4021"/>
                  </a:lnTo>
                  <a:lnTo>
                    <a:pt x="0" y="4021"/>
                  </a:lnTo>
                  <a:lnTo>
                    <a:pt x="30" y="4706"/>
                  </a:lnTo>
                  <a:lnTo>
                    <a:pt x="149" y="5361"/>
                  </a:lnTo>
                  <a:lnTo>
                    <a:pt x="298" y="6016"/>
                  </a:lnTo>
                  <a:lnTo>
                    <a:pt x="536" y="6612"/>
                  </a:lnTo>
                  <a:lnTo>
                    <a:pt x="804" y="7207"/>
                  </a:lnTo>
                  <a:lnTo>
                    <a:pt x="1132" y="7773"/>
                  </a:lnTo>
                  <a:lnTo>
                    <a:pt x="1519" y="8280"/>
                  </a:lnTo>
                  <a:lnTo>
                    <a:pt x="1966" y="8756"/>
                  </a:lnTo>
                  <a:lnTo>
                    <a:pt x="2442" y="9203"/>
                  </a:lnTo>
                  <a:lnTo>
                    <a:pt x="2949" y="9590"/>
                  </a:lnTo>
                  <a:lnTo>
                    <a:pt x="3515" y="9918"/>
                  </a:lnTo>
                  <a:lnTo>
                    <a:pt x="4110" y="10186"/>
                  </a:lnTo>
                  <a:lnTo>
                    <a:pt x="4706" y="10424"/>
                  </a:lnTo>
                  <a:lnTo>
                    <a:pt x="5361" y="10573"/>
                  </a:lnTo>
                  <a:lnTo>
                    <a:pt x="6016" y="10692"/>
                  </a:lnTo>
                  <a:lnTo>
                    <a:pt x="6701" y="10722"/>
                  </a:lnTo>
                  <a:lnTo>
                    <a:pt x="6701" y="10722"/>
                  </a:lnTo>
                  <a:lnTo>
                    <a:pt x="7386" y="10692"/>
                  </a:lnTo>
                  <a:lnTo>
                    <a:pt x="8041" y="10573"/>
                  </a:lnTo>
                  <a:lnTo>
                    <a:pt x="8697" y="10424"/>
                  </a:lnTo>
                  <a:lnTo>
                    <a:pt x="9292" y="10186"/>
                  </a:lnTo>
                  <a:lnTo>
                    <a:pt x="9888" y="9918"/>
                  </a:lnTo>
                  <a:lnTo>
                    <a:pt x="10454" y="9590"/>
                  </a:lnTo>
                  <a:lnTo>
                    <a:pt x="10960" y="9203"/>
                  </a:lnTo>
                  <a:lnTo>
                    <a:pt x="11437" y="8756"/>
                  </a:lnTo>
                  <a:lnTo>
                    <a:pt x="11883" y="8280"/>
                  </a:lnTo>
                  <a:lnTo>
                    <a:pt x="12271" y="7773"/>
                  </a:lnTo>
                  <a:lnTo>
                    <a:pt x="12598" y="7207"/>
                  </a:lnTo>
                  <a:lnTo>
                    <a:pt x="12866" y="6612"/>
                  </a:lnTo>
                  <a:lnTo>
                    <a:pt x="13104" y="6016"/>
                  </a:lnTo>
                  <a:lnTo>
                    <a:pt x="13253" y="5361"/>
                  </a:lnTo>
                  <a:lnTo>
                    <a:pt x="13373" y="4706"/>
                  </a:lnTo>
                  <a:lnTo>
                    <a:pt x="13402" y="4021"/>
                  </a:lnTo>
                  <a:lnTo>
                    <a:pt x="13402" y="402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5441325" y="3502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5049675" y="3650450"/>
              <a:ext cx="190650" cy="152650"/>
            </a:xfrm>
            <a:custGeom>
              <a:avLst/>
              <a:gdLst/>
              <a:ahLst/>
              <a:cxnLst/>
              <a:rect l="l" t="t" r="r" b="b"/>
              <a:pathLst>
                <a:path w="7626" h="6106" extrusionOk="0">
                  <a:moveTo>
                    <a:pt x="835" y="0"/>
                  </a:moveTo>
                  <a:lnTo>
                    <a:pt x="1" y="5123"/>
                  </a:lnTo>
                  <a:lnTo>
                    <a:pt x="894" y="5331"/>
                  </a:lnTo>
                  <a:lnTo>
                    <a:pt x="1788" y="5480"/>
                  </a:lnTo>
                  <a:lnTo>
                    <a:pt x="2711" y="5629"/>
                  </a:lnTo>
                  <a:lnTo>
                    <a:pt x="3664" y="5778"/>
                  </a:lnTo>
                  <a:lnTo>
                    <a:pt x="4647" y="5897"/>
                  </a:lnTo>
                  <a:lnTo>
                    <a:pt x="5630" y="5987"/>
                  </a:lnTo>
                  <a:lnTo>
                    <a:pt x="6612" y="6076"/>
                  </a:lnTo>
                  <a:lnTo>
                    <a:pt x="7625" y="6106"/>
                  </a:lnTo>
                  <a:lnTo>
                    <a:pt x="7625" y="3366"/>
                  </a:lnTo>
                  <a:lnTo>
                    <a:pt x="7208" y="3277"/>
                  </a:lnTo>
                  <a:lnTo>
                    <a:pt x="6761" y="3187"/>
                  </a:lnTo>
                  <a:lnTo>
                    <a:pt x="6374" y="3098"/>
                  </a:lnTo>
                  <a:lnTo>
                    <a:pt x="5957" y="2949"/>
                  </a:lnTo>
                  <a:lnTo>
                    <a:pt x="5570" y="2800"/>
                  </a:lnTo>
                  <a:lnTo>
                    <a:pt x="5183" y="2651"/>
                  </a:lnTo>
                  <a:lnTo>
                    <a:pt x="4796" y="2472"/>
                  </a:lnTo>
                  <a:lnTo>
                    <a:pt x="4409" y="2264"/>
                  </a:lnTo>
                  <a:lnTo>
                    <a:pt x="4051" y="2055"/>
                  </a:lnTo>
                  <a:lnTo>
                    <a:pt x="3694" y="1847"/>
                  </a:lnTo>
                  <a:lnTo>
                    <a:pt x="3366" y="1609"/>
                  </a:lnTo>
                  <a:lnTo>
                    <a:pt x="3039" y="1341"/>
                  </a:lnTo>
                  <a:lnTo>
                    <a:pt x="2711" y="1073"/>
                  </a:lnTo>
                  <a:lnTo>
                    <a:pt x="2413" y="775"/>
                  </a:lnTo>
                  <a:lnTo>
                    <a:pt x="2115" y="477"/>
                  </a:lnTo>
                  <a:lnTo>
                    <a:pt x="1847" y="179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5049675" y="3650450"/>
              <a:ext cx="190650" cy="152650"/>
            </a:xfrm>
            <a:custGeom>
              <a:avLst/>
              <a:gdLst/>
              <a:ahLst/>
              <a:cxnLst/>
              <a:rect l="l" t="t" r="r" b="b"/>
              <a:pathLst>
                <a:path w="7626" h="6106" fill="none" extrusionOk="0">
                  <a:moveTo>
                    <a:pt x="1847" y="179"/>
                  </a:moveTo>
                  <a:lnTo>
                    <a:pt x="1847" y="179"/>
                  </a:lnTo>
                  <a:lnTo>
                    <a:pt x="835" y="0"/>
                  </a:lnTo>
                  <a:lnTo>
                    <a:pt x="1" y="5123"/>
                  </a:lnTo>
                  <a:lnTo>
                    <a:pt x="1" y="5123"/>
                  </a:lnTo>
                  <a:lnTo>
                    <a:pt x="894" y="5331"/>
                  </a:lnTo>
                  <a:lnTo>
                    <a:pt x="1788" y="5480"/>
                  </a:lnTo>
                  <a:lnTo>
                    <a:pt x="2711" y="5629"/>
                  </a:lnTo>
                  <a:lnTo>
                    <a:pt x="3664" y="5778"/>
                  </a:lnTo>
                  <a:lnTo>
                    <a:pt x="4647" y="5897"/>
                  </a:lnTo>
                  <a:lnTo>
                    <a:pt x="5630" y="5987"/>
                  </a:lnTo>
                  <a:lnTo>
                    <a:pt x="6612" y="6076"/>
                  </a:lnTo>
                  <a:lnTo>
                    <a:pt x="7625" y="6106"/>
                  </a:lnTo>
                  <a:lnTo>
                    <a:pt x="7625" y="3366"/>
                  </a:lnTo>
                  <a:lnTo>
                    <a:pt x="7625" y="3366"/>
                  </a:lnTo>
                  <a:lnTo>
                    <a:pt x="7208" y="3277"/>
                  </a:lnTo>
                  <a:lnTo>
                    <a:pt x="6761" y="3187"/>
                  </a:lnTo>
                  <a:lnTo>
                    <a:pt x="6374" y="3098"/>
                  </a:lnTo>
                  <a:lnTo>
                    <a:pt x="5957" y="2949"/>
                  </a:lnTo>
                  <a:lnTo>
                    <a:pt x="5570" y="2800"/>
                  </a:lnTo>
                  <a:lnTo>
                    <a:pt x="5183" y="2651"/>
                  </a:lnTo>
                  <a:lnTo>
                    <a:pt x="4796" y="2472"/>
                  </a:lnTo>
                  <a:lnTo>
                    <a:pt x="4409" y="2264"/>
                  </a:lnTo>
                  <a:lnTo>
                    <a:pt x="4051" y="2055"/>
                  </a:lnTo>
                  <a:lnTo>
                    <a:pt x="3694" y="1847"/>
                  </a:lnTo>
                  <a:lnTo>
                    <a:pt x="3366" y="1609"/>
                  </a:lnTo>
                  <a:lnTo>
                    <a:pt x="3039" y="1341"/>
                  </a:lnTo>
                  <a:lnTo>
                    <a:pt x="2711" y="1073"/>
                  </a:lnTo>
                  <a:lnTo>
                    <a:pt x="2413" y="775"/>
                  </a:lnTo>
                  <a:lnTo>
                    <a:pt x="2115" y="477"/>
                  </a:lnTo>
                  <a:lnTo>
                    <a:pt x="1847" y="179"/>
                  </a:lnTo>
                  <a:lnTo>
                    <a:pt x="1847" y="17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5095850" y="3654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5307300" y="3844775"/>
              <a:ext cx="233825" cy="226375"/>
            </a:xfrm>
            <a:custGeom>
              <a:avLst/>
              <a:gdLst/>
              <a:ahLst/>
              <a:cxnLst/>
              <a:rect l="l" t="t" r="r" b="b"/>
              <a:pathLst>
                <a:path w="9353" h="9055" extrusionOk="0">
                  <a:moveTo>
                    <a:pt x="8072" y="1"/>
                  </a:moveTo>
                  <a:lnTo>
                    <a:pt x="7148" y="209"/>
                  </a:lnTo>
                  <a:lnTo>
                    <a:pt x="6195" y="388"/>
                  </a:lnTo>
                  <a:lnTo>
                    <a:pt x="5212" y="537"/>
                  </a:lnTo>
                  <a:lnTo>
                    <a:pt x="4200" y="686"/>
                  </a:lnTo>
                  <a:lnTo>
                    <a:pt x="3187" y="805"/>
                  </a:lnTo>
                  <a:lnTo>
                    <a:pt x="2145" y="894"/>
                  </a:lnTo>
                  <a:lnTo>
                    <a:pt x="1073" y="983"/>
                  </a:lnTo>
                  <a:lnTo>
                    <a:pt x="0" y="1013"/>
                  </a:lnTo>
                  <a:lnTo>
                    <a:pt x="0" y="9055"/>
                  </a:lnTo>
                  <a:lnTo>
                    <a:pt x="1281" y="8995"/>
                  </a:lnTo>
                  <a:lnTo>
                    <a:pt x="2532" y="8906"/>
                  </a:lnTo>
                  <a:lnTo>
                    <a:pt x="3753" y="8787"/>
                  </a:lnTo>
                  <a:lnTo>
                    <a:pt x="4944" y="8608"/>
                  </a:lnTo>
                  <a:lnTo>
                    <a:pt x="6106" y="8429"/>
                  </a:lnTo>
                  <a:lnTo>
                    <a:pt x="7238" y="8221"/>
                  </a:lnTo>
                  <a:lnTo>
                    <a:pt x="8310" y="8012"/>
                  </a:lnTo>
                  <a:lnTo>
                    <a:pt x="9352" y="7774"/>
                  </a:lnTo>
                  <a:lnTo>
                    <a:pt x="80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5307300" y="3844775"/>
              <a:ext cx="233825" cy="226375"/>
            </a:xfrm>
            <a:custGeom>
              <a:avLst/>
              <a:gdLst/>
              <a:ahLst/>
              <a:cxnLst/>
              <a:rect l="l" t="t" r="r" b="b"/>
              <a:pathLst>
                <a:path w="9353" h="9055" fill="none" extrusionOk="0">
                  <a:moveTo>
                    <a:pt x="0" y="1013"/>
                  </a:moveTo>
                  <a:lnTo>
                    <a:pt x="0" y="9055"/>
                  </a:lnTo>
                  <a:lnTo>
                    <a:pt x="0" y="9055"/>
                  </a:lnTo>
                  <a:lnTo>
                    <a:pt x="1281" y="8995"/>
                  </a:lnTo>
                  <a:lnTo>
                    <a:pt x="2532" y="8906"/>
                  </a:lnTo>
                  <a:lnTo>
                    <a:pt x="3753" y="8787"/>
                  </a:lnTo>
                  <a:lnTo>
                    <a:pt x="4944" y="8608"/>
                  </a:lnTo>
                  <a:lnTo>
                    <a:pt x="6106" y="8429"/>
                  </a:lnTo>
                  <a:lnTo>
                    <a:pt x="7238" y="8221"/>
                  </a:lnTo>
                  <a:lnTo>
                    <a:pt x="8310" y="8012"/>
                  </a:lnTo>
                  <a:lnTo>
                    <a:pt x="9352" y="7774"/>
                  </a:lnTo>
                  <a:lnTo>
                    <a:pt x="8072" y="1"/>
                  </a:lnTo>
                  <a:lnTo>
                    <a:pt x="8072" y="1"/>
                  </a:lnTo>
                  <a:lnTo>
                    <a:pt x="7148" y="209"/>
                  </a:lnTo>
                  <a:lnTo>
                    <a:pt x="6195" y="388"/>
                  </a:lnTo>
                  <a:lnTo>
                    <a:pt x="5212" y="537"/>
                  </a:lnTo>
                  <a:lnTo>
                    <a:pt x="4200" y="686"/>
                  </a:lnTo>
                  <a:lnTo>
                    <a:pt x="3187" y="805"/>
                  </a:lnTo>
                  <a:lnTo>
                    <a:pt x="2145" y="894"/>
                  </a:lnTo>
                  <a:lnTo>
                    <a:pt x="1073" y="983"/>
                  </a:lnTo>
                  <a:lnTo>
                    <a:pt x="0" y="1013"/>
                  </a:lnTo>
                  <a:lnTo>
                    <a:pt x="0" y="101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5307300" y="387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5542575" y="3566300"/>
              <a:ext cx="242000" cy="196600"/>
            </a:xfrm>
            <a:custGeom>
              <a:avLst/>
              <a:gdLst/>
              <a:ahLst/>
              <a:cxnLst/>
              <a:rect l="l" t="t" r="r" b="b"/>
              <a:pathLst>
                <a:path w="9680" h="7864" extrusionOk="0">
                  <a:moveTo>
                    <a:pt x="8429" y="1"/>
                  </a:moveTo>
                  <a:lnTo>
                    <a:pt x="6791" y="686"/>
                  </a:lnTo>
                  <a:lnTo>
                    <a:pt x="5808" y="1043"/>
                  </a:lnTo>
                  <a:lnTo>
                    <a:pt x="4796" y="1401"/>
                  </a:lnTo>
                  <a:lnTo>
                    <a:pt x="3694" y="1788"/>
                  </a:lnTo>
                  <a:lnTo>
                    <a:pt x="2532" y="2145"/>
                  </a:lnTo>
                  <a:lnTo>
                    <a:pt x="1281" y="2473"/>
                  </a:lnTo>
                  <a:lnTo>
                    <a:pt x="1" y="2801"/>
                  </a:lnTo>
                  <a:lnTo>
                    <a:pt x="835" y="7864"/>
                  </a:lnTo>
                  <a:lnTo>
                    <a:pt x="2473" y="7387"/>
                  </a:lnTo>
                  <a:lnTo>
                    <a:pt x="3992" y="6881"/>
                  </a:lnTo>
                  <a:lnTo>
                    <a:pt x="5362" y="6404"/>
                  </a:lnTo>
                  <a:lnTo>
                    <a:pt x="6553" y="5928"/>
                  </a:lnTo>
                  <a:lnTo>
                    <a:pt x="7625" y="5481"/>
                  </a:lnTo>
                  <a:lnTo>
                    <a:pt x="8489" y="5064"/>
                  </a:lnTo>
                  <a:lnTo>
                    <a:pt x="9680" y="4498"/>
                  </a:lnTo>
                  <a:lnTo>
                    <a:pt x="84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5542575" y="3566300"/>
              <a:ext cx="242000" cy="196600"/>
            </a:xfrm>
            <a:custGeom>
              <a:avLst/>
              <a:gdLst/>
              <a:ahLst/>
              <a:cxnLst/>
              <a:rect l="l" t="t" r="r" b="b"/>
              <a:pathLst>
                <a:path w="9680" h="7864" fill="none" extrusionOk="0">
                  <a:moveTo>
                    <a:pt x="8429" y="1"/>
                  </a:moveTo>
                  <a:lnTo>
                    <a:pt x="8429" y="1"/>
                  </a:lnTo>
                  <a:lnTo>
                    <a:pt x="6791" y="686"/>
                  </a:lnTo>
                  <a:lnTo>
                    <a:pt x="5808" y="1043"/>
                  </a:lnTo>
                  <a:lnTo>
                    <a:pt x="4796" y="1401"/>
                  </a:lnTo>
                  <a:lnTo>
                    <a:pt x="3694" y="1788"/>
                  </a:lnTo>
                  <a:lnTo>
                    <a:pt x="2532" y="2145"/>
                  </a:lnTo>
                  <a:lnTo>
                    <a:pt x="1281" y="2473"/>
                  </a:lnTo>
                  <a:lnTo>
                    <a:pt x="1" y="2801"/>
                  </a:lnTo>
                  <a:lnTo>
                    <a:pt x="835" y="7864"/>
                  </a:lnTo>
                  <a:lnTo>
                    <a:pt x="835" y="7864"/>
                  </a:lnTo>
                  <a:lnTo>
                    <a:pt x="2473" y="7387"/>
                  </a:lnTo>
                  <a:lnTo>
                    <a:pt x="3992" y="6881"/>
                  </a:lnTo>
                  <a:lnTo>
                    <a:pt x="5362" y="6404"/>
                  </a:lnTo>
                  <a:lnTo>
                    <a:pt x="6553" y="5928"/>
                  </a:lnTo>
                  <a:lnTo>
                    <a:pt x="7625" y="5481"/>
                  </a:lnTo>
                  <a:lnTo>
                    <a:pt x="8489" y="5064"/>
                  </a:lnTo>
                  <a:lnTo>
                    <a:pt x="9680" y="4498"/>
                  </a:lnTo>
                  <a:lnTo>
                    <a:pt x="8429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5753300" y="3566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4763025" y="3566300"/>
              <a:ext cx="242000" cy="196600"/>
            </a:xfrm>
            <a:custGeom>
              <a:avLst/>
              <a:gdLst/>
              <a:ahLst/>
              <a:cxnLst/>
              <a:rect l="l" t="t" r="r" b="b"/>
              <a:pathLst>
                <a:path w="9680" h="7864" extrusionOk="0">
                  <a:moveTo>
                    <a:pt x="1251" y="1"/>
                  </a:moveTo>
                  <a:lnTo>
                    <a:pt x="1" y="4498"/>
                  </a:lnTo>
                  <a:lnTo>
                    <a:pt x="1192" y="5064"/>
                  </a:lnTo>
                  <a:lnTo>
                    <a:pt x="2056" y="5481"/>
                  </a:lnTo>
                  <a:lnTo>
                    <a:pt x="3128" y="5928"/>
                  </a:lnTo>
                  <a:lnTo>
                    <a:pt x="4349" y="6404"/>
                  </a:lnTo>
                  <a:lnTo>
                    <a:pt x="5689" y="6881"/>
                  </a:lnTo>
                  <a:lnTo>
                    <a:pt x="7208" y="7387"/>
                  </a:lnTo>
                  <a:lnTo>
                    <a:pt x="8846" y="7864"/>
                  </a:lnTo>
                  <a:lnTo>
                    <a:pt x="9680" y="2801"/>
                  </a:lnTo>
                  <a:lnTo>
                    <a:pt x="8399" y="2473"/>
                  </a:lnTo>
                  <a:lnTo>
                    <a:pt x="7148" y="2145"/>
                  </a:lnTo>
                  <a:lnTo>
                    <a:pt x="5987" y="1788"/>
                  </a:lnTo>
                  <a:lnTo>
                    <a:pt x="4885" y="1401"/>
                  </a:lnTo>
                  <a:lnTo>
                    <a:pt x="3872" y="1043"/>
                  </a:lnTo>
                  <a:lnTo>
                    <a:pt x="2889" y="686"/>
                  </a:lnTo>
                  <a:lnTo>
                    <a:pt x="1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4763025" y="3566300"/>
              <a:ext cx="242000" cy="196600"/>
            </a:xfrm>
            <a:custGeom>
              <a:avLst/>
              <a:gdLst/>
              <a:ahLst/>
              <a:cxnLst/>
              <a:rect l="l" t="t" r="r" b="b"/>
              <a:pathLst>
                <a:path w="9680" h="7864" fill="none" extrusionOk="0">
                  <a:moveTo>
                    <a:pt x="1" y="4498"/>
                  </a:moveTo>
                  <a:lnTo>
                    <a:pt x="1" y="4498"/>
                  </a:lnTo>
                  <a:lnTo>
                    <a:pt x="1192" y="5064"/>
                  </a:lnTo>
                  <a:lnTo>
                    <a:pt x="2056" y="5481"/>
                  </a:lnTo>
                  <a:lnTo>
                    <a:pt x="3128" y="5928"/>
                  </a:lnTo>
                  <a:lnTo>
                    <a:pt x="4349" y="6404"/>
                  </a:lnTo>
                  <a:lnTo>
                    <a:pt x="5689" y="6881"/>
                  </a:lnTo>
                  <a:lnTo>
                    <a:pt x="7208" y="7387"/>
                  </a:lnTo>
                  <a:lnTo>
                    <a:pt x="8846" y="7864"/>
                  </a:lnTo>
                  <a:lnTo>
                    <a:pt x="9680" y="2801"/>
                  </a:lnTo>
                  <a:lnTo>
                    <a:pt x="9680" y="2801"/>
                  </a:lnTo>
                  <a:lnTo>
                    <a:pt x="8399" y="2473"/>
                  </a:lnTo>
                  <a:lnTo>
                    <a:pt x="7148" y="2145"/>
                  </a:lnTo>
                  <a:lnTo>
                    <a:pt x="5987" y="1788"/>
                  </a:lnTo>
                  <a:lnTo>
                    <a:pt x="4885" y="1401"/>
                  </a:lnTo>
                  <a:lnTo>
                    <a:pt x="3872" y="1043"/>
                  </a:lnTo>
                  <a:lnTo>
                    <a:pt x="2889" y="686"/>
                  </a:lnTo>
                  <a:lnTo>
                    <a:pt x="1251" y="1"/>
                  </a:lnTo>
                  <a:lnTo>
                    <a:pt x="1" y="449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4763025" y="3678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4701975" y="3745000"/>
              <a:ext cx="271050" cy="276275"/>
            </a:xfrm>
            <a:custGeom>
              <a:avLst/>
              <a:gdLst/>
              <a:ahLst/>
              <a:cxnLst/>
              <a:rect l="l" t="t" r="r" b="b"/>
              <a:pathLst>
                <a:path w="10842" h="11051" extrusionOk="0">
                  <a:moveTo>
                    <a:pt x="1698" y="1"/>
                  </a:moveTo>
                  <a:lnTo>
                    <a:pt x="60" y="6017"/>
                  </a:lnTo>
                  <a:lnTo>
                    <a:pt x="0" y="6255"/>
                  </a:lnTo>
                  <a:lnTo>
                    <a:pt x="0" y="6464"/>
                  </a:lnTo>
                  <a:lnTo>
                    <a:pt x="30" y="6672"/>
                  </a:lnTo>
                  <a:lnTo>
                    <a:pt x="119" y="6881"/>
                  </a:lnTo>
                  <a:lnTo>
                    <a:pt x="209" y="7089"/>
                  </a:lnTo>
                  <a:lnTo>
                    <a:pt x="328" y="7268"/>
                  </a:lnTo>
                  <a:lnTo>
                    <a:pt x="507" y="7417"/>
                  </a:lnTo>
                  <a:lnTo>
                    <a:pt x="685" y="7536"/>
                  </a:lnTo>
                  <a:lnTo>
                    <a:pt x="1400" y="7923"/>
                  </a:lnTo>
                  <a:lnTo>
                    <a:pt x="2294" y="8340"/>
                  </a:lnTo>
                  <a:lnTo>
                    <a:pt x="3276" y="8787"/>
                  </a:lnTo>
                  <a:lnTo>
                    <a:pt x="4408" y="9263"/>
                  </a:lnTo>
                  <a:lnTo>
                    <a:pt x="5599" y="9740"/>
                  </a:lnTo>
                  <a:lnTo>
                    <a:pt x="6880" y="10186"/>
                  </a:lnTo>
                  <a:lnTo>
                    <a:pt x="8191" y="10633"/>
                  </a:lnTo>
                  <a:lnTo>
                    <a:pt x="9561" y="11050"/>
                  </a:lnTo>
                  <a:lnTo>
                    <a:pt x="10841" y="3396"/>
                  </a:lnTo>
                  <a:lnTo>
                    <a:pt x="9263" y="2919"/>
                  </a:lnTo>
                  <a:lnTo>
                    <a:pt x="7803" y="2473"/>
                  </a:lnTo>
                  <a:lnTo>
                    <a:pt x="6463" y="1996"/>
                  </a:lnTo>
                  <a:lnTo>
                    <a:pt x="5212" y="1520"/>
                  </a:lnTo>
                  <a:lnTo>
                    <a:pt x="4140" y="1073"/>
                  </a:lnTo>
                  <a:lnTo>
                    <a:pt x="3187" y="686"/>
                  </a:lnTo>
                  <a:lnTo>
                    <a:pt x="2353" y="299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701975" y="3745000"/>
              <a:ext cx="271050" cy="276275"/>
            </a:xfrm>
            <a:custGeom>
              <a:avLst/>
              <a:gdLst/>
              <a:ahLst/>
              <a:cxnLst/>
              <a:rect l="l" t="t" r="r" b="b"/>
              <a:pathLst>
                <a:path w="10842" h="11051" fill="none" extrusionOk="0">
                  <a:moveTo>
                    <a:pt x="60" y="6017"/>
                  </a:moveTo>
                  <a:lnTo>
                    <a:pt x="60" y="6017"/>
                  </a:lnTo>
                  <a:lnTo>
                    <a:pt x="0" y="6255"/>
                  </a:lnTo>
                  <a:lnTo>
                    <a:pt x="0" y="6464"/>
                  </a:lnTo>
                  <a:lnTo>
                    <a:pt x="30" y="6672"/>
                  </a:lnTo>
                  <a:lnTo>
                    <a:pt x="119" y="6881"/>
                  </a:lnTo>
                  <a:lnTo>
                    <a:pt x="209" y="7089"/>
                  </a:lnTo>
                  <a:lnTo>
                    <a:pt x="328" y="7268"/>
                  </a:lnTo>
                  <a:lnTo>
                    <a:pt x="507" y="7417"/>
                  </a:lnTo>
                  <a:lnTo>
                    <a:pt x="685" y="7536"/>
                  </a:lnTo>
                  <a:lnTo>
                    <a:pt x="685" y="7536"/>
                  </a:lnTo>
                  <a:lnTo>
                    <a:pt x="1400" y="7923"/>
                  </a:lnTo>
                  <a:lnTo>
                    <a:pt x="2294" y="8340"/>
                  </a:lnTo>
                  <a:lnTo>
                    <a:pt x="3276" y="8787"/>
                  </a:lnTo>
                  <a:lnTo>
                    <a:pt x="4408" y="9263"/>
                  </a:lnTo>
                  <a:lnTo>
                    <a:pt x="5599" y="9740"/>
                  </a:lnTo>
                  <a:lnTo>
                    <a:pt x="6880" y="10186"/>
                  </a:lnTo>
                  <a:lnTo>
                    <a:pt x="8191" y="10633"/>
                  </a:lnTo>
                  <a:lnTo>
                    <a:pt x="9561" y="11050"/>
                  </a:lnTo>
                  <a:lnTo>
                    <a:pt x="10841" y="3396"/>
                  </a:lnTo>
                  <a:lnTo>
                    <a:pt x="10841" y="3396"/>
                  </a:lnTo>
                  <a:lnTo>
                    <a:pt x="9263" y="2919"/>
                  </a:lnTo>
                  <a:lnTo>
                    <a:pt x="7803" y="2473"/>
                  </a:lnTo>
                  <a:lnTo>
                    <a:pt x="6463" y="1996"/>
                  </a:lnTo>
                  <a:lnTo>
                    <a:pt x="5212" y="1520"/>
                  </a:lnTo>
                  <a:lnTo>
                    <a:pt x="4140" y="1073"/>
                  </a:lnTo>
                  <a:lnTo>
                    <a:pt x="3187" y="686"/>
                  </a:lnTo>
                  <a:lnTo>
                    <a:pt x="2353" y="299"/>
                  </a:lnTo>
                  <a:lnTo>
                    <a:pt x="1698" y="1"/>
                  </a:lnTo>
                  <a:lnTo>
                    <a:pt x="60" y="601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703450" y="3895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5006500" y="3845525"/>
              <a:ext cx="233825" cy="225625"/>
            </a:xfrm>
            <a:custGeom>
              <a:avLst/>
              <a:gdLst/>
              <a:ahLst/>
              <a:cxnLst/>
              <a:rect l="l" t="t" r="r" b="b"/>
              <a:pathLst>
                <a:path w="9353" h="9025" extrusionOk="0">
                  <a:moveTo>
                    <a:pt x="1281" y="0"/>
                  </a:moveTo>
                  <a:lnTo>
                    <a:pt x="0" y="7744"/>
                  </a:lnTo>
                  <a:lnTo>
                    <a:pt x="1043" y="7982"/>
                  </a:lnTo>
                  <a:lnTo>
                    <a:pt x="2115" y="8191"/>
                  </a:lnTo>
                  <a:lnTo>
                    <a:pt x="3247" y="8399"/>
                  </a:lnTo>
                  <a:lnTo>
                    <a:pt x="4408" y="8578"/>
                  </a:lnTo>
                  <a:lnTo>
                    <a:pt x="5599" y="8757"/>
                  </a:lnTo>
                  <a:lnTo>
                    <a:pt x="6821" y="8876"/>
                  </a:lnTo>
                  <a:lnTo>
                    <a:pt x="8071" y="8965"/>
                  </a:lnTo>
                  <a:lnTo>
                    <a:pt x="9352" y="9025"/>
                  </a:lnTo>
                  <a:lnTo>
                    <a:pt x="9352" y="983"/>
                  </a:lnTo>
                  <a:lnTo>
                    <a:pt x="8280" y="953"/>
                  </a:lnTo>
                  <a:lnTo>
                    <a:pt x="7238" y="864"/>
                  </a:lnTo>
                  <a:lnTo>
                    <a:pt x="6195" y="775"/>
                  </a:lnTo>
                  <a:lnTo>
                    <a:pt x="5153" y="656"/>
                  </a:lnTo>
                  <a:lnTo>
                    <a:pt x="4170" y="507"/>
                  </a:lnTo>
                  <a:lnTo>
                    <a:pt x="3187" y="358"/>
                  </a:lnTo>
                  <a:lnTo>
                    <a:pt x="2204" y="179"/>
                  </a:lnTo>
                  <a:lnTo>
                    <a:pt x="12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5006500" y="3845525"/>
              <a:ext cx="233825" cy="225625"/>
            </a:xfrm>
            <a:custGeom>
              <a:avLst/>
              <a:gdLst/>
              <a:ahLst/>
              <a:cxnLst/>
              <a:rect l="l" t="t" r="r" b="b"/>
              <a:pathLst>
                <a:path w="9353" h="9025" fill="none" extrusionOk="0">
                  <a:moveTo>
                    <a:pt x="0" y="7744"/>
                  </a:moveTo>
                  <a:lnTo>
                    <a:pt x="0" y="7744"/>
                  </a:lnTo>
                  <a:lnTo>
                    <a:pt x="1043" y="7982"/>
                  </a:lnTo>
                  <a:lnTo>
                    <a:pt x="2115" y="8191"/>
                  </a:lnTo>
                  <a:lnTo>
                    <a:pt x="3247" y="8399"/>
                  </a:lnTo>
                  <a:lnTo>
                    <a:pt x="4408" y="8578"/>
                  </a:lnTo>
                  <a:lnTo>
                    <a:pt x="5599" y="8757"/>
                  </a:lnTo>
                  <a:lnTo>
                    <a:pt x="6821" y="8876"/>
                  </a:lnTo>
                  <a:lnTo>
                    <a:pt x="8071" y="8965"/>
                  </a:lnTo>
                  <a:lnTo>
                    <a:pt x="9352" y="9025"/>
                  </a:lnTo>
                  <a:lnTo>
                    <a:pt x="9352" y="983"/>
                  </a:lnTo>
                  <a:lnTo>
                    <a:pt x="9352" y="983"/>
                  </a:lnTo>
                  <a:lnTo>
                    <a:pt x="8280" y="953"/>
                  </a:lnTo>
                  <a:lnTo>
                    <a:pt x="7238" y="864"/>
                  </a:lnTo>
                  <a:lnTo>
                    <a:pt x="6195" y="775"/>
                  </a:lnTo>
                  <a:lnTo>
                    <a:pt x="5153" y="656"/>
                  </a:lnTo>
                  <a:lnTo>
                    <a:pt x="4170" y="507"/>
                  </a:lnTo>
                  <a:lnTo>
                    <a:pt x="3187" y="358"/>
                  </a:lnTo>
                  <a:lnTo>
                    <a:pt x="2204" y="179"/>
                  </a:lnTo>
                  <a:lnTo>
                    <a:pt x="1281" y="0"/>
                  </a:lnTo>
                  <a:lnTo>
                    <a:pt x="0" y="774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5006500" y="4039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4812175" y="3385375"/>
              <a:ext cx="225625" cy="184675"/>
            </a:xfrm>
            <a:custGeom>
              <a:avLst/>
              <a:gdLst/>
              <a:ahLst/>
              <a:cxnLst/>
              <a:rect l="l" t="t" r="r" b="b"/>
              <a:pathLst>
                <a:path w="9025" h="7387" extrusionOk="0">
                  <a:moveTo>
                    <a:pt x="1251" y="1"/>
                  </a:moveTo>
                  <a:lnTo>
                    <a:pt x="0" y="4617"/>
                  </a:lnTo>
                  <a:lnTo>
                    <a:pt x="1549" y="5272"/>
                  </a:lnTo>
                  <a:lnTo>
                    <a:pt x="2472" y="5630"/>
                  </a:lnTo>
                  <a:lnTo>
                    <a:pt x="3485" y="5987"/>
                  </a:lnTo>
                  <a:lnTo>
                    <a:pt x="4557" y="6345"/>
                  </a:lnTo>
                  <a:lnTo>
                    <a:pt x="5689" y="6702"/>
                  </a:lnTo>
                  <a:lnTo>
                    <a:pt x="6910" y="7059"/>
                  </a:lnTo>
                  <a:lnTo>
                    <a:pt x="8161" y="7387"/>
                  </a:lnTo>
                  <a:lnTo>
                    <a:pt x="9024" y="2294"/>
                  </a:lnTo>
                  <a:lnTo>
                    <a:pt x="7892" y="2056"/>
                  </a:lnTo>
                  <a:lnTo>
                    <a:pt x="6820" y="1788"/>
                  </a:lnTo>
                  <a:lnTo>
                    <a:pt x="5778" y="1490"/>
                  </a:lnTo>
                  <a:lnTo>
                    <a:pt x="4795" y="1192"/>
                  </a:lnTo>
                  <a:lnTo>
                    <a:pt x="3842" y="894"/>
                  </a:lnTo>
                  <a:lnTo>
                    <a:pt x="2919" y="596"/>
                  </a:lnTo>
                  <a:lnTo>
                    <a:pt x="1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4812175" y="3385375"/>
              <a:ext cx="225625" cy="184675"/>
            </a:xfrm>
            <a:custGeom>
              <a:avLst/>
              <a:gdLst/>
              <a:ahLst/>
              <a:cxnLst/>
              <a:rect l="l" t="t" r="r" b="b"/>
              <a:pathLst>
                <a:path w="9025" h="7387" fill="none" extrusionOk="0">
                  <a:moveTo>
                    <a:pt x="9024" y="2294"/>
                  </a:moveTo>
                  <a:lnTo>
                    <a:pt x="9024" y="2294"/>
                  </a:lnTo>
                  <a:lnTo>
                    <a:pt x="7892" y="2056"/>
                  </a:lnTo>
                  <a:lnTo>
                    <a:pt x="6820" y="1788"/>
                  </a:lnTo>
                  <a:lnTo>
                    <a:pt x="5778" y="1490"/>
                  </a:lnTo>
                  <a:lnTo>
                    <a:pt x="4795" y="1192"/>
                  </a:lnTo>
                  <a:lnTo>
                    <a:pt x="3842" y="894"/>
                  </a:lnTo>
                  <a:lnTo>
                    <a:pt x="2919" y="596"/>
                  </a:lnTo>
                  <a:lnTo>
                    <a:pt x="1251" y="1"/>
                  </a:lnTo>
                  <a:lnTo>
                    <a:pt x="0" y="4617"/>
                  </a:lnTo>
                  <a:lnTo>
                    <a:pt x="0" y="4617"/>
                  </a:lnTo>
                  <a:lnTo>
                    <a:pt x="1549" y="5272"/>
                  </a:lnTo>
                  <a:lnTo>
                    <a:pt x="2472" y="5630"/>
                  </a:lnTo>
                  <a:lnTo>
                    <a:pt x="3485" y="5987"/>
                  </a:lnTo>
                  <a:lnTo>
                    <a:pt x="4557" y="6345"/>
                  </a:lnTo>
                  <a:lnTo>
                    <a:pt x="5689" y="6702"/>
                  </a:lnTo>
                  <a:lnTo>
                    <a:pt x="6910" y="7059"/>
                  </a:lnTo>
                  <a:lnTo>
                    <a:pt x="8161" y="7387"/>
                  </a:lnTo>
                  <a:lnTo>
                    <a:pt x="9024" y="229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5037775" y="3442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30"/>
          <p:cNvGrpSpPr/>
          <p:nvPr/>
        </p:nvGrpSpPr>
        <p:grpSpPr>
          <a:xfrm>
            <a:off x="8090455" y="1322731"/>
            <a:ext cx="276139" cy="365665"/>
            <a:chOff x="1814775" y="238125"/>
            <a:chExt cx="3990450" cy="5238750"/>
          </a:xfrm>
        </p:grpSpPr>
        <p:sp>
          <p:nvSpPr>
            <p:cNvPr id="385" name="Google Shape;385;p30"/>
            <p:cNvSpPr/>
            <p:nvPr/>
          </p:nvSpPr>
          <p:spPr>
            <a:xfrm>
              <a:off x="5191300" y="2079850"/>
              <a:ext cx="613925" cy="2783125"/>
            </a:xfrm>
            <a:custGeom>
              <a:avLst/>
              <a:gdLst/>
              <a:ahLst/>
              <a:cxnLst/>
              <a:rect l="l" t="t" r="r" b="b"/>
              <a:pathLst>
                <a:path w="24557" h="111325" extrusionOk="0">
                  <a:moveTo>
                    <a:pt x="0" y="1"/>
                  </a:moveTo>
                  <a:lnTo>
                    <a:pt x="0" y="12279"/>
                  </a:lnTo>
                  <a:lnTo>
                    <a:pt x="6140" y="12279"/>
                  </a:lnTo>
                  <a:lnTo>
                    <a:pt x="7367" y="12416"/>
                  </a:lnTo>
                  <a:lnTo>
                    <a:pt x="8459" y="12825"/>
                  </a:lnTo>
                  <a:lnTo>
                    <a:pt x="9550" y="13371"/>
                  </a:lnTo>
                  <a:lnTo>
                    <a:pt x="10505" y="14053"/>
                  </a:lnTo>
                  <a:lnTo>
                    <a:pt x="11187" y="15008"/>
                  </a:lnTo>
                  <a:lnTo>
                    <a:pt x="11733" y="16099"/>
                  </a:lnTo>
                  <a:lnTo>
                    <a:pt x="12142" y="17191"/>
                  </a:lnTo>
                  <a:lnTo>
                    <a:pt x="12279" y="18418"/>
                  </a:lnTo>
                  <a:lnTo>
                    <a:pt x="12279" y="92907"/>
                  </a:lnTo>
                  <a:lnTo>
                    <a:pt x="12142" y="94135"/>
                  </a:lnTo>
                  <a:lnTo>
                    <a:pt x="11733" y="95226"/>
                  </a:lnTo>
                  <a:lnTo>
                    <a:pt x="11187" y="96318"/>
                  </a:lnTo>
                  <a:lnTo>
                    <a:pt x="10505" y="97273"/>
                  </a:lnTo>
                  <a:lnTo>
                    <a:pt x="9550" y="97955"/>
                  </a:lnTo>
                  <a:lnTo>
                    <a:pt x="8459" y="98500"/>
                  </a:lnTo>
                  <a:lnTo>
                    <a:pt x="7367" y="98910"/>
                  </a:lnTo>
                  <a:lnTo>
                    <a:pt x="6140" y="99046"/>
                  </a:lnTo>
                  <a:lnTo>
                    <a:pt x="0" y="99046"/>
                  </a:lnTo>
                  <a:lnTo>
                    <a:pt x="0" y="111324"/>
                  </a:lnTo>
                  <a:lnTo>
                    <a:pt x="6140" y="111324"/>
                  </a:lnTo>
                  <a:lnTo>
                    <a:pt x="8050" y="111188"/>
                  </a:lnTo>
                  <a:lnTo>
                    <a:pt x="9823" y="110915"/>
                  </a:lnTo>
                  <a:lnTo>
                    <a:pt x="11597" y="110506"/>
                  </a:lnTo>
                  <a:lnTo>
                    <a:pt x="13234" y="109824"/>
                  </a:lnTo>
                  <a:lnTo>
                    <a:pt x="14871" y="109142"/>
                  </a:lnTo>
                  <a:lnTo>
                    <a:pt x="16371" y="108187"/>
                  </a:lnTo>
                  <a:lnTo>
                    <a:pt x="17872" y="107095"/>
                  </a:lnTo>
                  <a:lnTo>
                    <a:pt x="19100" y="105867"/>
                  </a:lnTo>
                  <a:lnTo>
                    <a:pt x="20328" y="104640"/>
                  </a:lnTo>
                  <a:lnTo>
                    <a:pt x="21419" y="103139"/>
                  </a:lnTo>
                  <a:lnTo>
                    <a:pt x="22374" y="101638"/>
                  </a:lnTo>
                  <a:lnTo>
                    <a:pt x="23056" y="100001"/>
                  </a:lnTo>
                  <a:lnTo>
                    <a:pt x="23738" y="98364"/>
                  </a:lnTo>
                  <a:lnTo>
                    <a:pt x="24148" y="96590"/>
                  </a:lnTo>
                  <a:lnTo>
                    <a:pt x="24421" y="94817"/>
                  </a:lnTo>
                  <a:lnTo>
                    <a:pt x="24557" y="92907"/>
                  </a:lnTo>
                  <a:lnTo>
                    <a:pt x="24557" y="18418"/>
                  </a:lnTo>
                  <a:lnTo>
                    <a:pt x="24421" y="16508"/>
                  </a:lnTo>
                  <a:lnTo>
                    <a:pt x="24148" y="14735"/>
                  </a:lnTo>
                  <a:lnTo>
                    <a:pt x="23738" y="12961"/>
                  </a:lnTo>
                  <a:lnTo>
                    <a:pt x="23056" y="11324"/>
                  </a:lnTo>
                  <a:lnTo>
                    <a:pt x="22374" y="9687"/>
                  </a:lnTo>
                  <a:lnTo>
                    <a:pt x="21419" y="8186"/>
                  </a:lnTo>
                  <a:lnTo>
                    <a:pt x="20328" y="6686"/>
                  </a:lnTo>
                  <a:lnTo>
                    <a:pt x="19100" y="5458"/>
                  </a:lnTo>
                  <a:lnTo>
                    <a:pt x="17872" y="4230"/>
                  </a:lnTo>
                  <a:lnTo>
                    <a:pt x="16371" y="3139"/>
                  </a:lnTo>
                  <a:lnTo>
                    <a:pt x="14871" y="2184"/>
                  </a:lnTo>
                  <a:lnTo>
                    <a:pt x="13234" y="1502"/>
                  </a:lnTo>
                  <a:lnTo>
                    <a:pt x="11597" y="819"/>
                  </a:lnTo>
                  <a:lnTo>
                    <a:pt x="9823" y="410"/>
                  </a:lnTo>
                  <a:lnTo>
                    <a:pt x="8050" y="137"/>
                  </a:lnTo>
                  <a:lnTo>
                    <a:pt x="6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5191300" y="2079850"/>
              <a:ext cx="613925" cy="2783125"/>
            </a:xfrm>
            <a:custGeom>
              <a:avLst/>
              <a:gdLst/>
              <a:ahLst/>
              <a:cxnLst/>
              <a:rect l="l" t="t" r="r" b="b"/>
              <a:pathLst>
                <a:path w="24557" h="111325" fill="none" extrusionOk="0">
                  <a:moveTo>
                    <a:pt x="24557" y="18418"/>
                  </a:moveTo>
                  <a:lnTo>
                    <a:pt x="24557" y="92907"/>
                  </a:lnTo>
                  <a:lnTo>
                    <a:pt x="24557" y="92907"/>
                  </a:lnTo>
                  <a:lnTo>
                    <a:pt x="24421" y="94817"/>
                  </a:lnTo>
                  <a:lnTo>
                    <a:pt x="24148" y="96590"/>
                  </a:lnTo>
                  <a:lnTo>
                    <a:pt x="23738" y="98364"/>
                  </a:lnTo>
                  <a:lnTo>
                    <a:pt x="23056" y="100001"/>
                  </a:lnTo>
                  <a:lnTo>
                    <a:pt x="22374" y="101638"/>
                  </a:lnTo>
                  <a:lnTo>
                    <a:pt x="21419" y="103139"/>
                  </a:lnTo>
                  <a:lnTo>
                    <a:pt x="20328" y="104640"/>
                  </a:lnTo>
                  <a:lnTo>
                    <a:pt x="19100" y="105867"/>
                  </a:lnTo>
                  <a:lnTo>
                    <a:pt x="17872" y="107095"/>
                  </a:lnTo>
                  <a:lnTo>
                    <a:pt x="16371" y="108187"/>
                  </a:lnTo>
                  <a:lnTo>
                    <a:pt x="14871" y="109142"/>
                  </a:lnTo>
                  <a:lnTo>
                    <a:pt x="13234" y="109824"/>
                  </a:lnTo>
                  <a:lnTo>
                    <a:pt x="11597" y="110506"/>
                  </a:lnTo>
                  <a:lnTo>
                    <a:pt x="9823" y="110915"/>
                  </a:lnTo>
                  <a:lnTo>
                    <a:pt x="8050" y="111188"/>
                  </a:lnTo>
                  <a:lnTo>
                    <a:pt x="6140" y="111324"/>
                  </a:lnTo>
                  <a:lnTo>
                    <a:pt x="0" y="111324"/>
                  </a:lnTo>
                  <a:lnTo>
                    <a:pt x="0" y="99046"/>
                  </a:lnTo>
                  <a:lnTo>
                    <a:pt x="6140" y="99046"/>
                  </a:lnTo>
                  <a:lnTo>
                    <a:pt x="6140" y="99046"/>
                  </a:lnTo>
                  <a:lnTo>
                    <a:pt x="7367" y="98910"/>
                  </a:lnTo>
                  <a:lnTo>
                    <a:pt x="8459" y="98500"/>
                  </a:lnTo>
                  <a:lnTo>
                    <a:pt x="9550" y="97955"/>
                  </a:lnTo>
                  <a:lnTo>
                    <a:pt x="10505" y="97273"/>
                  </a:lnTo>
                  <a:lnTo>
                    <a:pt x="11187" y="96318"/>
                  </a:lnTo>
                  <a:lnTo>
                    <a:pt x="11733" y="95226"/>
                  </a:lnTo>
                  <a:lnTo>
                    <a:pt x="12142" y="94135"/>
                  </a:lnTo>
                  <a:lnTo>
                    <a:pt x="12279" y="92907"/>
                  </a:lnTo>
                  <a:lnTo>
                    <a:pt x="12279" y="18418"/>
                  </a:lnTo>
                  <a:lnTo>
                    <a:pt x="12279" y="18418"/>
                  </a:lnTo>
                  <a:lnTo>
                    <a:pt x="12142" y="17191"/>
                  </a:lnTo>
                  <a:lnTo>
                    <a:pt x="11733" y="16099"/>
                  </a:lnTo>
                  <a:lnTo>
                    <a:pt x="11187" y="15008"/>
                  </a:lnTo>
                  <a:lnTo>
                    <a:pt x="10505" y="14053"/>
                  </a:lnTo>
                  <a:lnTo>
                    <a:pt x="9550" y="13371"/>
                  </a:lnTo>
                  <a:lnTo>
                    <a:pt x="8459" y="12825"/>
                  </a:lnTo>
                  <a:lnTo>
                    <a:pt x="7367" y="12416"/>
                  </a:lnTo>
                  <a:lnTo>
                    <a:pt x="6140" y="12279"/>
                  </a:lnTo>
                  <a:lnTo>
                    <a:pt x="0" y="12279"/>
                  </a:lnTo>
                  <a:lnTo>
                    <a:pt x="0" y="1"/>
                  </a:lnTo>
                  <a:lnTo>
                    <a:pt x="6140" y="1"/>
                  </a:lnTo>
                  <a:lnTo>
                    <a:pt x="6140" y="1"/>
                  </a:lnTo>
                  <a:lnTo>
                    <a:pt x="8050" y="137"/>
                  </a:lnTo>
                  <a:lnTo>
                    <a:pt x="9823" y="410"/>
                  </a:lnTo>
                  <a:lnTo>
                    <a:pt x="11597" y="819"/>
                  </a:lnTo>
                  <a:lnTo>
                    <a:pt x="13234" y="1502"/>
                  </a:lnTo>
                  <a:lnTo>
                    <a:pt x="14871" y="2184"/>
                  </a:lnTo>
                  <a:lnTo>
                    <a:pt x="16371" y="3139"/>
                  </a:lnTo>
                  <a:lnTo>
                    <a:pt x="17872" y="4230"/>
                  </a:lnTo>
                  <a:lnTo>
                    <a:pt x="19100" y="5458"/>
                  </a:lnTo>
                  <a:lnTo>
                    <a:pt x="20328" y="6686"/>
                  </a:lnTo>
                  <a:lnTo>
                    <a:pt x="21419" y="8186"/>
                  </a:lnTo>
                  <a:lnTo>
                    <a:pt x="22374" y="9687"/>
                  </a:lnTo>
                  <a:lnTo>
                    <a:pt x="23056" y="11324"/>
                  </a:lnTo>
                  <a:lnTo>
                    <a:pt x="23738" y="12961"/>
                  </a:lnTo>
                  <a:lnTo>
                    <a:pt x="24148" y="14735"/>
                  </a:lnTo>
                  <a:lnTo>
                    <a:pt x="24421" y="16508"/>
                  </a:lnTo>
                  <a:lnTo>
                    <a:pt x="24557" y="18418"/>
                  </a:lnTo>
                  <a:lnTo>
                    <a:pt x="24557" y="1841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5805225" y="2540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2121725" y="1735375"/>
              <a:ext cx="2762650" cy="3127600"/>
            </a:xfrm>
            <a:custGeom>
              <a:avLst/>
              <a:gdLst/>
              <a:ahLst/>
              <a:cxnLst/>
              <a:rect l="l" t="t" r="r" b="b"/>
              <a:pathLst>
                <a:path w="110506" h="125104" extrusionOk="0">
                  <a:moveTo>
                    <a:pt x="110505" y="1"/>
                  </a:moveTo>
                  <a:lnTo>
                    <a:pt x="108732" y="683"/>
                  </a:lnTo>
                  <a:lnTo>
                    <a:pt x="106958" y="1092"/>
                  </a:lnTo>
                  <a:lnTo>
                    <a:pt x="105184" y="1365"/>
                  </a:lnTo>
                  <a:lnTo>
                    <a:pt x="103275" y="1502"/>
                  </a:lnTo>
                  <a:lnTo>
                    <a:pt x="98227" y="1502"/>
                  </a:lnTo>
                  <a:lnTo>
                    <a:pt x="98227" y="13780"/>
                  </a:lnTo>
                  <a:lnTo>
                    <a:pt x="98090" y="16236"/>
                  </a:lnTo>
                  <a:lnTo>
                    <a:pt x="97681" y="18691"/>
                  </a:lnTo>
                  <a:lnTo>
                    <a:pt x="97135" y="21010"/>
                  </a:lnTo>
                  <a:lnTo>
                    <a:pt x="96317" y="23330"/>
                  </a:lnTo>
                  <a:lnTo>
                    <a:pt x="95225" y="25513"/>
                  </a:lnTo>
                  <a:lnTo>
                    <a:pt x="93998" y="27559"/>
                  </a:lnTo>
                  <a:lnTo>
                    <a:pt x="92633" y="29332"/>
                  </a:lnTo>
                  <a:lnTo>
                    <a:pt x="90996" y="31106"/>
                  </a:lnTo>
                  <a:lnTo>
                    <a:pt x="89223" y="32743"/>
                  </a:lnTo>
                  <a:lnTo>
                    <a:pt x="87449" y="34107"/>
                  </a:lnTo>
                  <a:lnTo>
                    <a:pt x="85403" y="35335"/>
                  </a:lnTo>
                  <a:lnTo>
                    <a:pt x="83220" y="36427"/>
                  </a:lnTo>
                  <a:lnTo>
                    <a:pt x="80901" y="37245"/>
                  </a:lnTo>
                  <a:lnTo>
                    <a:pt x="78581" y="37791"/>
                  </a:lnTo>
                  <a:lnTo>
                    <a:pt x="76126" y="38200"/>
                  </a:lnTo>
                  <a:lnTo>
                    <a:pt x="73670" y="38337"/>
                  </a:lnTo>
                  <a:lnTo>
                    <a:pt x="72988" y="38337"/>
                  </a:lnTo>
                  <a:lnTo>
                    <a:pt x="70532" y="38200"/>
                  </a:lnTo>
                  <a:lnTo>
                    <a:pt x="68213" y="37791"/>
                  </a:lnTo>
                  <a:lnTo>
                    <a:pt x="65894" y="37109"/>
                  </a:lnTo>
                  <a:lnTo>
                    <a:pt x="63711" y="36154"/>
                  </a:lnTo>
                  <a:lnTo>
                    <a:pt x="61528" y="35199"/>
                  </a:lnTo>
                  <a:lnTo>
                    <a:pt x="59618" y="33835"/>
                  </a:lnTo>
                  <a:lnTo>
                    <a:pt x="57708" y="32334"/>
                  </a:lnTo>
                  <a:lnTo>
                    <a:pt x="55935" y="30697"/>
                  </a:lnTo>
                  <a:lnTo>
                    <a:pt x="54434" y="28787"/>
                  </a:lnTo>
                  <a:lnTo>
                    <a:pt x="53070" y="26877"/>
                  </a:lnTo>
                  <a:lnTo>
                    <a:pt x="51842" y="24830"/>
                  </a:lnTo>
                  <a:lnTo>
                    <a:pt x="50887" y="22784"/>
                  </a:lnTo>
                  <a:lnTo>
                    <a:pt x="50069" y="20601"/>
                  </a:lnTo>
                  <a:lnTo>
                    <a:pt x="49523" y="18282"/>
                  </a:lnTo>
                  <a:lnTo>
                    <a:pt x="49250" y="15963"/>
                  </a:lnTo>
                  <a:lnTo>
                    <a:pt x="49114" y="13507"/>
                  </a:lnTo>
                  <a:lnTo>
                    <a:pt x="49114" y="1502"/>
                  </a:lnTo>
                  <a:lnTo>
                    <a:pt x="24557" y="1502"/>
                  </a:lnTo>
                  <a:lnTo>
                    <a:pt x="24557" y="38337"/>
                  </a:lnTo>
                  <a:lnTo>
                    <a:pt x="24421" y="40792"/>
                  </a:lnTo>
                  <a:lnTo>
                    <a:pt x="24011" y="43248"/>
                  </a:lnTo>
                  <a:lnTo>
                    <a:pt x="23466" y="45567"/>
                  </a:lnTo>
                  <a:lnTo>
                    <a:pt x="22647" y="47886"/>
                  </a:lnTo>
                  <a:lnTo>
                    <a:pt x="21556" y="50069"/>
                  </a:lnTo>
                  <a:lnTo>
                    <a:pt x="20328" y="52116"/>
                  </a:lnTo>
                  <a:lnTo>
                    <a:pt x="18963" y="53889"/>
                  </a:lnTo>
                  <a:lnTo>
                    <a:pt x="17326" y="55663"/>
                  </a:lnTo>
                  <a:lnTo>
                    <a:pt x="15553" y="57300"/>
                  </a:lnTo>
                  <a:lnTo>
                    <a:pt x="13779" y="58664"/>
                  </a:lnTo>
                  <a:lnTo>
                    <a:pt x="11733" y="59892"/>
                  </a:lnTo>
                  <a:lnTo>
                    <a:pt x="9550" y="60983"/>
                  </a:lnTo>
                  <a:lnTo>
                    <a:pt x="7231" y="61802"/>
                  </a:lnTo>
                  <a:lnTo>
                    <a:pt x="4912" y="62348"/>
                  </a:lnTo>
                  <a:lnTo>
                    <a:pt x="2456" y="62757"/>
                  </a:lnTo>
                  <a:lnTo>
                    <a:pt x="0" y="62893"/>
                  </a:lnTo>
                  <a:lnTo>
                    <a:pt x="0" y="94408"/>
                  </a:lnTo>
                  <a:lnTo>
                    <a:pt x="137" y="97545"/>
                  </a:lnTo>
                  <a:lnTo>
                    <a:pt x="682" y="100547"/>
                  </a:lnTo>
                  <a:lnTo>
                    <a:pt x="1365" y="103548"/>
                  </a:lnTo>
                  <a:lnTo>
                    <a:pt x="2456" y="106277"/>
                  </a:lnTo>
                  <a:lnTo>
                    <a:pt x="3684" y="109005"/>
                  </a:lnTo>
                  <a:lnTo>
                    <a:pt x="5184" y="111597"/>
                  </a:lnTo>
                  <a:lnTo>
                    <a:pt x="6958" y="113916"/>
                  </a:lnTo>
                  <a:lnTo>
                    <a:pt x="9004" y="116099"/>
                  </a:lnTo>
                  <a:lnTo>
                    <a:pt x="11187" y="118146"/>
                  </a:lnTo>
                  <a:lnTo>
                    <a:pt x="13506" y="119919"/>
                  </a:lnTo>
                  <a:lnTo>
                    <a:pt x="16099" y="121420"/>
                  </a:lnTo>
                  <a:lnTo>
                    <a:pt x="18691" y="122648"/>
                  </a:lnTo>
                  <a:lnTo>
                    <a:pt x="21556" y="123739"/>
                  </a:lnTo>
                  <a:lnTo>
                    <a:pt x="24557" y="124421"/>
                  </a:lnTo>
                  <a:lnTo>
                    <a:pt x="27558" y="124967"/>
                  </a:lnTo>
                  <a:lnTo>
                    <a:pt x="30696" y="125103"/>
                  </a:lnTo>
                  <a:lnTo>
                    <a:pt x="79809" y="125103"/>
                  </a:lnTo>
                  <a:lnTo>
                    <a:pt x="82947" y="124967"/>
                  </a:lnTo>
                  <a:lnTo>
                    <a:pt x="85948" y="124421"/>
                  </a:lnTo>
                  <a:lnTo>
                    <a:pt x="88950" y="123739"/>
                  </a:lnTo>
                  <a:lnTo>
                    <a:pt x="91815" y="122648"/>
                  </a:lnTo>
                  <a:lnTo>
                    <a:pt x="94407" y="121420"/>
                  </a:lnTo>
                  <a:lnTo>
                    <a:pt x="96999" y="119919"/>
                  </a:lnTo>
                  <a:lnTo>
                    <a:pt x="99318" y="118146"/>
                  </a:lnTo>
                  <a:lnTo>
                    <a:pt x="101501" y="116099"/>
                  </a:lnTo>
                  <a:lnTo>
                    <a:pt x="103547" y="113916"/>
                  </a:lnTo>
                  <a:lnTo>
                    <a:pt x="105321" y="111597"/>
                  </a:lnTo>
                  <a:lnTo>
                    <a:pt x="106822" y="109005"/>
                  </a:lnTo>
                  <a:lnTo>
                    <a:pt x="108049" y="106277"/>
                  </a:lnTo>
                  <a:lnTo>
                    <a:pt x="109141" y="103548"/>
                  </a:lnTo>
                  <a:lnTo>
                    <a:pt x="109823" y="100547"/>
                  </a:lnTo>
                  <a:lnTo>
                    <a:pt x="110369" y="97545"/>
                  </a:lnTo>
                  <a:lnTo>
                    <a:pt x="110505" y="94408"/>
                  </a:lnTo>
                  <a:lnTo>
                    <a:pt x="1105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2121725" y="1735375"/>
              <a:ext cx="2762650" cy="3127600"/>
            </a:xfrm>
            <a:custGeom>
              <a:avLst/>
              <a:gdLst/>
              <a:ahLst/>
              <a:cxnLst/>
              <a:rect l="l" t="t" r="r" b="b"/>
              <a:pathLst>
                <a:path w="110506" h="125104" fill="none" extrusionOk="0">
                  <a:moveTo>
                    <a:pt x="103275" y="1502"/>
                  </a:moveTo>
                  <a:lnTo>
                    <a:pt x="98227" y="1502"/>
                  </a:lnTo>
                  <a:lnTo>
                    <a:pt x="98227" y="13780"/>
                  </a:lnTo>
                  <a:lnTo>
                    <a:pt x="98227" y="13780"/>
                  </a:lnTo>
                  <a:lnTo>
                    <a:pt x="98090" y="16236"/>
                  </a:lnTo>
                  <a:lnTo>
                    <a:pt x="97681" y="18691"/>
                  </a:lnTo>
                  <a:lnTo>
                    <a:pt x="97135" y="21010"/>
                  </a:lnTo>
                  <a:lnTo>
                    <a:pt x="96317" y="23330"/>
                  </a:lnTo>
                  <a:lnTo>
                    <a:pt x="95225" y="25513"/>
                  </a:lnTo>
                  <a:lnTo>
                    <a:pt x="93998" y="27559"/>
                  </a:lnTo>
                  <a:lnTo>
                    <a:pt x="92633" y="29332"/>
                  </a:lnTo>
                  <a:lnTo>
                    <a:pt x="90996" y="31106"/>
                  </a:lnTo>
                  <a:lnTo>
                    <a:pt x="89223" y="32743"/>
                  </a:lnTo>
                  <a:lnTo>
                    <a:pt x="87449" y="34107"/>
                  </a:lnTo>
                  <a:lnTo>
                    <a:pt x="85403" y="35335"/>
                  </a:lnTo>
                  <a:lnTo>
                    <a:pt x="83220" y="36427"/>
                  </a:lnTo>
                  <a:lnTo>
                    <a:pt x="80901" y="37245"/>
                  </a:lnTo>
                  <a:lnTo>
                    <a:pt x="78581" y="37791"/>
                  </a:lnTo>
                  <a:lnTo>
                    <a:pt x="76126" y="38200"/>
                  </a:lnTo>
                  <a:lnTo>
                    <a:pt x="73670" y="38337"/>
                  </a:lnTo>
                  <a:lnTo>
                    <a:pt x="73670" y="38337"/>
                  </a:lnTo>
                  <a:lnTo>
                    <a:pt x="72988" y="38337"/>
                  </a:lnTo>
                  <a:lnTo>
                    <a:pt x="72988" y="38337"/>
                  </a:lnTo>
                  <a:lnTo>
                    <a:pt x="70532" y="38200"/>
                  </a:lnTo>
                  <a:lnTo>
                    <a:pt x="68213" y="37791"/>
                  </a:lnTo>
                  <a:lnTo>
                    <a:pt x="65894" y="37109"/>
                  </a:lnTo>
                  <a:lnTo>
                    <a:pt x="63711" y="36154"/>
                  </a:lnTo>
                  <a:lnTo>
                    <a:pt x="61528" y="35199"/>
                  </a:lnTo>
                  <a:lnTo>
                    <a:pt x="59618" y="33835"/>
                  </a:lnTo>
                  <a:lnTo>
                    <a:pt x="57708" y="32334"/>
                  </a:lnTo>
                  <a:lnTo>
                    <a:pt x="55935" y="30697"/>
                  </a:lnTo>
                  <a:lnTo>
                    <a:pt x="55935" y="30697"/>
                  </a:lnTo>
                  <a:lnTo>
                    <a:pt x="54434" y="28787"/>
                  </a:lnTo>
                  <a:lnTo>
                    <a:pt x="53070" y="26877"/>
                  </a:lnTo>
                  <a:lnTo>
                    <a:pt x="51842" y="24830"/>
                  </a:lnTo>
                  <a:lnTo>
                    <a:pt x="50887" y="22784"/>
                  </a:lnTo>
                  <a:lnTo>
                    <a:pt x="50069" y="20601"/>
                  </a:lnTo>
                  <a:lnTo>
                    <a:pt x="49523" y="18282"/>
                  </a:lnTo>
                  <a:lnTo>
                    <a:pt x="49250" y="15963"/>
                  </a:lnTo>
                  <a:lnTo>
                    <a:pt x="49114" y="13507"/>
                  </a:lnTo>
                  <a:lnTo>
                    <a:pt x="49114" y="1502"/>
                  </a:lnTo>
                  <a:lnTo>
                    <a:pt x="24557" y="1502"/>
                  </a:lnTo>
                  <a:lnTo>
                    <a:pt x="24557" y="38337"/>
                  </a:lnTo>
                  <a:lnTo>
                    <a:pt x="24557" y="38337"/>
                  </a:lnTo>
                  <a:lnTo>
                    <a:pt x="24421" y="40792"/>
                  </a:lnTo>
                  <a:lnTo>
                    <a:pt x="24011" y="43248"/>
                  </a:lnTo>
                  <a:lnTo>
                    <a:pt x="23466" y="45567"/>
                  </a:lnTo>
                  <a:lnTo>
                    <a:pt x="22647" y="47886"/>
                  </a:lnTo>
                  <a:lnTo>
                    <a:pt x="21556" y="50069"/>
                  </a:lnTo>
                  <a:lnTo>
                    <a:pt x="20328" y="52116"/>
                  </a:lnTo>
                  <a:lnTo>
                    <a:pt x="18963" y="53889"/>
                  </a:lnTo>
                  <a:lnTo>
                    <a:pt x="17326" y="55663"/>
                  </a:lnTo>
                  <a:lnTo>
                    <a:pt x="15553" y="57300"/>
                  </a:lnTo>
                  <a:lnTo>
                    <a:pt x="13779" y="58664"/>
                  </a:lnTo>
                  <a:lnTo>
                    <a:pt x="11733" y="59892"/>
                  </a:lnTo>
                  <a:lnTo>
                    <a:pt x="9550" y="60983"/>
                  </a:lnTo>
                  <a:lnTo>
                    <a:pt x="7231" y="61802"/>
                  </a:lnTo>
                  <a:lnTo>
                    <a:pt x="4912" y="62348"/>
                  </a:lnTo>
                  <a:lnTo>
                    <a:pt x="2456" y="62757"/>
                  </a:lnTo>
                  <a:lnTo>
                    <a:pt x="0" y="62893"/>
                  </a:lnTo>
                  <a:lnTo>
                    <a:pt x="0" y="94408"/>
                  </a:lnTo>
                  <a:lnTo>
                    <a:pt x="0" y="94408"/>
                  </a:lnTo>
                  <a:lnTo>
                    <a:pt x="137" y="97545"/>
                  </a:lnTo>
                  <a:lnTo>
                    <a:pt x="682" y="100547"/>
                  </a:lnTo>
                  <a:lnTo>
                    <a:pt x="1365" y="103548"/>
                  </a:lnTo>
                  <a:lnTo>
                    <a:pt x="2456" y="106277"/>
                  </a:lnTo>
                  <a:lnTo>
                    <a:pt x="3684" y="109005"/>
                  </a:lnTo>
                  <a:lnTo>
                    <a:pt x="5184" y="111597"/>
                  </a:lnTo>
                  <a:lnTo>
                    <a:pt x="6958" y="113916"/>
                  </a:lnTo>
                  <a:lnTo>
                    <a:pt x="9004" y="116099"/>
                  </a:lnTo>
                  <a:lnTo>
                    <a:pt x="11187" y="118146"/>
                  </a:lnTo>
                  <a:lnTo>
                    <a:pt x="13506" y="119919"/>
                  </a:lnTo>
                  <a:lnTo>
                    <a:pt x="16099" y="121420"/>
                  </a:lnTo>
                  <a:lnTo>
                    <a:pt x="18691" y="122648"/>
                  </a:lnTo>
                  <a:lnTo>
                    <a:pt x="21556" y="123739"/>
                  </a:lnTo>
                  <a:lnTo>
                    <a:pt x="24557" y="124421"/>
                  </a:lnTo>
                  <a:lnTo>
                    <a:pt x="27558" y="124967"/>
                  </a:lnTo>
                  <a:lnTo>
                    <a:pt x="30696" y="125103"/>
                  </a:lnTo>
                  <a:lnTo>
                    <a:pt x="79809" y="125103"/>
                  </a:lnTo>
                  <a:lnTo>
                    <a:pt x="79809" y="125103"/>
                  </a:lnTo>
                  <a:lnTo>
                    <a:pt x="82947" y="124967"/>
                  </a:lnTo>
                  <a:lnTo>
                    <a:pt x="85948" y="124421"/>
                  </a:lnTo>
                  <a:lnTo>
                    <a:pt x="88950" y="123739"/>
                  </a:lnTo>
                  <a:lnTo>
                    <a:pt x="91815" y="122648"/>
                  </a:lnTo>
                  <a:lnTo>
                    <a:pt x="94407" y="121420"/>
                  </a:lnTo>
                  <a:lnTo>
                    <a:pt x="96999" y="119919"/>
                  </a:lnTo>
                  <a:lnTo>
                    <a:pt x="99318" y="118146"/>
                  </a:lnTo>
                  <a:lnTo>
                    <a:pt x="101501" y="116099"/>
                  </a:lnTo>
                  <a:lnTo>
                    <a:pt x="103547" y="113916"/>
                  </a:lnTo>
                  <a:lnTo>
                    <a:pt x="105321" y="111597"/>
                  </a:lnTo>
                  <a:lnTo>
                    <a:pt x="106822" y="109005"/>
                  </a:lnTo>
                  <a:lnTo>
                    <a:pt x="108049" y="106277"/>
                  </a:lnTo>
                  <a:lnTo>
                    <a:pt x="109141" y="103548"/>
                  </a:lnTo>
                  <a:lnTo>
                    <a:pt x="109823" y="100547"/>
                  </a:lnTo>
                  <a:lnTo>
                    <a:pt x="110369" y="97545"/>
                  </a:lnTo>
                  <a:lnTo>
                    <a:pt x="110505" y="94408"/>
                  </a:lnTo>
                  <a:lnTo>
                    <a:pt x="110505" y="1"/>
                  </a:lnTo>
                  <a:lnTo>
                    <a:pt x="110505" y="1"/>
                  </a:lnTo>
                  <a:lnTo>
                    <a:pt x="108732" y="683"/>
                  </a:lnTo>
                  <a:lnTo>
                    <a:pt x="106958" y="1092"/>
                  </a:lnTo>
                  <a:lnTo>
                    <a:pt x="105184" y="1365"/>
                  </a:lnTo>
                  <a:lnTo>
                    <a:pt x="103275" y="1502"/>
                  </a:lnTo>
                  <a:lnTo>
                    <a:pt x="103275" y="150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703575" y="1772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1814775" y="238125"/>
              <a:ext cx="3042300" cy="2762625"/>
            </a:xfrm>
            <a:custGeom>
              <a:avLst/>
              <a:gdLst/>
              <a:ahLst/>
              <a:cxnLst/>
              <a:rect l="l" t="t" r="r" b="b"/>
              <a:pathLst>
                <a:path w="121692" h="110505" extrusionOk="0">
                  <a:moveTo>
                    <a:pt x="73670" y="0"/>
                  </a:moveTo>
                  <a:lnTo>
                    <a:pt x="71214" y="136"/>
                  </a:lnTo>
                  <a:lnTo>
                    <a:pt x="68759" y="546"/>
                  </a:lnTo>
                  <a:lnTo>
                    <a:pt x="66303" y="1091"/>
                  </a:lnTo>
                  <a:lnTo>
                    <a:pt x="64120" y="1910"/>
                  </a:lnTo>
                  <a:lnTo>
                    <a:pt x="61937" y="3001"/>
                  </a:lnTo>
                  <a:lnTo>
                    <a:pt x="59891" y="4229"/>
                  </a:lnTo>
                  <a:lnTo>
                    <a:pt x="58117" y="5593"/>
                  </a:lnTo>
                  <a:lnTo>
                    <a:pt x="56344" y="7231"/>
                  </a:lnTo>
                  <a:lnTo>
                    <a:pt x="54707" y="8868"/>
                  </a:lnTo>
                  <a:lnTo>
                    <a:pt x="53342" y="10778"/>
                  </a:lnTo>
                  <a:lnTo>
                    <a:pt x="52115" y="12824"/>
                  </a:lnTo>
                  <a:lnTo>
                    <a:pt x="51023" y="15007"/>
                  </a:lnTo>
                  <a:lnTo>
                    <a:pt x="50205" y="17190"/>
                  </a:lnTo>
                  <a:lnTo>
                    <a:pt x="49659" y="19645"/>
                  </a:lnTo>
                  <a:lnTo>
                    <a:pt x="49250" y="22101"/>
                  </a:lnTo>
                  <a:lnTo>
                    <a:pt x="49113" y="24557"/>
                  </a:lnTo>
                  <a:lnTo>
                    <a:pt x="34925" y="24557"/>
                  </a:lnTo>
                  <a:lnTo>
                    <a:pt x="33015" y="24693"/>
                  </a:lnTo>
                  <a:lnTo>
                    <a:pt x="31241" y="24966"/>
                  </a:lnTo>
                  <a:lnTo>
                    <a:pt x="29468" y="25239"/>
                  </a:lnTo>
                  <a:lnTo>
                    <a:pt x="27694" y="25648"/>
                  </a:lnTo>
                  <a:lnTo>
                    <a:pt x="25921" y="26194"/>
                  </a:lnTo>
                  <a:lnTo>
                    <a:pt x="24147" y="26739"/>
                  </a:lnTo>
                  <a:lnTo>
                    <a:pt x="22510" y="27422"/>
                  </a:lnTo>
                  <a:lnTo>
                    <a:pt x="20873" y="28240"/>
                  </a:lnTo>
                  <a:lnTo>
                    <a:pt x="19236" y="29059"/>
                  </a:lnTo>
                  <a:lnTo>
                    <a:pt x="17735" y="29877"/>
                  </a:lnTo>
                  <a:lnTo>
                    <a:pt x="16235" y="30832"/>
                  </a:lnTo>
                  <a:lnTo>
                    <a:pt x="14734" y="31924"/>
                  </a:lnTo>
                  <a:lnTo>
                    <a:pt x="13370" y="33015"/>
                  </a:lnTo>
                  <a:lnTo>
                    <a:pt x="12005" y="34106"/>
                  </a:lnTo>
                  <a:lnTo>
                    <a:pt x="10778" y="35334"/>
                  </a:lnTo>
                  <a:lnTo>
                    <a:pt x="9550" y="36562"/>
                  </a:lnTo>
                  <a:lnTo>
                    <a:pt x="8458" y="37926"/>
                  </a:lnTo>
                  <a:lnTo>
                    <a:pt x="7367" y="39291"/>
                  </a:lnTo>
                  <a:lnTo>
                    <a:pt x="6276" y="40791"/>
                  </a:lnTo>
                  <a:lnTo>
                    <a:pt x="5321" y="42292"/>
                  </a:lnTo>
                  <a:lnTo>
                    <a:pt x="4502" y="43793"/>
                  </a:lnTo>
                  <a:lnTo>
                    <a:pt x="3683" y="45430"/>
                  </a:lnTo>
                  <a:lnTo>
                    <a:pt x="2865" y="47067"/>
                  </a:lnTo>
                  <a:lnTo>
                    <a:pt x="2183" y="48704"/>
                  </a:lnTo>
                  <a:lnTo>
                    <a:pt x="1637" y="50478"/>
                  </a:lnTo>
                  <a:lnTo>
                    <a:pt x="1091" y="52251"/>
                  </a:lnTo>
                  <a:lnTo>
                    <a:pt x="682" y="54025"/>
                  </a:lnTo>
                  <a:lnTo>
                    <a:pt x="409" y="55798"/>
                  </a:lnTo>
                  <a:lnTo>
                    <a:pt x="136" y="57572"/>
                  </a:lnTo>
                  <a:lnTo>
                    <a:pt x="0" y="59482"/>
                  </a:lnTo>
                  <a:lnTo>
                    <a:pt x="0" y="61392"/>
                  </a:lnTo>
                  <a:lnTo>
                    <a:pt x="0" y="97954"/>
                  </a:lnTo>
                  <a:lnTo>
                    <a:pt x="0" y="99182"/>
                  </a:lnTo>
                  <a:lnTo>
                    <a:pt x="273" y="100409"/>
                  </a:lnTo>
                  <a:lnTo>
                    <a:pt x="546" y="101637"/>
                  </a:lnTo>
                  <a:lnTo>
                    <a:pt x="955" y="102729"/>
                  </a:lnTo>
                  <a:lnTo>
                    <a:pt x="1364" y="103820"/>
                  </a:lnTo>
                  <a:lnTo>
                    <a:pt x="2046" y="104775"/>
                  </a:lnTo>
                  <a:lnTo>
                    <a:pt x="2729" y="105730"/>
                  </a:lnTo>
                  <a:lnTo>
                    <a:pt x="3411" y="106685"/>
                  </a:lnTo>
                  <a:lnTo>
                    <a:pt x="4366" y="107504"/>
                  </a:lnTo>
                  <a:lnTo>
                    <a:pt x="5184" y="108186"/>
                  </a:lnTo>
                  <a:lnTo>
                    <a:pt x="6139" y="108868"/>
                  </a:lnTo>
                  <a:lnTo>
                    <a:pt x="7231" y="109413"/>
                  </a:lnTo>
                  <a:lnTo>
                    <a:pt x="8322" y="109823"/>
                  </a:lnTo>
                  <a:lnTo>
                    <a:pt x="9550" y="110232"/>
                  </a:lnTo>
                  <a:lnTo>
                    <a:pt x="10641" y="110368"/>
                  </a:lnTo>
                  <a:lnTo>
                    <a:pt x="11869" y="110505"/>
                  </a:lnTo>
                  <a:lnTo>
                    <a:pt x="13233" y="110505"/>
                  </a:lnTo>
                  <a:lnTo>
                    <a:pt x="14461" y="110368"/>
                  </a:lnTo>
                  <a:lnTo>
                    <a:pt x="15689" y="110096"/>
                  </a:lnTo>
                  <a:lnTo>
                    <a:pt x="16780" y="109686"/>
                  </a:lnTo>
                  <a:lnTo>
                    <a:pt x="17872" y="109141"/>
                  </a:lnTo>
                  <a:lnTo>
                    <a:pt x="18963" y="108459"/>
                  </a:lnTo>
                  <a:lnTo>
                    <a:pt x="19918" y="107776"/>
                  </a:lnTo>
                  <a:lnTo>
                    <a:pt x="20873" y="106958"/>
                  </a:lnTo>
                  <a:lnTo>
                    <a:pt x="21692" y="106139"/>
                  </a:lnTo>
                  <a:lnTo>
                    <a:pt x="22374" y="105184"/>
                  </a:lnTo>
                  <a:lnTo>
                    <a:pt x="23056" y="104229"/>
                  </a:lnTo>
                  <a:lnTo>
                    <a:pt x="23602" y="103138"/>
                  </a:lnTo>
                  <a:lnTo>
                    <a:pt x="24011" y="101910"/>
                  </a:lnTo>
                  <a:lnTo>
                    <a:pt x="24284" y="100682"/>
                  </a:lnTo>
                  <a:lnTo>
                    <a:pt x="24557" y="99454"/>
                  </a:lnTo>
                  <a:lnTo>
                    <a:pt x="24557" y="98227"/>
                  </a:lnTo>
                  <a:lnTo>
                    <a:pt x="24557" y="61392"/>
                  </a:lnTo>
                  <a:lnTo>
                    <a:pt x="24557" y="60164"/>
                  </a:lnTo>
                  <a:lnTo>
                    <a:pt x="24829" y="58936"/>
                  </a:lnTo>
                  <a:lnTo>
                    <a:pt x="25102" y="57708"/>
                  </a:lnTo>
                  <a:lnTo>
                    <a:pt x="25512" y="56617"/>
                  </a:lnTo>
                  <a:lnTo>
                    <a:pt x="26057" y="55525"/>
                  </a:lnTo>
                  <a:lnTo>
                    <a:pt x="26603" y="54570"/>
                  </a:lnTo>
                  <a:lnTo>
                    <a:pt x="27422" y="53615"/>
                  </a:lnTo>
                  <a:lnTo>
                    <a:pt x="28104" y="52660"/>
                  </a:lnTo>
                  <a:lnTo>
                    <a:pt x="29059" y="51978"/>
                  </a:lnTo>
                  <a:lnTo>
                    <a:pt x="30014" y="51160"/>
                  </a:lnTo>
                  <a:lnTo>
                    <a:pt x="30969" y="50614"/>
                  </a:lnTo>
                  <a:lnTo>
                    <a:pt x="32060" y="50068"/>
                  </a:lnTo>
                  <a:lnTo>
                    <a:pt x="33151" y="49659"/>
                  </a:lnTo>
                  <a:lnTo>
                    <a:pt x="34379" y="49386"/>
                  </a:lnTo>
                  <a:lnTo>
                    <a:pt x="35607" y="49113"/>
                  </a:lnTo>
                  <a:lnTo>
                    <a:pt x="73670" y="49113"/>
                  </a:lnTo>
                  <a:lnTo>
                    <a:pt x="73670" y="73397"/>
                  </a:lnTo>
                  <a:lnTo>
                    <a:pt x="73670" y="74625"/>
                  </a:lnTo>
                  <a:lnTo>
                    <a:pt x="73943" y="75853"/>
                  </a:lnTo>
                  <a:lnTo>
                    <a:pt x="74216" y="77081"/>
                  </a:lnTo>
                  <a:lnTo>
                    <a:pt x="74625" y="78172"/>
                  </a:lnTo>
                  <a:lnTo>
                    <a:pt x="75034" y="79263"/>
                  </a:lnTo>
                  <a:lnTo>
                    <a:pt x="75716" y="80218"/>
                  </a:lnTo>
                  <a:lnTo>
                    <a:pt x="76398" y="81173"/>
                  </a:lnTo>
                  <a:lnTo>
                    <a:pt x="77080" y="82128"/>
                  </a:lnTo>
                  <a:lnTo>
                    <a:pt x="78035" y="82947"/>
                  </a:lnTo>
                  <a:lnTo>
                    <a:pt x="78854" y="83629"/>
                  </a:lnTo>
                  <a:lnTo>
                    <a:pt x="79809" y="84311"/>
                  </a:lnTo>
                  <a:lnTo>
                    <a:pt x="80900" y="84857"/>
                  </a:lnTo>
                  <a:lnTo>
                    <a:pt x="81992" y="85266"/>
                  </a:lnTo>
                  <a:lnTo>
                    <a:pt x="83220" y="85675"/>
                  </a:lnTo>
                  <a:lnTo>
                    <a:pt x="84311" y="85812"/>
                  </a:lnTo>
                  <a:lnTo>
                    <a:pt x="85539" y="85948"/>
                  </a:lnTo>
                  <a:lnTo>
                    <a:pt x="86903" y="85948"/>
                  </a:lnTo>
                  <a:lnTo>
                    <a:pt x="88131" y="85812"/>
                  </a:lnTo>
                  <a:lnTo>
                    <a:pt x="89359" y="85539"/>
                  </a:lnTo>
                  <a:lnTo>
                    <a:pt x="90450" y="85130"/>
                  </a:lnTo>
                  <a:lnTo>
                    <a:pt x="91542" y="84584"/>
                  </a:lnTo>
                  <a:lnTo>
                    <a:pt x="92633" y="83902"/>
                  </a:lnTo>
                  <a:lnTo>
                    <a:pt x="93588" y="83220"/>
                  </a:lnTo>
                  <a:lnTo>
                    <a:pt x="94543" y="82401"/>
                  </a:lnTo>
                  <a:lnTo>
                    <a:pt x="95362" y="81583"/>
                  </a:lnTo>
                  <a:lnTo>
                    <a:pt x="96044" y="80628"/>
                  </a:lnTo>
                  <a:lnTo>
                    <a:pt x="96726" y="79673"/>
                  </a:lnTo>
                  <a:lnTo>
                    <a:pt x="97271" y="78581"/>
                  </a:lnTo>
                  <a:lnTo>
                    <a:pt x="97681" y="77353"/>
                  </a:lnTo>
                  <a:lnTo>
                    <a:pt x="97954" y="76126"/>
                  </a:lnTo>
                  <a:lnTo>
                    <a:pt x="98226" y="74898"/>
                  </a:lnTo>
                  <a:lnTo>
                    <a:pt x="98226" y="73670"/>
                  </a:lnTo>
                  <a:lnTo>
                    <a:pt x="98226" y="49113"/>
                  </a:lnTo>
                  <a:lnTo>
                    <a:pt x="116371" y="49113"/>
                  </a:lnTo>
                  <a:lnTo>
                    <a:pt x="117053" y="48977"/>
                  </a:lnTo>
                  <a:lnTo>
                    <a:pt x="117872" y="48704"/>
                  </a:lnTo>
                  <a:lnTo>
                    <a:pt x="118417" y="48431"/>
                  </a:lnTo>
                  <a:lnTo>
                    <a:pt x="119100" y="48022"/>
                  </a:lnTo>
                  <a:lnTo>
                    <a:pt x="119645" y="47613"/>
                  </a:lnTo>
                  <a:lnTo>
                    <a:pt x="120600" y="46521"/>
                  </a:lnTo>
                  <a:lnTo>
                    <a:pt x="121282" y="45293"/>
                  </a:lnTo>
                  <a:lnTo>
                    <a:pt x="121555" y="44611"/>
                  </a:lnTo>
                  <a:lnTo>
                    <a:pt x="121692" y="43929"/>
                  </a:lnTo>
                  <a:lnTo>
                    <a:pt x="121692" y="43247"/>
                  </a:lnTo>
                  <a:lnTo>
                    <a:pt x="121692" y="42565"/>
                  </a:lnTo>
                  <a:lnTo>
                    <a:pt x="121692" y="41746"/>
                  </a:lnTo>
                  <a:lnTo>
                    <a:pt x="121419" y="41064"/>
                  </a:lnTo>
                  <a:lnTo>
                    <a:pt x="120737" y="39291"/>
                  </a:lnTo>
                  <a:lnTo>
                    <a:pt x="119918" y="37654"/>
                  </a:lnTo>
                  <a:lnTo>
                    <a:pt x="118963" y="36016"/>
                  </a:lnTo>
                  <a:lnTo>
                    <a:pt x="117872" y="34379"/>
                  </a:lnTo>
                  <a:lnTo>
                    <a:pt x="116780" y="33015"/>
                  </a:lnTo>
                  <a:lnTo>
                    <a:pt x="115416" y="31651"/>
                  </a:lnTo>
                  <a:lnTo>
                    <a:pt x="114052" y="30423"/>
                  </a:lnTo>
                  <a:lnTo>
                    <a:pt x="112551" y="29195"/>
                  </a:lnTo>
                  <a:lnTo>
                    <a:pt x="111050" y="28104"/>
                  </a:lnTo>
                  <a:lnTo>
                    <a:pt x="109413" y="27285"/>
                  </a:lnTo>
                  <a:lnTo>
                    <a:pt x="107640" y="26467"/>
                  </a:lnTo>
                  <a:lnTo>
                    <a:pt x="105866" y="25784"/>
                  </a:lnTo>
                  <a:lnTo>
                    <a:pt x="104093" y="25239"/>
                  </a:lnTo>
                  <a:lnTo>
                    <a:pt x="102183" y="24829"/>
                  </a:lnTo>
                  <a:lnTo>
                    <a:pt x="100273" y="24693"/>
                  </a:lnTo>
                  <a:lnTo>
                    <a:pt x="98226" y="24557"/>
                  </a:lnTo>
                  <a:lnTo>
                    <a:pt x="98090" y="22101"/>
                  </a:lnTo>
                  <a:lnTo>
                    <a:pt x="97681" y="19645"/>
                  </a:lnTo>
                  <a:lnTo>
                    <a:pt x="97135" y="17190"/>
                  </a:lnTo>
                  <a:lnTo>
                    <a:pt x="96317" y="15007"/>
                  </a:lnTo>
                  <a:lnTo>
                    <a:pt x="95225" y="12824"/>
                  </a:lnTo>
                  <a:lnTo>
                    <a:pt x="93997" y="10778"/>
                  </a:lnTo>
                  <a:lnTo>
                    <a:pt x="92633" y="8868"/>
                  </a:lnTo>
                  <a:lnTo>
                    <a:pt x="90996" y="7231"/>
                  </a:lnTo>
                  <a:lnTo>
                    <a:pt x="89359" y="5593"/>
                  </a:lnTo>
                  <a:lnTo>
                    <a:pt x="87449" y="4229"/>
                  </a:lnTo>
                  <a:lnTo>
                    <a:pt x="85402" y="3001"/>
                  </a:lnTo>
                  <a:lnTo>
                    <a:pt x="83220" y="1910"/>
                  </a:lnTo>
                  <a:lnTo>
                    <a:pt x="81037" y="1091"/>
                  </a:lnTo>
                  <a:lnTo>
                    <a:pt x="78581" y="546"/>
                  </a:lnTo>
                  <a:lnTo>
                    <a:pt x="76126" y="136"/>
                  </a:lnTo>
                  <a:lnTo>
                    <a:pt x="73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1814775" y="238125"/>
              <a:ext cx="3042300" cy="2762625"/>
            </a:xfrm>
            <a:custGeom>
              <a:avLst/>
              <a:gdLst/>
              <a:ahLst/>
              <a:cxnLst/>
              <a:rect l="l" t="t" r="r" b="b"/>
              <a:pathLst>
                <a:path w="121692" h="110505" fill="none" extrusionOk="0">
                  <a:moveTo>
                    <a:pt x="36835" y="24557"/>
                  </a:moveTo>
                  <a:lnTo>
                    <a:pt x="36835" y="24557"/>
                  </a:lnTo>
                  <a:lnTo>
                    <a:pt x="34925" y="24557"/>
                  </a:lnTo>
                  <a:lnTo>
                    <a:pt x="33015" y="24693"/>
                  </a:lnTo>
                  <a:lnTo>
                    <a:pt x="31241" y="24966"/>
                  </a:lnTo>
                  <a:lnTo>
                    <a:pt x="29468" y="25239"/>
                  </a:lnTo>
                  <a:lnTo>
                    <a:pt x="27694" y="25648"/>
                  </a:lnTo>
                  <a:lnTo>
                    <a:pt x="25921" y="26194"/>
                  </a:lnTo>
                  <a:lnTo>
                    <a:pt x="24147" y="26739"/>
                  </a:lnTo>
                  <a:lnTo>
                    <a:pt x="22510" y="27422"/>
                  </a:lnTo>
                  <a:lnTo>
                    <a:pt x="20873" y="28240"/>
                  </a:lnTo>
                  <a:lnTo>
                    <a:pt x="19236" y="29059"/>
                  </a:lnTo>
                  <a:lnTo>
                    <a:pt x="17735" y="29877"/>
                  </a:lnTo>
                  <a:lnTo>
                    <a:pt x="16235" y="30832"/>
                  </a:lnTo>
                  <a:lnTo>
                    <a:pt x="14734" y="31924"/>
                  </a:lnTo>
                  <a:lnTo>
                    <a:pt x="13370" y="33015"/>
                  </a:lnTo>
                  <a:lnTo>
                    <a:pt x="12005" y="34106"/>
                  </a:lnTo>
                  <a:lnTo>
                    <a:pt x="10778" y="35334"/>
                  </a:lnTo>
                  <a:lnTo>
                    <a:pt x="9550" y="36562"/>
                  </a:lnTo>
                  <a:lnTo>
                    <a:pt x="8458" y="37926"/>
                  </a:lnTo>
                  <a:lnTo>
                    <a:pt x="7367" y="39291"/>
                  </a:lnTo>
                  <a:lnTo>
                    <a:pt x="6276" y="40791"/>
                  </a:lnTo>
                  <a:lnTo>
                    <a:pt x="5321" y="42292"/>
                  </a:lnTo>
                  <a:lnTo>
                    <a:pt x="4502" y="43793"/>
                  </a:lnTo>
                  <a:lnTo>
                    <a:pt x="3683" y="45430"/>
                  </a:lnTo>
                  <a:lnTo>
                    <a:pt x="2865" y="47067"/>
                  </a:lnTo>
                  <a:lnTo>
                    <a:pt x="2183" y="48704"/>
                  </a:lnTo>
                  <a:lnTo>
                    <a:pt x="1637" y="50478"/>
                  </a:lnTo>
                  <a:lnTo>
                    <a:pt x="1091" y="52251"/>
                  </a:lnTo>
                  <a:lnTo>
                    <a:pt x="682" y="54025"/>
                  </a:lnTo>
                  <a:lnTo>
                    <a:pt x="409" y="55798"/>
                  </a:lnTo>
                  <a:lnTo>
                    <a:pt x="136" y="57572"/>
                  </a:lnTo>
                  <a:lnTo>
                    <a:pt x="0" y="59482"/>
                  </a:lnTo>
                  <a:lnTo>
                    <a:pt x="0" y="61392"/>
                  </a:lnTo>
                  <a:lnTo>
                    <a:pt x="0" y="97954"/>
                  </a:lnTo>
                  <a:lnTo>
                    <a:pt x="0" y="97954"/>
                  </a:lnTo>
                  <a:lnTo>
                    <a:pt x="0" y="99182"/>
                  </a:lnTo>
                  <a:lnTo>
                    <a:pt x="273" y="100409"/>
                  </a:lnTo>
                  <a:lnTo>
                    <a:pt x="546" y="101637"/>
                  </a:lnTo>
                  <a:lnTo>
                    <a:pt x="955" y="102729"/>
                  </a:lnTo>
                  <a:lnTo>
                    <a:pt x="1364" y="103820"/>
                  </a:lnTo>
                  <a:lnTo>
                    <a:pt x="2046" y="104775"/>
                  </a:lnTo>
                  <a:lnTo>
                    <a:pt x="2729" y="105730"/>
                  </a:lnTo>
                  <a:lnTo>
                    <a:pt x="3411" y="106685"/>
                  </a:lnTo>
                  <a:lnTo>
                    <a:pt x="4366" y="107504"/>
                  </a:lnTo>
                  <a:lnTo>
                    <a:pt x="5184" y="108186"/>
                  </a:lnTo>
                  <a:lnTo>
                    <a:pt x="6139" y="108868"/>
                  </a:lnTo>
                  <a:lnTo>
                    <a:pt x="7231" y="109413"/>
                  </a:lnTo>
                  <a:lnTo>
                    <a:pt x="8322" y="109823"/>
                  </a:lnTo>
                  <a:lnTo>
                    <a:pt x="9550" y="110232"/>
                  </a:lnTo>
                  <a:lnTo>
                    <a:pt x="10641" y="110368"/>
                  </a:lnTo>
                  <a:lnTo>
                    <a:pt x="11869" y="110505"/>
                  </a:lnTo>
                  <a:lnTo>
                    <a:pt x="11869" y="110505"/>
                  </a:lnTo>
                  <a:lnTo>
                    <a:pt x="13233" y="110505"/>
                  </a:lnTo>
                  <a:lnTo>
                    <a:pt x="14461" y="110368"/>
                  </a:lnTo>
                  <a:lnTo>
                    <a:pt x="15689" y="110096"/>
                  </a:lnTo>
                  <a:lnTo>
                    <a:pt x="16780" y="109686"/>
                  </a:lnTo>
                  <a:lnTo>
                    <a:pt x="17872" y="109141"/>
                  </a:lnTo>
                  <a:lnTo>
                    <a:pt x="18963" y="108459"/>
                  </a:lnTo>
                  <a:lnTo>
                    <a:pt x="19918" y="107776"/>
                  </a:lnTo>
                  <a:lnTo>
                    <a:pt x="20873" y="106958"/>
                  </a:lnTo>
                  <a:lnTo>
                    <a:pt x="21692" y="106139"/>
                  </a:lnTo>
                  <a:lnTo>
                    <a:pt x="22374" y="105184"/>
                  </a:lnTo>
                  <a:lnTo>
                    <a:pt x="23056" y="104229"/>
                  </a:lnTo>
                  <a:lnTo>
                    <a:pt x="23602" y="103138"/>
                  </a:lnTo>
                  <a:lnTo>
                    <a:pt x="24011" y="101910"/>
                  </a:lnTo>
                  <a:lnTo>
                    <a:pt x="24284" y="100682"/>
                  </a:lnTo>
                  <a:lnTo>
                    <a:pt x="24557" y="99454"/>
                  </a:lnTo>
                  <a:lnTo>
                    <a:pt x="24557" y="98227"/>
                  </a:lnTo>
                  <a:lnTo>
                    <a:pt x="24557" y="61392"/>
                  </a:lnTo>
                  <a:lnTo>
                    <a:pt x="24557" y="61392"/>
                  </a:lnTo>
                  <a:lnTo>
                    <a:pt x="24557" y="60164"/>
                  </a:lnTo>
                  <a:lnTo>
                    <a:pt x="24829" y="58936"/>
                  </a:lnTo>
                  <a:lnTo>
                    <a:pt x="25102" y="57708"/>
                  </a:lnTo>
                  <a:lnTo>
                    <a:pt x="25512" y="56617"/>
                  </a:lnTo>
                  <a:lnTo>
                    <a:pt x="26057" y="55525"/>
                  </a:lnTo>
                  <a:lnTo>
                    <a:pt x="26603" y="54570"/>
                  </a:lnTo>
                  <a:lnTo>
                    <a:pt x="27422" y="53615"/>
                  </a:lnTo>
                  <a:lnTo>
                    <a:pt x="28104" y="52660"/>
                  </a:lnTo>
                  <a:lnTo>
                    <a:pt x="29059" y="51978"/>
                  </a:lnTo>
                  <a:lnTo>
                    <a:pt x="30014" y="51160"/>
                  </a:lnTo>
                  <a:lnTo>
                    <a:pt x="30969" y="50614"/>
                  </a:lnTo>
                  <a:lnTo>
                    <a:pt x="32060" y="50068"/>
                  </a:lnTo>
                  <a:lnTo>
                    <a:pt x="33151" y="49659"/>
                  </a:lnTo>
                  <a:lnTo>
                    <a:pt x="34379" y="49386"/>
                  </a:lnTo>
                  <a:lnTo>
                    <a:pt x="35607" y="49113"/>
                  </a:lnTo>
                  <a:lnTo>
                    <a:pt x="36835" y="49113"/>
                  </a:lnTo>
                  <a:lnTo>
                    <a:pt x="73670" y="49113"/>
                  </a:lnTo>
                  <a:lnTo>
                    <a:pt x="73670" y="73397"/>
                  </a:lnTo>
                  <a:lnTo>
                    <a:pt x="73670" y="73397"/>
                  </a:lnTo>
                  <a:lnTo>
                    <a:pt x="73670" y="74625"/>
                  </a:lnTo>
                  <a:lnTo>
                    <a:pt x="73943" y="75853"/>
                  </a:lnTo>
                  <a:lnTo>
                    <a:pt x="74216" y="77081"/>
                  </a:lnTo>
                  <a:lnTo>
                    <a:pt x="74625" y="78172"/>
                  </a:lnTo>
                  <a:lnTo>
                    <a:pt x="75034" y="79263"/>
                  </a:lnTo>
                  <a:lnTo>
                    <a:pt x="75716" y="80218"/>
                  </a:lnTo>
                  <a:lnTo>
                    <a:pt x="76398" y="81173"/>
                  </a:lnTo>
                  <a:lnTo>
                    <a:pt x="77080" y="82128"/>
                  </a:lnTo>
                  <a:lnTo>
                    <a:pt x="78035" y="82947"/>
                  </a:lnTo>
                  <a:lnTo>
                    <a:pt x="78854" y="83629"/>
                  </a:lnTo>
                  <a:lnTo>
                    <a:pt x="79809" y="84311"/>
                  </a:lnTo>
                  <a:lnTo>
                    <a:pt x="80900" y="84857"/>
                  </a:lnTo>
                  <a:lnTo>
                    <a:pt x="81992" y="85266"/>
                  </a:lnTo>
                  <a:lnTo>
                    <a:pt x="83220" y="85675"/>
                  </a:lnTo>
                  <a:lnTo>
                    <a:pt x="84311" y="85812"/>
                  </a:lnTo>
                  <a:lnTo>
                    <a:pt x="85539" y="85948"/>
                  </a:lnTo>
                  <a:lnTo>
                    <a:pt x="85539" y="85948"/>
                  </a:lnTo>
                  <a:lnTo>
                    <a:pt x="86903" y="85948"/>
                  </a:lnTo>
                  <a:lnTo>
                    <a:pt x="88131" y="85812"/>
                  </a:lnTo>
                  <a:lnTo>
                    <a:pt x="89359" y="85539"/>
                  </a:lnTo>
                  <a:lnTo>
                    <a:pt x="90450" y="85130"/>
                  </a:lnTo>
                  <a:lnTo>
                    <a:pt x="91542" y="84584"/>
                  </a:lnTo>
                  <a:lnTo>
                    <a:pt x="92633" y="83902"/>
                  </a:lnTo>
                  <a:lnTo>
                    <a:pt x="93588" y="83220"/>
                  </a:lnTo>
                  <a:lnTo>
                    <a:pt x="94543" y="82401"/>
                  </a:lnTo>
                  <a:lnTo>
                    <a:pt x="95362" y="81583"/>
                  </a:lnTo>
                  <a:lnTo>
                    <a:pt x="96044" y="80628"/>
                  </a:lnTo>
                  <a:lnTo>
                    <a:pt x="96726" y="79673"/>
                  </a:lnTo>
                  <a:lnTo>
                    <a:pt x="97271" y="78581"/>
                  </a:lnTo>
                  <a:lnTo>
                    <a:pt x="97681" y="77353"/>
                  </a:lnTo>
                  <a:lnTo>
                    <a:pt x="97954" y="76126"/>
                  </a:lnTo>
                  <a:lnTo>
                    <a:pt x="98226" y="74898"/>
                  </a:lnTo>
                  <a:lnTo>
                    <a:pt x="98226" y="73670"/>
                  </a:lnTo>
                  <a:lnTo>
                    <a:pt x="98226" y="49113"/>
                  </a:lnTo>
                  <a:lnTo>
                    <a:pt x="115553" y="49113"/>
                  </a:lnTo>
                  <a:lnTo>
                    <a:pt x="115553" y="49113"/>
                  </a:lnTo>
                  <a:lnTo>
                    <a:pt x="116371" y="49113"/>
                  </a:lnTo>
                  <a:lnTo>
                    <a:pt x="117053" y="48977"/>
                  </a:lnTo>
                  <a:lnTo>
                    <a:pt x="117872" y="48704"/>
                  </a:lnTo>
                  <a:lnTo>
                    <a:pt x="118417" y="48431"/>
                  </a:lnTo>
                  <a:lnTo>
                    <a:pt x="119100" y="48022"/>
                  </a:lnTo>
                  <a:lnTo>
                    <a:pt x="119645" y="47613"/>
                  </a:lnTo>
                  <a:lnTo>
                    <a:pt x="120600" y="46521"/>
                  </a:lnTo>
                  <a:lnTo>
                    <a:pt x="121282" y="45293"/>
                  </a:lnTo>
                  <a:lnTo>
                    <a:pt x="121555" y="44611"/>
                  </a:lnTo>
                  <a:lnTo>
                    <a:pt x="121692" y="43929"/>
                  </a:lnTo>
                  <a:lnTo>
                    <a:pt x="121692" y="43247"/>
                  </a:lnTo>
                  <a:lnTo>
                    <a:pt x="121692" y="42565"/>
                  </a:lnTo>
                  <a:lnTo>
                    <a:pt x="121692" y="41746"/>
                  </a:lnTo>
                  <a:lnTo>
                    <a:pt x="121419" y="41064"/>
                  </a:lnTo>
                  <a:lnTo>
                    <a:pt x="121419" y="41064"/>
                  </a:lnTo>
                  <a:lnTo>
                    <a:pt x="120737" y="39291"/>
                  </a:lnTo>
                  <a:lnTo>
                    <a:pt x="119918" y="37654"/>
                  </a:lnTo>
                  <a:lnTo>
                    <a:pt x="118963" y="36016"/>
                  </a:lnTo>
                  <a:lnTo>
                    <a:pt x="117872" y="34379"/>
                  </a:lnTo>
                  <a:lnTo>
                    <a:pt x="116780" y="33015"/>
                  </a:lnTo>
                  <a:lnTo>
                    <a:pt x="115416" y="31651"/>
                  </a:lnTo>
                  <a:lnTo>
                    <a:pt x="114052" y="30423"/>
                  </a:lnTo>
                  <a:lnTo>
                    <a:pt x="112551" y="29195"/>
                  </a:lnTo>
                  <a:lnTo>
                    <a:pt x="111050" y="28104"/>
                  </a:lnTo>
                  <a:lnTo>
                    <a:pt x="109413" y="27285"/>
                  </a:lnTo>
                  <a:lnTo>
                    <a:pt x="107640" y="26467"/>
                  </a:lnTo>
                  <a:lnTo>
                    <a:pt x="105866" y="25784"/>
                  </a:lnTo>
                  <a:lnTo>
                    <a:pt x="104093" y="25239"/>
                  </a:lnTo>
                  <a:lnTo>
                    <a:pt x="102183" y="24829"/>
                  </a:lnTo>
                  <a:lnTo>
                    <a:pt x="100273" y="24693"/>
                  </a:lnTo>
                  <a:lnTo>
                    <a:pt x="98226" y="24557"/>
                  </a:lnTo>
                  <a:lnTo>
                    <a:pt x="98226" y="24557"/>
                  </a:lnTo>
                  <a:lnTo>
                    <a:pt x="98090" y="22101"/>
                  </a:lnTo>
                  <a:lnTo>
                    <a:pt x="97681" y="19645"/>
                  </a:lnTo>
                  <a:lnTo>
                    <a:pt x="97135" y="17190"/>
                  </a:lnTo>
                  <a:lnTo>
                    <a:pt x="96317" y="15007"/>
                  </a:lnTo>
                  <a:lnTo>
                    <a:pt x="95225" y="12824"/>
                  </a:lnTo>
                  <a:lnTo>
                    <a:pt x="93997" y="10778"/>
                  </a:lnTo>
                  <a:lnTo>
                    <a:pt x="92633" y="8868"/>
                  </a:lnTo>
                  <a:lnTo>
                    <a:pt x="90996" y="7231"/>
                  </a:lnTo>
                  <a:lnTo>
                    <a:pt x="89359" y="5593"/>
                  </a:lnTo>
                  <a:lnTo>
                    <a:pt x="87449" y="4229"/>
                  </a:lnTo>
                  <a:lnTo>
                    <a:pt x="85402" y="3001"/>
                  </a:lnTo>
                  <a:lnTo>
                    <a:pt x="83220" y="1910"/>
                  </a:lnTo>
                  <a:lnTo>
                    <a:pt x="81037" y="1091"/>
                  </a:lnTo>
                  <a:lnTo>
                    <a:pt x="78581" y="546"/>
                  </a:lnTo>
                  <a:lnTo>
                    <a:pt x="76126" y="136"/>
                  </a:lnTo>
                  <a:lnTo>
                    <a:pt x="73670" y="0"/>
                  </a:lnTo>
                  <a:lnTo>
                    <a:pt x="73670" y="0"/>
                  </a:lnTo>
                  <a:lnTo>
                    <a:pt x="71214" y="136"/>
                  </a:lnTo>
                  <a:lnTo>
                    <a:pt x="68759" y="546"/>
                  </a:lnTo>
                  <a:lnTo>
                    <a:pt x="66303" y="1091"/>
                  </a:lnTo>
                  <a:lnTo>
                    <a:pt x="64120" y="1910"/>
                  </a:lnTo>
                  <a:lnTo>
                    <a:pt x="61937" y="3001"/>
                  </a:lnTo>
                  <a:lnTo>
                    <a:pt x="59891" y="4229"/>
                  </a:lnTo>
                  <a:lnTo>
                    <a:pt x="58117" y="5593"/>
                  </a:lnTo>
                  <a:lnTo>
                    <a:pt x="56344" y="7231"/>
                  </a:lnTo>
                  <a:lnTo>
                    <a:pt x="54707" y="8868"/>
                  </a:lnTo>
                  <a:lnTo>
                    <a:pt x="53342" y="10778"/>
                  </a:lnTo>
                  <a:lnTo>
                    <a:pt x="52115" y="12824"/>
                  </a:lnTo>
                  <a:lnTo>
                    <a:pt x="51023" y="15007"/>
                  </a:lnTo>
                  <a:lnTo>
                    <a:pt x="50205" y="17190"/>
                  </a:lnTo>
                  <a:lnTo>
                    <a:pt x="49659" y="19645"/>
                  </a:lnTo>
                  <a:lnTo>
                    <a:pt x="49250" y="22101"/>
                  </a:lnTo>
                  <a:lnTo>
                    <a:pt x="49113" y="24557"/>
                  </a:lnTo>
                  <a:lnTo>
                    <a:pt x="36835" y="24557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2735625" y="85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2121725" y="4845900"/>
              <a:ext cx="2762650" cy="630975"/>
            </a:xfrm>
            <a:custGeom>
              <a:avLst/>
              <a:gdLst/>
              <a:ahLst/>
              <a:cxnLst/>
              <a:rect l="l" t="t" r="r" b="b"/>
              <a:pathLst>
                <a:path w="110506" h="25239" extrusionOk="0">
                  <a:moveTo>
                    <a:pt x="0" y="0"/>
                  </a:moveTo>
                  <a:lnTo>
                    <a:pt x="0" y="19100"/>
                  </a:lnTo>
                  <a:lnTo>
                    <a:pt x="137" y="20328"/>
                  </a:lnTo>
                  <a:lnTo>
                    <a:pt x="546" y="21556"/>
                  </a:lnTo>
                  <a:lnTo>
                    <a:pt x="1092" y="22510"/>
                  </a:lnTo>
                  <a:lnTo>
                    <a:pt x="1774" y="23465"/>
                  </a:lnTo>
                  <a:lnTo>
                    <a:pt x="2729" y="24148"/>
                  </a:lnTo>
                  <a:lnTo>
                    <a:pt x="3684" y="24693"/>
                  </a:lnTo>
                  <a:lnTo>
                    <a:pt x="4912" y="25103"/>
                  </a:lnTo>
                  <a:lnTo>
                    <a:pt x="6139" y="25239"/>
                  </a:lnTo>
                  <a:lnTo>
                    <a:pt x="104366" y="25239"/>
                  </a:lnTo>
                  <a:lnTo>
                    <a:pt x="105594" y="25103"/>
                  </a:lnTo>
                  <a:lnTo>
                    <a:pt x="106822" y="24693"/>
                  </a:lnTo>
                  <a:lnTo>
                    <a:pt x="107777" y="24148"/>
                  </a:lnTo>
                  <a:lnTo>
                    <a:pt x="108732" y="23465"/>
                  </a:lnTo>
                  <a:lnTo>
                    <a:pt x="109414" y="22510"/>
                  </a:lnTo>
                  <a:lnTo>
                    <a:pt x="109959" y="21556"/>
                  </a:lnTo>
                  <a:lnTo>
                    <a:pt x="110369" y="20328"/>
                  </a:lnTo>
                  <a:lnTo>
                    <a:pt x="110505" y="19100"/>
                  </a:lnTo>
                  <a:lnTo>
                    <a:pt x="110505" y="0"/>
                  </a:lnTo>
                  <a:lnTo>
                    <a:pt x="109004" y="1501"/>
                  </a:lnTo>
                  <a:lnTo>
                    <a:pt x="107504" y="2865"/>
                  </a:lnTo>
                  <a:lnTo>
                    <a:pt x="105867" y="4229"/>
                  </a:lnTo>
                  <a:lnTo>
                    <a:pt x="104093" y="5457"/>
                  </a:lnTo>
                  <a:lnTo>
                    <a:pt x="102320" y="6549"/>
                  </a:lnTo>
                  <a:lnTo>
                    <a:pt x="100546" y="7640"/>
                  </a:lnTo>
                  <a:lnTo>
                    <a:pt x="98636" y="8595"/>
                  </a:lnTo>
                  <a:lnTo>
                    <a:pt x="96726" y="9550"/>
                  </a:lnTo>
                  <a:lnTo>
                    <a:pt x="94816" y="10232"/>
                  </a:lnTo>
                  <a:lnTo>
                    <a:pt x="92770" y="10914"/>
                  </a:lnTo>
                  <a:lnTo>
                    <a:pt x="90723" y="11596"/>
                  </a:lnTo>
                  <a:lnTo>
                    <a:pt x="88541" y="12006"/>
                  </a:lnTo>
                  <a:lnTo>
                    <a:pt x="86494" y="12415"/>
                  </a:lnTo>
                  <a:lnTo>
                    <a:pt x="84311" y="12688"/>
                  </a:lnTo>
                  <a:lnTo>
                    <a:pt x="81992" y="12961"/>
                  </a:lnTo>
                  <a:lnTo>
                    <a:pt x="28513" y="12961"/>
                  </a:lnTo>
                  <a:lnTo>
                    <a:pt x="26194" y="12688"/>
                  </a:lnTo>
                  <a:lnTo>
                    <a:pt x="24011" y="12415"/>
                  </a:lnTo>
                  <a:lnTo>
                    <a:pt x="21965" y="12006"/>
                  </a:lnTo>
                  <a:lnTo>
                    <a:pt x="19782" y="11596"/>
                  </a:lnTo>
                  <a:lnTo>
                    <a:pt x="17736" y="10914"/>
                  </a:lnTo>
                  <a:lnTo>
                    <a:pt x="15689" y="10232"/>
                  </a:lnTo>
                  <a:lnTo>
                    <a:pt x="13779" y="9550"/>
                  </a:lnTo>
                  <a:lnTo>
                    <a:pt x="11869" y="8595"/>
                  </a:lnTo>
                  <a:lnTo>
                    <a:pt x="9959" y="7640"/>
                  </a:lnTo>
                  <a:lnTo>
                    <a:pt x="8186" y="6549"/>
                  </a:lnTo>
                  <a:lnTo>
                    <a:pt x="6412" y="5457"/>
                  </a:lnTo>
                  <a:lnTo>
                    <a:pt x="4639" y="4229"/>
                  </a:lnTo>
                  <a:lnTo>
                    <a:pt x="3002" y="2865"/>
                  </a:lnTo>
                  <a:lnTo>
                    <a:pt x="1501" y="15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2121725" y="4845900"/>
              <a:ext cx="2762650" cy="630975"/>
            </a:xfrm>
            <a:custGeom>
              <a:avLst/>
              <a:gdLst/>
              <a:ahLst/>
              <a:cxnLst/>
              <a:rect l="l" t="t" r="r" b="b"/>
              <a:pathLst>
                <a:path w="110506" h="25239" fill="none" extrusionOk="0">
                  <a:moveTo>
                    <a:pt x="79809" y="12961"/>
                  </a:moveTo>
                  <a:lnTo>
                    <a:pt x="30696" y="12961"/>
                  </a:lnTo>
                  <a:lnTo>
                    <a:pt x="30696" y="12961"/>
                  </a:lnTo>
                  <a:lnTo>
                    <a:pt x="28513" y="12961"/>
                  </a:lnTo>
                  <a:lnTo>
                    <a:pt x="26194" y="12688"/>
                  </a:lnTo>
                  <a:lnTo>
                    <a:pt x="24011" y="12415"/>
                  </a:lnTo>
                  <a:lnTo>
                    <a:pt x="21965" y="12006"/>
                  </a:lnTo>
                  <a:lnTo>
                    <a:pt x="19782" y="11596"/>
                  </a:lnTo>
                  <a:lnTo>
                    <a:pt x="17736" y="10914"/>
                  </a:lnTo>
                  <a:lnTo>
                    <a:pt x="15689" y="10232"/>
                  </a:lnTo>
                  <a:lnTo>
                    <a:pt x="13779" y="9550"/>
                  </a:lnTo>
                  <a:lnTo>
                    <a:pt x="11869" y="8595"/>
                  </a:lnTo>
                  <a:lnTo>
                    <a:pt x="9959" y="7640"/>
                  </a:lnTo>
                  <a:lnTo>
                    <a:pt x="8186" y="6549"/>
                  </a:lnTo>
                  <a:lnTo>
                    <a:pt x="6412" y="5457"/>
                  </a:lnTo>
                  <a:lnTo>
                    <a:pt x="4639" y="4229"/>
                  </a:lnTo>
                  <a:lnTo>
                    <a:pt x="3002" y="2865"/>
                  </a:lnTo>
                  <a:lnTo>
                    <a:pt x="1501" y="1501"/>
                  </a:lnTo>
                  <a:lnTo>
                    <a:pt x="0" y="0"/>
                  </a:lnTo>
                  <a:lnTo>
                    <a:pt x="0" y="19100"/>
                  </a:lnTo>
                  <a:lnTo>
                    <a:pt x="0" y="19100"/>
                  </a:lnTo>
                  <a:lnTo>
                    <a:pt x="137" y="20328"/>
                  </a:lnTo>
                  <a:lnTo>
                    <a:pt x="546" y="21556"/>
                  </a:lnTo>
                  <a:lnTo>
                    <a:pt x="1092" y="22510"/>
                  </a:lnTo>
                  <a:lnTo>
                    <a:pt x="1774" y="23465"/>
                  </a:lnTo>
                  <a:lnTo>
                    <a:pt x="2729" y="24148"/>
                  </a:lnTo>
                  <a:lnTo>
                    <a:pt x="3684" y="24693"/>
                  </a:lnTo>
                  <a:lnTo>
                    <a:pt x="4912" y="25103"/>
                  </a:lnTo>
                  <a:lnTo>
                    <a:pt x="6139" y="25239"/>
                  </a:lnTo>
                  <a:lnTo>
                    <a:pt x="104366" y="25239"/>
                  </a:lnTo>
                  <a:lnTo>
                    <a:pt x="104366" y="25239"/>
                  </a:lnTo>
                  <a:lnTo>
                    <a:pt x="105594" y="25103"/>
                  </a:lnTo>
                  <a:lnTo>
                    <a:pt x="106822" y="24693"/>
                  </a:lnTo>
                  <a:lnTo>
                    <a:pt x="107777" y="24148"/>
                  </a:lnTo>
                  <a:lnTo>
                    <a:pt x="108732" y="23465"/>
                  </a:lnTo>
                  <a:lnTo>
                    <a:pt x="109414" y="22510"/>
                  </a:lnTo>
                  <a:lnTo>
                    <a:pt x="109959" y="21556"/>
                  </a:lnTo>
                  <a:lnTo>
                    <a:pt x="110369" y="20328"/>
                  </a:lnTo>
                  <a:lnTo>
                    <a:pt x="110505" y="19100"/>
                  </a:lnTo>
                  <a:lnTo>
                    <a:pt x="110505" y="0"/>
                  </a:lnTo>
                  <a:lnTo>
                    <a:pt x="110505" y="0"/>
                  </a:lnTo>
                  <a:lnTo>
                    <a:pt x="109004" y="1501"/>
                  </a:lnTo>
                  <a:lnTo>
                    <a:pt x="107504" y="2865"/>
                  </a:lnTo>
                  <a:lnTo>
                    <a:pt x="105867" y="4229"/>
                  </a:lnTo>
                  <a:lnTo>
                    <a:pt x="104093" y="5457"/>
                  </a:lnTo>
                  <a:lnTo>
                    <a:pt x="102320" y="6549"/>
                  </a:lnTo>
                  <a:lnTo>
                    <a:pt x="100546" y="7640"/>
                  </a:lnTo>
                  <a:lnTo>
                    <a:pt x="98636" y="8595"/>
                  </a:lnTo>
                  <a:lnTo>
                    <a:pt x="96726" y="9550"/>
                  </a:lnTo>
                  <a:lnTo>
                    <a:pt x="94816" y="10232"/>
                  </a:lnTo>
                  <a:lnTo>
                    <a:pt x="92770" y="10914"/>
                  </a:lnTo>
                  <a:lnTo>
                    <a:pt x="90723" y="11596"/>
                  </a:lnTo>
                  <a:lnTo>
                    <a:pt x="88541" y="12006"/>
                  </a:lnTo>
                  <a:lnTo>
                    <a:pt x="86494" y="12415"/>
                  </a:lnTo>
                  <a:lnTo>
                    <a:pt x="84311" y="12688"/>
                  </a:lnTo>
                  <a:lnTo>
                    <a:pt x="81992" y="12961"/>
                  </a:lnTo>
                  <a:lnTo>
                    <a:pt x="79809" y="12961"/>
                  </a:lnTo>
                  <a:lnTo>
                    <a:pt x="79809" y="1296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4116950" y="5169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30"/>
          <p:cNvGrpSpPr/>
          <p:nvPr/>
        </p:nvGrpSpPr>
        <p:grpSpPr>
          <a:xfrm>
            <a:off x="3761239" y="1168735"/>
            <a:ext cx="2602664" cy="3563550"/>
            <a:chOff x="3318949" y="1168735"/>
            <a:chExt cx="2602664" cy="3563550"/>
          </a:xfrm>
        </p:grpSpPr>
        <p:sp>
          <p:nvSpPr>
            <p:cNvPr id="398" name="Google Shape;398;p30"/>
            <p:cNvSpPr/>
            <p:nvPr/>
          </p:nvSpPr>
          <p:spPr>
            <a:xfrm>
              <a:off x="5803490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5820177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3766454" y="3062383"/>
              <a:ext cx="209625" cy="169593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4039673" y="3088302"/>
              <a:ext cx="129560" cy="176651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4150386" y="3031766"/>
              <a:ext cx="202545" cy="275574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3815932" y="2937555"/>
              <a:ext cx="299108" cy="228461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4091489" y="2812726"/>
              <a:ext cx="204927" cy="275574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3928982" y="2829226"/>
              <a:ext cx="200207" cy="202545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4103268" y="3008207"/>
              <a:ext cx="75390" cy="80110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4699162" y="3521661"/>
              <a:ext cx="244960" cy="221403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4355289" y="3832574"/>
              <a:ext cx="367417" cy="332083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4484840" y="3495765"/>
              <a:ext cx="287330" cy="32738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4856970" y="3220189"/>
              <a:ext cx="226124" cy="247320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4583751" y="4096348"/>
              <a:ext cx="155477" cy="89528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4826353" y="3429810"/>
              <a:ext cx="117782" cy="108364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4277576" y="4388424"/>
              <a:ext cx="341501" cy="343861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4729780" y="2843343"/>
              <a:ext cx="334443" cy="438064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4534296" y="4280073"/>
              <a:ext cx="348581" cy="369777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4696824" y="4254154"/>
              <a:ext cx="339141" cy="160175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4873471" y="4138745"/>
              <a:ext cx="157815" cy="127200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4748640" y="4185862"/>
              <a:ext cx="103644" cy="54193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4706243" y="4077511"/>
              <a:ext cx="146036" cy="141339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4814574" y="4006858"/>
              <a:ext cx="143699" cy="190789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4696824" y="1835274"/>
              <a:ext cx="454540" cy="400392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4979463" y="3076523"/>
              <a:ext cx="513431" cy="353279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318615" y="3231968"/>
              <a:ext cx="254378" cy="237879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5031279" y="2946973"/>
              <a:ext cx="317944" cy="150757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5361012" y="3420391"/>
              <a:ext cx="254378" cy="348581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4866389" y="4249456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5565938" y="3267306"/>
              <a:ext cx="353279" cy="223741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5127829" y="2888100"/>
              <a:ext cx="117782" cy="91866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4392988" y="2739713"/>
              <a:ext cx="511071" cy="320304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4042033" y="1441951"/>
              <a:ext cx="836073" cy="991505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4100930" y="2271016"/>
              <a:ext cx="680619" cy="635888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4878169" y="4346028"/>
              <a:ext cx="284992" cy="195487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4713302" y="2351088"/>
              <a:ext cx="256716" cy="167233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4762758" y="2546592"/>
              <a:ext cx="320327" cy="320304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4708581" y="2499475"/>
              <a:ext cx="303828" cy="124840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4951183" y="2588965"/>
              <a:ext cx="268516" cy="390974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4494259" y="2141467"/>
              <a:ext cx="508711" cy="329745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5608335" y="3413333"/>
              <a:ext cx="313246" cy="244937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5156109" y="3408612"/>
              <a:ext cx="188429" cy="134258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5386931" y="3999799"/>
              <a:ext cx="186069" cy="124840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5111352" y="3785457"/>
              <a:ext cx="160175" cy="223764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5285637" y="3929124"/>
              <a:ext cx="138978" cy="263796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5386931" y="3884390"/>
              <a:ext cx="98923" cy="188429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5118410" y="4247096"/>
              <a:ext cx="249658" cy="273214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5240903" y="3790178"/>
              <a:ext cx="214323" cy="228461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5431666" y="3740701"/>
              <a:ext cx="204927" cy="256738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5243241" y="3465148"/>
              <a:ext cx="136618" cy="266134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4995940" y="3578197"/>
              <a:ext cx="188429" cy="280272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5057175" y="3790178"/>
              <a:ext cx="150757" cy="96563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5189087" y="3679467"/>
              <a:ext cx="235519" cy="183731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5346872" y="3394495"/>
              <a:ext cx="136618" cy="68309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5099572" y="3453368"/>
              <a:ext cx="162535" cy="289690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5426968" y="3790178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5424607" y="4110488"/>
              <a:ext cx="171953" cy="131920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4958264" y="3983299"/>
              <a:ext cx="216683" cy="174313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5328034" y="4327168"/>
              <a:ext cx="207265" cy="141339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5193785" y="3319121"/>
              <a:ext cx="2383" cy="4720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4673266" y="3719503"/>
              <a:ext cx="216683" cy="376835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5196145" y="4171722"/>
              <a:ext cx="219043" cy="82447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4842853" y="3644152"/>
              <a:ext cx="193127" cy="259076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5172587" y="3947984"/>
              <a:ext cx="167233" cy="254355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5024198" y="4134047"/>
              <a:ext cx="169593" cy="252018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4864052" y="3865552"/>
              <a:ext cx="263773" cy="178988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5485842" y="4327168"/>
              <a:ext cx="221403" cy="138978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5066594" y="3312040"/>
              <a:ext cx="190789" cy="143699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4475421" y="2325191"/>
              <a:ext cx="263796" cy="247297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5356314" y="4190560"/>
              <a:ext cx="183709" cy="153117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5540019" y="3988020"/>
              <a:ext cx="313246" cy="416868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4856970" y="3491044"/>
              <a:ext cx="237902" cy="155454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4937066" y="3392134"/>
              <a:ext cx="179011" cy="134258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3384904" y="3604116"/>
              <a:ext cx="44775" cy="21196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3335449" y="3354436"/>
              <a:ext cx="25917" cy="16521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3330728" y="3396832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3318949" y="3396832"/>
              <a:ext cx="11801" cy="944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3966659" y="1510266"/>
              <a:ext cx="230821" cy="334443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3877167" y="1809378"/>
              <a:ext cx="117782" cy="310886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4774537" y="1220551"/>
              <a:ext cx="174291" cy="209625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3872446" y="2103791"/>
              <a:ext cx="61251" cy="87145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4908786" y="1168735"/>
              <a:ext cx="106004" cy="87168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4079732" y="2099070"/>
              <a:ext cx="44753" cy="25939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3853608" y="2193282"/>
              <a:ext cx="21219" cy="30637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4937066" y="1237050"/>
              <a:ext cx="44753" cy="4711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4169224" y="2150886"/>
              <a:ext cx="32997" cy="42415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4117408" y="2103791"/>
              <a:ext cx="56553" cy="63611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4480119" y="3130698"/>
              <a:ext cx="115422" cy="146036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4350591" y="2631362"/>
              <a:ext cx="80087" cy="124840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3997276" y="2249818"/>
              <a:ext cx="131920" cy="113062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4157444" y="2473578"/>
              <a:ext cx="40055" cy="61251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4152746" y="2791528"/>
              <a:ext cx="35335" cy="2827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4524877" y="4378983"/>
              <a:ext cx="9441" cy="9463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4531935" y="4378983"/>
              <a:ext cx="96586" cy="228484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4856970" y="4197641"/>
              <a:ext cx="4743" cy="2383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5163168" y="4463775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4864052" y="424945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4718023" y="4270654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4604950" y="3823156"/>
              <a:ext cx="32997" cy="944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4823993" y="3535801"/>
              <a:ext cx="21219" cy="14161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4581413" y="4138745"/>
              <a:ext cx="14138" cy="9463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4856970" y="3424325"/>
              <a:ext cx="3147" cy="5507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4899367" y="3229608"/>
              <a:ext cx="4743" cy="4743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5813238" y="3655909"/>
              <a:ext cx="14161" cy="16521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4411826" y="2895158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4802794" y="2932856"/>
              <a:ext cx="4743" cy="472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5476423" y="4433158"/>
              <a:ext cx="9441" cy="7103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5323336" y="4449658"/>
              <a:ext cx="4720" cy="2360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4362370" y="2273376"/>
              <a:ext cx="2360" cy="472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4739221" y="4218839"/>
              <a:ext cx="9441" cy="944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4880529" y="4470856"/>
              <a:ext cx="9441" cy="11801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5707246" y="4009219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4866389" y="4244735"/>
              <a:ext cx="7103" cy="4743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4944125" y="4162303"/>
              <a:ext cx="4720" cy="4743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5219704" y="2883379"/>
              <a:ext cx="2360" cy="4743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4703883" y="4183501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5349233" y="3069464"/>
              <a:ext cx="44775" cy="944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5919230" y="3425090"/>
              <a:ext cx="2383" cy="7103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5083095" y="2577209"/>
              <a:ext cx="7080" cy="11778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5245601" y="2970532"/>
              <a:ext cx="2383" cy="4743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5580055" y="3328540"/>
              <a:ext cx="4743" cy="22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4703883" y="3531080"/>
              <a:ext cx="4720" cy="2383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5012418" y="253245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5492924" y="3227270"/>
              <a:ext cx="9441" cy="4720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5521181" y="3434531"/>
              <a:ext cx="18859" cy="14138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5000661" y="2235678"/>
              <a:ext cx="14138" cy="11801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4802794" y="2518313"/>
              <a:ext cx="16521" cy="944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4920566" y="2351088"/>
              <a:ext cx="21219" cy="11801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4696824" y="1882391"/>
              <a:ext cx="22" cy="2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4823993" y="3535801"/>
              <a:ext cx="22" cy="2383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4075011" y="2817447"/>
              <a:ext cx="16498" cy="11801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4150386" y="3295562"/>
              <a:ext cx="11801" cy="14161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4020835" y="2831564"/>
              <a:ext cx="11801" cy="11801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37" name="Google Shape;537;p31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1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" name="Google Shape;539;p31"/>
          <p:cNvGrpSpPr/>
          <p:nvPr/>
        </p:nvGrpSpPr>
        <p:grpSpPr>
          <a:xfrm>
            <a:off x="575213" y="1082262"/>
            <a:ext cx="1592782" cy="2343288"/>
            <a:chOff x="575213" y="1082262"/>
            <a:chExt cx="1592782" cy="2343288"/>
          </a:xfrm>
        </p:grpSpPr>
        <p:sp>
          <p:nvSpPr>
            <p:cNvPr id="540" name="Google Shape;540;p31"/>
            <p:cNvSpPr/>
            <p:nvPr/>
          </p:nvSpPr>
          <p:spPr>
            <a:xfrm>
              <a:off x="896266" y="2440133"/>
              <a:ext cx="123709" cy="100084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1057489" y="2455428"/>
              <a:ext cx="76459" cy="104250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1122819" y="2422066"/>
              <a:ext cx="119531" cy="162629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925462" y="2366473"/>
              <a:ext cx="176517" cy="134825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1088064" y="2292812"/>
              <a:ext cx="120937" cy="162629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992172" y="2302549"/>
              <a:ext cx="118151" cy="119531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575213" y="2262236"/>
              <a:ext cx="593476" cy="8644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095015" y="2408164"/>
              <a:ext cx="44491" cy="47276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1446644" y="2711150"/>
              <a:ext cx="144562" cy="130660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1243729" y="2894619"/>
              <a:ext cx="216830" cy="195977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320175" y="2695869"/>
              <a:ext cx="169566" cy="19320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1539764" y="2533253"/>
              <a:ext cx="133446" cy="145955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1378541" y="3050270"/>
              <a:ext cx="91754" cy="52834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1521697" y="2656950"/>
              <a:ext cx="69509" cy="63951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1197872" y="3222622"/>
              <a:ext cx="201535" cy="202928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1464711" y="2310879"/>
              <a:ext cx="197370" cy="258522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1349358" y="3158685"/>
              <a:ext cx="205714" cy="218223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1445264" y="3143390"/>
              <a:ext cx="200142" cy="94526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1549501" y="3075288"/>
              <a:ext cx="93134" cy="75067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1475840" y="3103091"/>
              <a:ext cx="61165" cy="31982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1450822" y="3039154"/>
              <a:ext cx="86183" cy="83410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1514746" y="2997462"/>
              <a:ext cx="84803" cy="112593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1445264" y="1716023"/>
              <a:ext cx="268245" cy="236289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1612045" y="2448477"/>
              <a:ext cx="302999" cy="208486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1812174" y="2540204"/>
              <a:ext cx="150120" cy="140383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1642621" y="2372031"/>
              <a:ext cx="187633" cy="88968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1837192" y="2651392"/>
              <a:ext cx="150120" cy="205714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1545322" y="3140618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1958116" y="2790382"/>
              <a:ext cx="208486" cy="132040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1699594" y="2337290"/>
              <a:ext cx="69509" cy="54214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1265975" y="2249727"/>
              <a:ext cx="301606" cy="189026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1058881" y="1483926"/>
              <a:ext cx="493405" cy="585132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1093636" y="1973152"/>
              <a:ext cx="401664" cy="375267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1552273" y="3197604"/>
              <a:ext cx="168187" cy="115366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1454988" y="2020402"/>
              <a:ext cx="151500" cy="98692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1484171" y="2135768"/>
              <a:ext cx="189040" cy="189026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1452202" y="2107964"/>
              <a:ext cx="179303" cy="73674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1595358" y="2160772"/>
              <a:ext cx="158464" cy="230731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1325733" y="1896706"/>
              <a:ext cx="300213" cy="194598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1983134" y="2876552"/>
              <a:ext cx="184861" cy="144549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1716282" y="2644441"/>
              <a:ext cx="111200" cy="79232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1852487" y="2993297"/>
              <a:ext cx="109808" cy="73674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1689871" y="2866815"/>
              <a:ext cx="94526" cy="132053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1792715" y="2951592"/>
              <a:ext cx="82017" cy="155678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1852487" y="2925194"/>
              <a:ext cx="58379" cy="111200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1694036" y="3139225"/>
              <a:ext cx="147334" cy="161236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1766317" y="2869601"/>
              <a:ext cx="126482" cy="134825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1878884" y="2840404"/>
              <a:ext cx="120937" cy="151513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1767697" y="2677802"/>
              <a:ext cx="80625" cy="157058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1621768" y="2744512"/>
              <a:ext cx="111200" cy="165401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1657902" y="2869601"/>
              <a:ext cx="88968" cy="56986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1735741" y="2804271"/>
              <a:ext cx="138991" cy="108428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828848" y="2636110"/>
              <a:ext cx="80625" cy="40312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1682920" y="2670851"/>
              <a:ext cx="95919" cy="170959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1876112" y="2869601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1874719" y="3058614"/>
              <a:ext cx="101477" cy="77852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1599536" y="2983560"/>
              <a:ext cx="127875" cy="102870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1817732" y="3186475"/>
              <a:ext cx="122317" cy="83410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1738514" y="2591633"/>
              <a:ext cx="1406" cy="2786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1431363" y="2827896"/>
              <a:ext cx="127875" cy="222388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739907" y="3094748"/>
              <a:ext cx="129267" cy="48656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531434" y="2783431"/>
              <a:ext cx="113973" cy="152892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1726005" y="2962721"/>
              <a:ext cx="98692" cy="150107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1638443" y="3072515"/>
              <a:ext cx="100084" cy="148727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1543943" y="2914078"/>
              <a:ext cx="155665" cy="105629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1910853" y="3186475"/>
              <a:ext cx="130660" cy="82017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1663460" y="2587454"/>
              <a:ext cx="112593" cy="84803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1314617" y="2005121"/>
              <a:ext cx="155678" cy="145942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1834420" y="3105864"/>
              <a:ext cx="108415" cy="90361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1942821" y="2986346"/>
              <a:ext cx="184861" cy="246013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1539764" y="2693083"/>
              <a:ext cx="140397" cy="91741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1587027" y="2634717"/>
              <a:ext cx="105642" cy="79232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671119" y="2759806"/>
              <a:ext cx="26424" cy="12509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641936" y="2612472"/>
              <a:ext cx="15295" cy="9750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609967" y="2654177"/>
              <a:ext cx="16687" cy="8344"/>
            </a:xfrm>
            <a:custGeom>
              <a:avLst/>
              <a:gdLst/>
              <a:ahLst/>
              <a:cxnLst/>
              <a:rect l="l" t="t" r="r" b="b"/>
              <a:pathLst>
                <a:path w="1258" h="629" extrusionOk="0">
                  <a:moveTo>
                    <a:pt x="1048" y="0"/>
                  </a:moveTo>
                  <a:lnTo>
                    <a:pt x="839" y="105"/>
                  </a:lnTo>
                  <a:lnTo>
                    <a:pt x="734" y="210"/>
                  </a:lnTo>
                  <a:lnTo>
                    <a:pt x="629" y="105"/>
                  </a:lnTo>
                  <a:lnTo>
                    <a:pt x="524" y="105"/>
                  </a:lnTo>
                  <a:lnTo>
                    <a:pt x="419" y="210"/>
                  </a:lnTo>
                  <a:lnTo>
                    <a:pt x="315" y="314"/>
                  </a:lnTo>
                  <a:lnTo>
                    <a:pt x="210" y="314"/>
                  </a:lnTo>
                  <a:lnTo>
                    <a:pt x="105" y="419"/>
                  </a:lnTo>
                  <a:lnTo>
                    <a:pt x="0" y="524"/>
                  </a:lnTo>
                  <a:lnTo>
                    <a:pt x="210" y="629"/>
                  </a:lnTo>
                  <a:lnTo>
                    <a:pt x="315" y="524"/>
                  </a:lnTo>
                  <a:lnTo>
                    <a:pt x="629" y="419"/>
                  </a:lnTo>
                  <a:lnTo>
                    <a:pt x="734" y="419"/>
                  </a:lnTo>
                  <a:lnTo>
                    <a:pt x="943" y="524"/>
                  </a:lnTo>
                  <a:lnTo>
                    <a:pt x="1153" y="419"/>
                  </a:lnTo>
                  <a:lnTo>
                    <a:pt x="1258" y="31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639150" y="2637490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632199" y="2637490"/>
              <a:ext cx="6964" cy="557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1536992" y="1082262"/>
              <a:ext cx="37540" cy="38933"/>
            </a:xfrm>
            <a:custGeom>
              <a:avLst/>
              <a:gdLst/>
              <a:ahLst/>
              <a:cxnLst/>
              <a:rect l="l" t="t" r="r" b="b"/>
              <a:pathLst>
                <a:path w="2830" h="2935" extrusionOk="0">
                  <a:moveTo>
                    <a:pt x="1258" y="0"/>
                  </a:moveTo>
                  <a:lnTo>
                    <a:pt x="1048" y="210"/>
                  </a:lnTo>
                  <a:lnTo>
                    <a:pt x="943" y="420"/>
                  </a:lnTo>
                  <a:lnTo>
                    <a:pt x="943" y="524"/>
                  </a:lnTo>
                  <a:lnTo>
                    <a:pt x="838" y="524"/>
                  </a:lnTo>
                  <a:lnTo>
                    <a:pt x="629" y="629"/>
                  </a:lnTo>
                  <a:lnTo>
                    <a:pt x="524" y="524"/>
                  </a:lnTo>
                  <a:lnTo>
                    <a:pt x="210" y="524"/>
                  </a:lnTo>
                  <a:lnTo>
                    <a:pt x="105" y="629"/>
                  </a:lnTo>
                  <a:lnTo>
                    <a:pt x="0" y="839"/>
                  </a:lnTo>
                  <a:lnTo>
                    <a:pt x="105" y="1048"/>
                  </a:lnTo>
                  <a:lnTo>
                    <a:pt x="210" y="1153"/>
                  </a:lnTo>
                  <a:lnTo>
                    <a:pt x="315" y="1363"/>
                  </a:lnTo>
                  <a:lnTo>
                    <a:pt x="524" y="1467"/>
                  </a:lnTo>
                  <a:lnTo>
                    <a:pt x="524" y="1572"/>
                  </a:lnTo>
                  <a:lnTo>
                    <a:pt x="524" y="1782"/>
                  </a:lnTo>
                  <a:lnTo>
                    <a:pt x="629" y="1991"/>
                  </a:lnTo>
                  <a:lnTo>
                    <a:pt x="838" y="2096"/>
                  </a:lnTo>
                  <a:lnTo>
                    <a:pt x="1048" y="2306"/>
                  </a:lnTo>
                  <a:lnTo>
                    <a:pt x="1362" y="2306"/>
                  </a:lnTo>
                  <a:lnTo>
                    <a:pt x="1572" y="2201"/>
                  </a:lnTo>
                  <a:lnTo>
                    <a:pt x="1677" y="2096"/>
                  </a:lnTo>
                  <a:lnTo>
                    <a:pt x="1781" y="1991"/>
                  </a:lnTo>
                  <a:lnTo>
                    <a:pt x="1886" y="2096"/>
                  </a:lnTo>
                  <a:lnTo>
                    <a:pt x="1991" y="2306"/>
                  </a:lnTo>
                  <a:lnTo>
                    <a:pt x="1991" y="2515"/>
                  </a:lnTo>
                  <a:lnTo>
                    <a:pt x="1991" y="2725"/>
                  </a:lnTo>
                  <a:lnTo>
                    <a:pt x="1991" y="2934"/>
                  </a:lnTo>
                  <a:lnTo>
                    <a:pt x="2201" y="2934"/>
                  </a:lnTo>
                  <a:lnTo>
                    <a:pt x="2410" y="2829"/>
                  </a:lnTo>
                  <a:lnTo>
                    <a:pt x="2829" y="2515"/>
                  </a:lnTo>
                  <a:lnTo>
                    <a:pt x="2829" y="2306"/>
                  </a:lnTo>
                  <a:lnTo>
                    <a:pt x="2829" y="2201"/>
                  </a:lnTo>
                  <a:lnTo>
                    <a:pt x="2724" y="1991"/>
                  </a:lnTo>
                  <a:lnTo>
                    <a:pt x="2724" y="1886"/>
                  </a:lnTo>
                  <a:lnTo>
                    <a:pt x="2515" y="1782"/>
                  </a:lnTo>
                  <a:lnTo>
                    <a:pt x="2410" y="1677"/>
                  </a:lnTo>
                  <a:lnTo>
                    <a:pt x="2410" y="1363"/>
                  </a:lnTo>
                  <a:lnTo>
                    <a:pt x="2305" y="1258"/>
                  </a:lnTo>
                  <a:lnTo>
                    <a:pt x="2096" y="1153"/>
                  </a:lnTo>
                  <a:lnTo>
                    <a:pt x="1991" y="1048"/>
                  </a:lnTo>
                  <a:lnTo>
                    <a:pt x="1886" y="1048"/>
                  </a:lnTo>
                  <a:lnTo>
                    <a:pt x="1781" y="943"/>
                  </a:lnTo>
                  <a:lnTo>
                    <a:pt x="1781" y="839"/>
                  </a:lnTo>
                  <a:lnTo>
                    <a:pt x="1781" y="734"/>
                  </a:lnTo>
                  <a:lnTo>
                    <a:pt x="1781" y="629"/>
                  </a:lnTo>
                  <a:lnTo>
                    <a:pt x="1886" y="420"/>
                  </a:lnTo>
                  <a:lnTo>
                    <a:pt x="1781" y="315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1014404" y="1524238"/>
              <a:ext cx="136218" cy="197370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961596" y="1700742"/>
              <a:ext cx="69509" cy="183468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1491121" y="1353279"/>
              <a:ext cx="102857" cy="123709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958810" y="1874474"/>
              <a:ext cx="36147" cy="51428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1570340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1081127" y="1871688"/>
              <a:ext cx="26411" cy="15308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947694" y="1927282"/>
              <a:ext cx="12522" cy="18080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1587027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1133935" y="1902264"/>
              <a:ext cx="19473" cy="25031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1103359" y="1874474"/>
              <a:ext cx="33375" cy="37540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1317390" y="2480445"/>
              <a:ext cx="68116" cy="86183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1240957" y="2185790"/>
              <a:ext cx="47263" cy="73674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1032471" y="1960643"/>
              <a:ext cx="77852" cy="66723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126984" y="2092683"/>
              <a:ext cx="23638" cy="36147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1124212" y="2280303"/>
              <a:ext cx="20853" cy="1668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1343800" y="3217051"/>
              <a:ext cx="5571" cy="5585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1399394" y="3347698"/>
              <a:ext cx="8357" cy="11143"/>
            </a:xfrm>
            <a:custGeom>
              <a:avLst/>
              <a:gdLst/>
              <a:ahLst/>
              <a:cxnLst/>
              <a:rect l="l" t="t" r="r" b="b"/>
              <a:pathLst>
                <a:path w="630" h="840" extrusionOk="0">
                  <a:moveTo>
                    <a:pt x="210" y="1"/>
                  </a:moveTo>
                  <a:lnTo>
                    <a:pt x="1" y="315"/>
                  </a:lnTo>
                  <a:lnTo>
                    <a:pt x="210" y="839"/>
                  </a:lnTo>
                  <a:lnTo>
                    <a:pt x="629" y="629"/>
                  </a:lnTo>
                  <a:lnTo>
                    <a:pt x="420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1347966" y="3217051"/>
              <a:ext cx="57000" cy="134839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1539764" y="3110042"/>
              <a:ext cx="2799" cy="1406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1720447" y="3267086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1543943" y="3140618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1457773" y="3153127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1391050" y="2889061"/>
              <a:ext cx="19473" cy="557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1520304" y="2719494"/>
              <a:ext cx="12522" cy="8357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1377162" y="3075288"/>
              <a:ext cx="8344" cy="5585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1539764" y="2653713"/>
              <a:ext cx="1857" cy="3250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1564782" y="2538811"/>
              <a:ext cx="2799" cy="2799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2104044" y="3019694"/>
              <a:ext cx="8357" cy="9750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1277091" y="2341455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1507796" y="2363700"/>
              <a:ext cx="2799" cy="2786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1905295" y="3249020"/>
              <a:ext cx="5571" cy="4192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1814960" y="3258756"/>
              <a:ext cx="2786" cy="1393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1247908" y="1974545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1470282" y="3122551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1553666" y="3271265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2041500" y="3228180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545322" y="3137832"/>
              <a:ext cx="4192" cy="2799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1591193" y="3089190"/>
              <a:ext cx="2786" cy="2799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1753808" y="2334504"/>
              <a:ext cx="1393" cy="2799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1449430" y="3101698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1830241" y="2444312"/>
              <a:ext cx="26424" cy="557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2166589" y="2883489"/>
              <a:ext cx="1406" cy="4192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1673197" y="2153835"/>
              <a:ext cx="4178" cy="6951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1769090" y="2385932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1966446" y="2826516"/>
              <a:ext cx="2799" cy="13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1449430" y="2716708"/>
              <a:ext cx="2786" cy="1406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1631492" y="2127424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1915031" y="2537432"/>
              <a:ext cx="5571" cy="2786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1931705" y="2659735"/>
              <a:ext cx="11129" cy="8344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1624554" y="1952299"/>
              <a:ext cx="8344" cy="6964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1507796" y="2119080"/>
              <a:ext cx="9750" cy="557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1577291" y="2020402"/>
              <a:ext cx="12522" cy="6964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445264" y="1743827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1520304" y="2719494"/>
              <a:ext cx="13" cy="1406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078341" y="2295598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1122819" y="2577731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1046373" y="2303928"/>
              <a:ext cx="6964" cy="6964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/>
          <p:nvPr/>
        </p:nvSpPr>
        <p:spPr>
          <a:xfrm>
            <a:off x="3653567" y="1082262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31"/>
          <p:cNvGrpSpPr/>
          <p:nvPr/>
        </p:nvGrpSpPr>
        <p:grpSpPr>
          <a:xfrm>
            <a:off x="2691788" y="1322703"/>
            <a:ext cx="1592782" cy="2102847"/>
            <a:chOff x="2691788" y="1322703"/>
            <a:chExt cx="1592782" cy="2102847"/>
          </a:xfrm>
        </p:grpSpPr>
        <p:sp>
          <p:nvSpPr>
            <p:cNvPr id="677" name="Google Shape;677;p31"/>
            <p:cNvSpPr/>
            <p:nvPr/>
          </p:nvSpPr>
          <p:spPr>
            <a:xfrm>
              <a:off x="3012841" y="2440133"/>
              <a:ext cx="123709" cy="100084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174064" y="2455428"/>
              <a:ext cx="76459" cy="104250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3239394" y="2422066"/>
              <a:ext cx="119531" cy="162629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3042037" y="2366473"/>
              <a:ext cx="176517" cy="134825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3204639" y="2292812"/>
              <a:ext cx="120937" cy="162629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3108747" y="2302549"/>
              <a:ext cx="118151" cy="119531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1"/>
            <p:cNvSpPr/>
            <p:nvPr/>
          </p:nvSpPr>
          <p:spPr>
            <a:xfrm>
              <a:off x="2691788" y="2262236"/>
              <a:ext cx="593476" cy="8644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1"/>
            <p:cNvSpPr/>
            <p:nvPr/>
          </p:nvSpPr>
          <p:spPr>
            <a:xfrm>
              <a:off x="3211590" y="2408164"/>
              <a:ext cx="44491" cy="47276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1"/>
            <p:cNvSpPr/>
            <p:nvPr/>
          </p:nvSpPr>
          <p:spPr>
            <a:xfrm>
              <a:off x="3563219" y="2711150"/>
              <a:ext cx="144562" cy="130660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3360304" y="2894619"/>
              <a:ext cx="216830" cy="195977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3436750" y="2695869"/>
              <a:ext cx="169566" cy="19320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3656339" y="2533253"/>
              <a:ext cx="133446" cy="145955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3495116" y="3050270"/>
              <a:ext cx="91754" cy="52834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3638272" y="2656950"/>
              <a:ext cx="69509" cy="63951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3314447" y="3222622"/>
              <a:ext cx="201535" cy="202928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3581286" y="2310879"/>
              <a:ext cx="197370" cy="258522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3465933" y="3158685"/>
              <a:ext cx="205714" cy="218223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3561839" y="3143390"/>
              <a:ext cx="200142" cy="94526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3666076" y="3075288"/>
              <a:ext cx="93134" cy="75067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3592415" y="3103091"/>
              <a:ext cx="61165" cy="31982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567397" y="3039154"/>
              <a:ext cx="86183" cy="83410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631321" y="2997462"/>
              <a:ext cx="84803" cy="112593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1"/>
            <p:cNvSpPr/>
            <p:nvPr/>
          </p:nvSpPr>
          <p:spPr>
            <a:xfrm>
              <a:off x="3561839" y="1716023"/>
              <a:ext cx="268245" cy="236289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1"/>
            <p:cNvSpPr/>
            <p:nvPr/>
          </p:nvSpPr>
          <p:spPr>
            <a:xfrm>
              <a:off x="3728620" y="2448477"/>
              <a:ext cx="302999" cy="208486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1"/>
            <p:cNvSpPr/>
            <p:nvPr/>
          </p:nvSpPr>
          <p:spPr>
            <a:xfrm>
              <a:off x="3928749" y="2540204"/>
              <a:ext cx="150120" cy="140383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3759196" y="2372031"/>
              <a:ext cx="187633" cy="88968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1"/>
            <p:cNvSpPr/>
            <p:nvPr/>
          </p:nvSpPr>
          <p:spPr>
            <a:xfrm>
              <a:off x="3953767" y="2651392"/>
              <a:ext cx="150120" cy="205714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1"/>
            <p:cNvSpPr/>
            <p:nvPr/>
          </p:nvSpPr>
          <p:spPr>
            <a:xfrm>
              <a:off x="3661897" y="3140618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4074691" y="2790382"/>
              <a:ext cx="208486" cy="132040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3816169" y="2337290"/>
              <a:ext cx="69509" cy="54214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1"/>
            <p:cNvSpPr/>
            <p:nvPr/>
          </p:nvSpPr>
          <p:spPr>
            <a:xfrm>
              <a:off x="3382550" y="2249727"/>
              <a:ext cx="301606" cy="189026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3175456" y="1483926"/>
              <a:ext cx="493405" cy="585132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3210211" y="1973152"/>
              <a:ext cx="401664" cy="375267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3668848" y="3197604"/>
              <a:ext cx="168187" cy="115366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1"/>
            <p:cNvSpPr/>
            <p:nvPr/>
          </p:nvSpPr>
          <p:spPr>
            <a:xfrm>
              <a:off x="3571563" y="2020402"/>
              <a:ext cx="151500" cy="98692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1"/>
            <p:cNvSpPr/>
            <p:nvPr/>
          </p:nvSpPr>
          <p:spPr>
            <a:xfrm>
              <a:off x="3600746" y="2135768"/>
              <a:ext cx="189040" cy="189026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3568777" y="2107964"/>
              <a:ext cx="179303" cy="73674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3711933" y="2160772"/>
              <a:ext cx="158464" cy="230731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442308" y="1896706"/>
              <a:ext cx="300213" cy="194598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4099709" y="2876552"/>
              <a:ext cx="184861" cy="144549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3832857" y="2644441"/>
              <a:ext cx="111200" cy="79232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3969062" y="2993297"/>
              <a:ext cx="109808" cy="73674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1"/>
            <p:cNvSpPr/>
            <p:nvPr/>
          </p:nvSpPr>
          <p:spPr>
            <a:xfrm>
              <a:off x="3806446" y="2866815"/>
              <a:ext cx="94526" cy="132053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1"/>
            <p:cNvSpPr/>
            <p:nvPr/>
          </p:nvSpPr>
          <p:spPr>
            <a:xfrm>
              <a:off x="3909290" y="2951592"/>
              <a:ext cx="82017" cy="155678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969062" y="2925194"/>
              <a:ext cx="58379" cy="111200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3810611" y="3139225"/>
              <a:ext cx="147334" cy="161236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3882892" y="2869601"/>
              <a:ext cx="126482" cy="134825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3995459" y="2840404"/>
              <a:ext cx="120937" cy="151513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3884272" y="2677802"/>
              <a:ext cx="80625" cy="157058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3738343" y="2744512"/>
              <a:ext cx="111200" cy="165401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3774477" y="2869601"/>
              <a:ext cx="88968" cy="56986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3852316" y="2804271"/>
              <a:ext cx="138991" cy="108428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3945423" y="2636110"/>
              <a:ext cx="80625" cy="40312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3799495" y="2670851"/>
              <a:ext cx="95919" cy="170959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3992687" y="2869601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3991294" y="3058614"/>
              <a:ext cx="101477" cy="77852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3716111" y="2983560"/>
              <a:ext cx="127875" cy="102870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3934307" y="3186475"/>
              <a:ext cx="122317" cy="83410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3855089" y="2591633"/>
              <a:ext cx="1406" cy="2786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3547938" y="2827896"/>
              <a:ext cx="127875" cy="222388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3856482" y="3094748"/>
              <a:ext cx="129267" cy="48656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3648009" y="2783431"/>
              <a:ext cx="113973" cy="152892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3842580" y="2962721"/>
              <a:ext cx="98692" cy="150107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3755018" y="3072515"/>
              <a:ext cx="100084" cy="148727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3660518" y="2914078"/>
              <a:ext cx="155665" cy="105629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4027428" y="3186475"/>
              <a:ext cx="130660" cy="82017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3780035" y="2587454"/>
              <a:ext cx="112593" cy="84803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3431192" y="2005121"/>
              <a:ext cx="155678" cy="145942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3950995" y="3105864"/>
              <a:ext cx="108415" cy="90361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4059396" y="2986346"/>
              <a:ext cx="184861" cy="246013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3656339" y="2693083"/>
              <a:ext cx="140397" cy="91741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3703602" y="2634717"/>
              <a:ext cx="105642" cy="79232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2787694" y="2759806"/>
              <a:ext cx="26424" cy="12509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2758511" y="2612472"/>
              <a:ext cx="15295" cy="9750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2726542" y="2654177"/>
              <a:ext cx="16687" cy="8344"/>
            </a:xfrm>
            <a:custGeom>
              <a:avLst/>
              <a:gdLst/>
              <a:ahLst/>
              <a:cxnLst/>
              <a:rect l="l" t="t" r="r" b="b"/>
              <a:pathLst>
                <a:path w="1258" h="629" extrusionOk="0">
                  <a:moveTo>
                    <a:pt x="1048" y="0"/>
                  </a:moveTo>
                  <a:lnTo>
                    <a:pt x="839" y="105"/>
                  </a:lnTo>
                  <a:lnTo>
                    <a:pt x="734" y="210"/>
                  </a:lnTo>
                  <a:lnTo>
                    <a:pt x="629" y="105"/>
                  </a:lnTo>
                  <a:lnTo>
                    <a:pt x="524" y="105"/>
                  </a:lnTo>
                  <a:lnTo>
                    <a:pt x="419" y="210"/>
                  </a:lnTo>
                  <a:lnTo>
                    <a:pt x="315" y="314"/>
                  </a:lnTo>
                  <a:lnTo>
                    <a:pt x="210" y="314"/>
                  </a:lnTo>
                  <a:lnTo>
                    <a:pt x="105" y="419"/>
                  </a:lnTo>
                  <a:lnTo>
                    <a:pt x="0" y="524"/>
                  </a:lnTo>
                  <a:lnTo>
                    <a:pt x="210" y="629"/>
                  </a:lnTo>
                  <a:lnTo>
                    <a:pt x="315" y="524"/>
                  </a:lnTo>
                  <a:lnTo>
                    <a:pt x="629" y="419"/>
                  </a:lnTo>
                  <a:lnTo>
                    <a:pt x="734" y="419"/>
                  </a:lnTo>
                  <a:lnTo>
                    <a:pt x="943" y="524"/>
                  </a:lnTo>
                  <a:lnTo>
                    <a:pt x="1153" y="419"/>
                  </a:lnTo>
                  <a:lnTo>
                    <a:pt x="1258" y="31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2755725" y="2637490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2748774" y="2637490"/>
              <a:ext cx="6964" cy="557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1"/>
            <p:cNvSpPr/>
            <p:nvPr/>
          </p:nvSpPr>
          <p:spPr>
            <a:xfrm>
              <a:off x="3130979" y="1524238"/>
              <a:ext cx="136218" cy="197370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1"/>
            <p:cNvSpPr/>
            <p:nvPr/>
          </p:nvSpPr>
          <p:spPr>
            <a:xfrm>
              <a:off x="3078171" y="1700742"/>
              <a:ext cx="69509" cy="183468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1"/>
            <p:cNvSpPr/>
            <p:nvPr/>
          </p:nvSpPr>
          <p:spPr>
            <a:xfrm>
              <a:off x="3607696" y="1353279"/>
              <a:ext cx="102857" cy="123709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1"/>
            <p:cNvSpPr/>
            <p:nvPr/>
          </p:nvSpPr>
          <p:spPr>
            <a:xfrm>
              <a:off x="3075385" y="1874474"/>
              <a:ext cx="36147" cy="51428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1"/>
            <p:cNvSpPr/>
            <p:nvPr/>
          </p:nvSpPr>
          <p:spPr>
            <a:xfrm>
              <a:off x="3686915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3197702" y="1871688"/>
              <a:ext cx="26411" cy="15308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3064269" y="1927282"/>
              <a:ext cx="12522" cy="18080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3703602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3250510" y="1902264"/>
              <a:ext cx="19473" cy="25031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3219934" y="1874474"/>
              <a:ext cx="33375" cy="37540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3433965" y="2480445"/>
              <a:ext cx="68116" cy="86183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3357532" y="2185790"/>
              <a:ext cx="47263" cy="73674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3149046" y="1960643"/>
              <a:ext cx="77852" cy="66723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3243559" y="2092683"/>
              <a:ext cx="23638" cy="36147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3240787" y="2280303"/>
              <a:ext cx="20853" cy="1668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3460375" y="3217051"/>
              <a:ext cx="5571" cy="5585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3515969" y="3347698"/>
              <a:ext cx="8357" cy="11143"/>
            </a:xfrm>
            <a:custGeom>
              <a:avLst/>
              <a:gdLst/>
              <a:ahLst/>
              <a:cxnLst/>
              <a:rect l="l" t="t" r="r" b="b"/>
              <a:pathLst>
                <a:path w="630" h="840" extrusionOk="0">
                  <a:moveTo>
                    <a:pt x="210" y="1"/>
                  </a:moveTo>
                  <a:lnTo>
                    <a:pt x="1" y="315"/>
                  </a:lnTo>
                  <a:lnTo>
                    <a:pt x="210" y="839"/>
                  </a:lnTo>
                  <a:lnTo>
                    <a:pt x="629" y="629"/>
                  </a:lnTo>
                  <a:lnTo>
                    <a:pt x="420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3464541" y="3217051"/>
              <a:ext cx="57000" cy="134839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3656339" y="3110042"/>
              <a:ext cx="2799" cy="1406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3837022" y="3267086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3660518" y="3140618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3574348" y="3153127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3507625" y="2889061"/>
              <a:ext cx="19473" cy="557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3636879" y="2719494"/>
              <a:ext cx="12522" cy="8357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3493737" y="3075288"/>
              <a:ext cx="8344" cy="5585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3656339" y="2653713"/>
              <a:ext cx="1857" cy="3250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3681357" y="2538811"/>
              <a:ext cx="2799" cy="2799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4220619" y="3019694"/>
              <a:ext cx="8357" cy="9750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393666" y="2341455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624371" y="2363700"/>
              <a:ext cx="2799" cy="2786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4021870" y="3249020"/>
              <a:ext cx="5571" cy="4192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3931535" y="3258756"/>
              <a:ext cx="2786" cy="1393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364483" y="1974545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586857" y="3122551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3670241" y="3271265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4158075" y="3228180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661897" y="3137832"/>
              <a:ext cx="4192" cy="2799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3707768" y="3089190"/>
              <a:ext cx="2786" cy="2799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870383" y="2334504"/>
              <a:ext cx="1393" cy="2799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566005" y="3101698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946816" y="2444312"/>
              <a:ext cx="26424" cy="557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4283164" y="2883489"/>
              <a:ext cx="1406" cy="4192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3789772" y="2153835"/>
              <a:ext cx="4178" cy="6951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3885665" y="2385932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4083021" y="2826516"/>
              <a:ext cx="2799" cy="13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3566005" y="2716708"/>
              <a:ext cx="2786" cy="1406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3748067" y="2127424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4031606" y="2537432"/>
              <a:ext cx="5571" cy="2786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4048280" y="2659735"/>
              <a:ext cx="11129" cy="8344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3741129" y="1952299"/>
              <a:ext cx="8344" cy="6964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3624371" y="2119080"/>
              <a:ext cx="9750" cy="557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3693866" y="2020402"/>
              <a:ext cx="12522" cy="6964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3561839" y="1743827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3636879" y="2719494"/>
              <a:ext cx="13" cy="1406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3194916" y="2295598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3239394" y="2577731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3162948" y="2303928"/>
              <a:ext cx="6964" cy="6964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31"/>
          <p:cNvSpPr/>
          <p:nvPr/>
        </p:nvSpPr>
        <p:spPr>
          <a:xfrm>
            <a:off x="5770142" y="1082262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" name="Google Shape;812;p31"/>
          <p:cNvGrpSpPr/>
          <p:nvPr/>
        </p:nvGrpSpPr>
        <p:grpSpPr>
          <a:xfrm>
            <a:off x="4808363" y="1322703"/>
            <a:ext cx="1592782" cy="2102847"/>
            <a:chOff x="4808363" y="1322703"/>
            <a:chExt cx="1592782" cy="2102847"/>
          </a:xfrm>
        </p:grpSpPr>
        <p:sp>
          <p:nvSpPr>
            <p:cNvPr id="813" name="Google Shape;813;p31"/>
            <p:cNvSpPr/>
            <p:nvPr/>
          </p:nvSpPr>
          <p:spPr>
            <a:xfrm>
              <a:off x="5129416" y="2440133"/>
              <a:ext cx="123709" cy="100084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5290639" y="2455428"/>
              <a:ext cx="76459" cy="104250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5355969" y="2422066"/>
              <a:ext cx="119531" cy="162629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5158612" y="2366473"/>
              <a:ext cx="176517" cy="134825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5321214" y="2292812"/>
              <a:ext cx="120937" cy="162629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5225322" y="2302549"/>
              <a:ext cx="118151" cy="119531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4808363" y="2262236"/>
              <a:ext cx="593476" cy="8644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5328165" y="2408164"/>
              <a:ext cx="44491" cy="47276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5679794" y="2711150"/>
              <a:ext cx="144562" cy="130660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5476879" y="2894619"/>
              <a:ext cx="216830" cy="195977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5553325" y="2695869"/>
              <a:ext cx="169566" cy="19320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5772914" y="2533253"/>
              <a:ext cx="133446" cy="145955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5611691" y="3050270"/>
              <a:ext cx="91754" cy="52834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5754847" y="2656950"/>
              <a:ext cx="69509" cy="63951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5431022" y="3222622"/>
              <a:ext cx="201535" cy="202928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5697861" y="2310879"/>
              <a:ext cx="197370" cy="258522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5582508" y="3158685"/>
              <a:ext cx="205714" cy="218223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5678414" y="3143390"/>
              <a:ext cx="200142" cy="94526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5782651" y="3075288"/>
              <a:ext cx="93134" cy="75067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5708990" y="3103091"/>
              <a:ext cx="61165" cy="31982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5683972" y="3039154"/>
              <a:ext cx="86183" cy="83410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5747896" y="2997462"/>
              <a:ext cx="84803" cy="112593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5678414" y="1716023"/>
              <a:ext cx="268245" cy="236289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5845195" y="2448477"/>
              <a:ext cx="302999" cy="208486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6045324" y="2540204"/>
              <a:ext cx="150120" cy="140383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5875771" y="2372031"/>
              <a:ext cx="187633" cy="88968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6070342" y="2651392"/>
              <a:ext cx="150120" cy="205714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5778472" y="3140618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6191266" y="2790382"/>
              <a:ext cx="208486" cy="132040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5932744" y="2337290"/>
              <a:ext cx="69509" cy="54214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5499125" y="2249727"/>
              <a:ext cx="301606" cy="189026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5292031" y="1483926"/>
              <a:ext cx="493405" cy="585132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5326786" y="1973152"/>
              <a:ext cx="401664" cy="375267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5785423" y="3197604"/>
              <a:ext cx="168187" cy="115366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5688138" y="2020402"/>
              <a:ext cx="151500" cy="98692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5717321" y="2135768"/>
              <a:ext cx="189040" cy="189026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5685352" y="2107964"/>
              <a:ext cx="179303" cy="73674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5828508" y="2160772"/>
              <a:ext cx="158464" cy="230731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5558883" y="1896706"/>
              <a:ext cx="300213" cy="194598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6216284" y="2876552"/>
              <a:ext cx="184861" cy="144549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5949432" y="2644441"/>
              <a:ext cx="111200" cy="79232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6085637" y="2993297"/>
              <a:ext cx="109808" cy="73674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5923021" y="2866815"/>
              <a:ext cx="94526" cy="132053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6025865" y="2951592"/>
              <a:ext cx="82017" cy="155678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6085637" y="2925194"/>
              <a:ext cx="58379" cy="111200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5927186" y="3139225"/>
              <a:ext cx="147334" cy="161236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5999467" y="2869601"/>
              <a:ext cx="126482" cy="134825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6112034" y="2840404"/>
              <a:ext cx="120937" cy="151513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6000847" y="2677802"/>
              <a:ext cx="80625" cy="157058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5854918" y="2744512"/>
              <a:ext cx="111200" cy="165401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5891052" y="2869601"/>
              <a:ext cx="88968" cy="56986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5968891" y="2804271"/>
              <a:ext cx="138991" cy="108428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6061998" y="2636110"/>
              <a:ext cx="80625" cy="40312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5916070" y="2670851"/>
              <a:ext cx="95919" cy="170959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6109262" y="2869601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6107869" y="3058614"/>
              <a:ext cx="101477" cy="77852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5832686" y="2983560"/>
              <a:ext cx="127875" cy="102870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6050882" y="3186475"/>
              <a:ext cx="122317" cy="83410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5971664" y="2591633"/>
              <a:ext cx="1406" cy="2786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5664513" y="2827896"/>
              <a:ext cx="127875" cy="222388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5973057" y="3094748"/>
              <a:ext cx="129267" cy="48656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5764584" y="2783431"/>
              <a:ext cx="113973" cy="152892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5959155" y="2962721"/>
              <a:ext cx="98692" cy="150107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5871593" y="3072515"/>
              <a:ext cx="100084" cy="148727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5777093" y="2914078"/>
              <a:ext cx="155665" cy="105629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6144003" y="3186475"/>
              <a:ext cx="130660" cy="82017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5896610" y="2587454"/>
              <a:ext cx="112593" cy="84803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5547767" y="2005121"/>
              <a:ext cx="155678" cy="145942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6067570" y="3105864"/>
              <a:ext cx="108415" cy="90361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6175971" y="2986346"/>
              <a:ext cx="184861" cy="246013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5772914" y="2693083"/>
              <a:ext cx="140397" cy="91741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5820177" y="2634717"/>
              <a:ext cx="105642" cy="79232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4904269" y="2759806"/>
              <a:ext cx="26424" cy="12509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4875086" y="2612472"/>
              <a:ext cx="15295" cy="9750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4843117" y="2654177"/>
              <a:ext cx="16687" cy="8344"/>
            </a:xfrm>
            <a:custGeom>
              <a:avLst/>
              <a:gdLst/>
              <a:ahLst/>
              <a:cxnLst/>
              <a:rect l="l" t="t" r="r" b="b"/>
              <a:pathLst>
                <a:path w="1258" h="629" extrusionOk="0">
                  <a:moveTo>
                    <a:pt x="1048" y="0"/>
                  </a:moveTo>
                  <a:lnTo>
                    <a:pt x="839" y="105"/>
                  </a:lnTo>
                  <a:lnTo>
                    <a:pt x="734" y="210"/>
                  </a:lnTo>
                  <a:lnTo>
                    <a:pt x="629" y="105"/>
                  </a:lnTo>
                  <a:lnTo>
                    <a:pt x="524" y="105"/>
                  </a:lnTo>
                  <a:lnTo>
                    <a:pt x="419" y="210"/>
                  </a:lnTo>
                  <a:lnTo>
                    <a:pt x="315" y="314"/>
                  </a:lnTo>
                  <a:lnTo>
                    <a:pt x="210" y="314"/>
                  </a:lnTo>
                  <a:lnTo>
                    <a:pt x="105" y="419"/>
                  </a:lnTo>
                  <a:lnTo>
                    <a:pt x="0" y="524"/>
                  </a:lnTo>
                  <a:lnTo>
                    <a:pt x="210" y="629"/>
                  </a:lnTo>
                  <a:lnTo>
                    <a:pt x="315" y="524"/>
                  </a:lnTo>
                  <a:lnTo>
                    <a:pt x="629" y="419"/>
                  </a:lnTo>
                  <a:lnTo>
                    <a:pt x="734" y="419"/>
                  </a:lnTo>
                  <a:lnTo>
                    <a:pt x="943" y="524"/>
                  </a:lnTo>
                  <a:lnTo>
                    <a:pt x="1153" y="419"/>
                  </a:lnTo>
                  <a:lnTo>
                    <a:pt x="1258" y="31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4872300" y="2637490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4865349" y="2637490"/>
              <a:ext cx="6964" cy="557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5247554" y="1524238"/>
              <a:ext cx="136218" cy="197370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5194746" y="1700742"/>
              <a:ext cx="69509" cy="183468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5724271" y="1353279"/>
              <a:ext cx="102857" cy="123709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5191960" y="1874474"/>
              <a:ext cx="36147" cy="51428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5803490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5314277" y="1871688"/>
              <a:ext cx="26411" cy="15308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5180844" y="1927282"/>
              <a:ext cx="12522" cy="18080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5820177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5367085" y="1902264"/>
              <a:ext cx="19473" cy="25031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5336509" y="1874474"/>
              <a:ext cx="33375" cy="37540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>
              <a:off x="5550540" y="2480445"/>
              <a:ext cx="68116" cy="86183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>
              <a:off x="5474107" y="2185790"/>
              <a:ext cx="47263" cy="73674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5265621" y="1960643"/>
              <a:ext cx="77852" cy="66723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5360134" y="2092683"/>
              <a:ext cx="23638" cy="36147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5357362" y="2280303"/>
              <a:ext cx="20853" cy="1668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5576950" y="3217051"/>
              <a:ext cx="5571" cy="5585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5632544" y="3347698"/>
              <a:ext cx="8357" cy="11143"/>
            </a:xfrm>
            <a:custGeom>
              <a:avLst/>
              <a:gdLst/>
              <a:ahLst/>
              <a:cxnLst/>
              <a:rect l="l" t="t" r="r" b="b"/>
              <a:pathLst>
                <a:path w="630" h="840" extrusionOk="0">
                  <a:moveTo>
                    <a:pt x="210" y="1"/>
                  </a:moveTo>
                  <a:lnTo>
                    <a:pt x="1" y="315"/>
                  </a:lnTo>
                  <a:lnTo>
                    <a:pt x="210" y="839"/>
                  </a:lnTo>
                  <a:lnTo>
                    <a:pt x="629" y="629"/>
                  </a:lnTo>
                  <a:lnTo>
                    <a:pt x="420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5581116" y="3217051"/>
              <a:ext cx="57000" cy="134839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5772914" y="3110042"/>
              <a:ext cx="2799" cy="1406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>
              <a:off x="5953597" y="3267086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>
              <a:off x="5777093" y="3140618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>
              <a:off x="5690923" y="3153127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>
              <a:off x="5624200" y="2889061"/>
              <a:ext cx="19473" cy="557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5753454" y="2719494"/>
              <a:ext cx="12522" cy="8357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5610312" y="3075288"/>
              <a:ext cx="8344" cy="5585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>
              <a:off x="5772914" y="2653713"/>
              <a:ext cx="1857" cy="3250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>
              <a:off x="5797932" y="2538811"/>
              <a:ext cx="2799" cy="2799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6337194" y="3019694"/>
              <a:ext cx="8357" cy="9750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5510241" y="2341455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>
              <a:off x="5740946" y="2363700"/>
              <a:ext cx="2799" cy="2786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>
              <a:off x="6138445" y="3249020"/>
              <a:ext cx="5571" cy="4192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6048110" y="3258756"/>
              <a:ext cx="2786" cy="1393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>
              <a:off x="5481058" y="1974545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>
              <a:off x="5703432" y="3122551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>
              <a:off x="5786816" y="3271265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6274650" y="3228180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5778472" y="3137832"/>
              <a:ext cx="4192" cy="2799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5824343" y="3089190"/>
              <a:ext cx="2786" cy="2799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>
              <a:off x="5986958" y="2334504"/>
              <a:ext cx="1393" cy="2799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>
              <a:off x="5682580" y="3101698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>
              <a:off x="6063391" y="2444312"/>
              <a:ext cx="26424" cy="557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>
              <a:off x="6399739" y="2883489"/>
              <a:ext cx="1406" cy="4192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>
              <a:off x="5906347" y="2153835"/>
              <a:ext cx="4178" cy="6951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>
              <a:off x="6002240" y="2385932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>
              <a:off x="6199596" y="2826516"/>
              <a:ext cx="2799" cy="13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>
              <a:off x="5682580" y="2716708"/>
              <a:ext cx="2786" cy="1406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>
              <a:off x="5864642" y="2127424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>
              <a:off x="6148181" y="2537432"/>
              <a:ext cx="5571" cy="2786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>
              <a:off x="6164855" y="2659735"/>
              <a:ext cx="11129" cy="8344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>
              <a:off x="5857704" y="1952299"/>
              <a:ext cx="8344" cy="6964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5740946" y="2119080"/>
              <a:ext cx="9750" cy="557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>
              <a:off x="5810441" y="2020402"/>
              <a:ext cx="12522" cy="6964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>
              <a:off x="5678414" y="1743827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5753454" y="2719494"/>
              <a:ext cx="13" cy="1406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>
              <a:off x="5311491" y="2295598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5355969" y="2577731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5279523" y="2303928"/>
              <a:ext cx="6964" cy="6964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7" name="Google Shape;947;p31"/>
          <p:cNvSpPr/>
          <p:nvPr/>
        </p:nvSpPr>
        <p:spPr>
          <a:xfrm>
            <a:off x="7927042" y="1082262"/>
            <a:ext cx="37540" cy="38933"/>
          </a:xfrm>
          <a:custGeom>
            <a:avLst/>
            <a:gdLst/>
            <a:ahLst/>
            <a:cxnLst/>
            <a:rect l="l" t="t" r="r" b="b"/>
            <a:pathLst>
              <a:path w="2830" h="2935" extrusionOk="0">
                <a:moveTo>
                  <a:pt x="1258" y="0"/>
                </a:moveTo>
                <a:lnTo>
                  <a:pt x="1048" y="210"/>
                </a:lnTo>
                <a:lnTo>
                  <a:pt x="943" y="420"/>
                </a:lnTo>
                <a:lnTo>
                  <a:pt x="943" y="524"/>
                </a:lnTo>
                <a:lnTo>
                  <a:pt x="838" y="524"/>
                </a:lnTo>
                <a:lnTo>
                  <a:pt x="629" y="629"/>
                </a:lnTo>
                <a:lnTo>
                  <a:pt x="524" y="524"/>
                </a:lnTo>
                <a:lnTo>
                  <a:pt x="210" y="524"/>
                </a:lnTo>
                <a:lnTo>
                  <a:pt x="105" y="629"/>
                </a:lnTo>
                <a:lnTo>
                  <a:pt x="0" y="839"/>
                </a:lnTo>
                <a:lnTo>
                  <a:pt x="105" y="1048"/>
                </a:lnTo>
                <a:lnTo>
                  <a:pt x="210" y="1153"/>
                </a:lnTo>
                <a:lnTo>
                  <a:pt x="315" y="1363"/>
                </a:lnTo>
                <a:lnTo>
                  <a:pt x="524" y="1467"/>
                </a:lnTo>
                <a:lnTo>
                  <a:pt x="524" y="1572"/>
                </a:lnTo>
                <a:lnTo>
                  <a:pt x="524" y="1782"/>
                </a:lnTo>
                <a:lnTo>
                  <a:pt x="629" y="1991"/>
                </a:lnTo>
                <a:lnTo>
                  <a:pt x="838" y="2096"/>
                </a:lnTo>
                <a:lnTo>
                  <a:pt x="1048" y="2306"/>
                </a:lnTo>
                <a:lnTo>
                  <a:pt x="1362" y="2306"/>
                </a:lnTo>
                <a:lnTo>
                  <a:pt x="1572" y="2201"/>
                </a:lnTo>
                <a:lnTo>
                  <a:pt x="1677" y="2096"/>
                </a:lnTo>
                <a:lnTo>
                  <a:pt x="1781" y="1991"/>
                </a:lnTo>
                <a:lnTo>
                  <a:pt x="1886" y="2096"/>
                </a:lnTo>
                <a:lnTo>
                  <a:pt x="1991" y="2306"/>
                </a:lnTo>
                <a:lnTo>
                  <a:pt x="1991" y="2515"/>
                </a:lnTo>
                <a:lnTo>
                  <a:pt x="1991" y="2725"/>
                </a:lnTo>
                <a:lnTo>
                  <a:pt x="1991" y="2934"/>
                </a:lnTo>
                <a:lnTo>
                  <a:pt x="2201" y="2934"/>
                </a:lnTo>
                <a:lnTo>
                  <a:pt x="2410" y="2829"/>
                </a:lnTo>
                <a:lnTo>
                  <a:pt x="2829" y="2515"/>
                </a:lnTo>
                <a:lnTo>
                  <a:pt x="2829" y="2306"/>
                </a:lnTo>
                <a:lnTo>
                  <a:pt x="2829" y="2201"/>
                </a:lnTo>
                <a:lnTo>
                  <a:pt x="2724" y="1991"/>
                </a:lnTo>
                <a:lnTo>
                  <a:pt x="2724" y="1886"/>
                </a:lnTo>
                <a:lnTo>
                  <a:pt x="2515" y="1782"/>
                </a:lnTo>
                <a:lnTo>
                  <a:pt x="2410" y="1677"/>
                </a:lnTo>
                <a:lnTo>
                  <a:pt x="2410" y="1363"/>
                </a:lnTo>
                <a:lnTo>
                  <a:pt x="2305" y="1258"/>
                </a:lnTo>
                <a:lnTo>
                  <a:pt x="2096" y="1153"/>
                </a:lnTo>
                <a:lnTo>
                  <a:pt x="1991" y="1048"/>
                </a:lnTo>
                <a:lnTo>
                  <a:pt x="1886" y="1048"/>
                </a:lnTo>
                <a:lnTo>
                  <a:pt x="1781" y="943"/>
                </a:lnTo>
                <a:lnTo>
                  <a:pt x="1781" y="839"/>
                </a:lnTo>
                <a:lnTo>
                  <a:pt x="1781" y="734"/>
                </a:lnTo>
                <a:lnTo>
                  <a:pt x="1781" y="629"/>
                </a:lnTo>
                <a:lnTo>
                  <a:pt x="1886" y="420"/>
                </a:lnTo>
                <a:lnTo>
                  <a:pt x="1781" y="315"/>
                </a:lnTo>
                <a:lnTo>
                  <a:pt x="1677" y="105"/>
                </a:lnTo>
                <a:lnTo>
                  <a:pt x="1467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" name="Google Shape;948;p31"/>
          <p:cNvGrpSpPr/>
          <p:nvPr/>
        </p:nvGrpSpPr>
        <p:grpSpPr>
          <a:xfrm>
            <a:off x="6965263" y="1322703"/>
            <a:ext cx="1592782" cy="2102847"/>
            <a:chOff x="6965263" y="1322703"/>
            <a:chExt cx="1592782" cy="2102847"/>
          </a:xfrm>
        </p:grpSpPr>
        <p:sp>
          <p:nvSpPr>
            <p:cNvPr id="949" name="Google Shape;949;p31"/>
            <p:cNvSpPr/>
            <p:nvPr/>
          </p:nvSpPr>
          <p:spPr>
            <a:xfrm>
              <a:off x="7286316" y="2440133"/>
              <a:ext cx="123709" cy="100084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7447539" y="2455428"/>
              <a:ext cx="76459" cy="104250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7512869" y="2422066"/>
              <a:ext cx="119531" cy="162629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7315512" y="2366473"/>
              <a:ext cx="176517" cy="134825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7478114" y="2292812"/>
              <a:ext cx="120937" cy="162629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7382222" y="2302549"/>
              <a:ext cx="118151" cy="119531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6965263" y="2262236"/>
              <a:ext cx="593476" cy="864493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7485065" y="2408164"/>
              <a:ext cx="44491" cy="47276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7836694" y="2711150"/>
              <a:ext cx="144562" cy="130660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7633779" y="2894619"/>
              <a:ext cx="216830" cy="195977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7710225" y="2695869"/>
              <a:ext cx="169566" cy="19320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7929814" y="2533253"/>
              <a:ext cx="133446" cy="145955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7768591" y="3050270"/>
              <a:ext cx="91754" cy="52834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7911747" y="2656950"/>
              <a:ext cx="69509" cy="63951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7587922" y="3222622"/>
              <a:ext cx="201535" cy="202928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7854761" y="2310879"/>
              <a:ext cx="197370" cy="258522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7739408" y="3158685"/>
              <a:ext cx="205714" cy="218223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7835314" y="3143390"/>
              <a:ext cx="200142" cy="94526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7939551" y="3075288"/>
              <a:ext cx="93134" cy="75067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7865890" y="3103091"/>
              <a:ext cx="61165" cy="31982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7840872" y="3039154"/>
              <a:ext cx="86183" cy="83410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7904796" y="2997462"/>
              <a:ext cx="84803" cy="112593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7835314" y="1716023"/>
              <a:ext cx="268245" cy="236289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8002095" y="2448477"/>
              <a:ext cx="302999" cy="208486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8202224" y="2540204"/>
              <a:ext cx="150120" cy="140383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8032671" y="2372031"/>
              <a:ext cx="187633" cy="88968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8227242" y="2651392"/>
              <a:ext cx="150120" cy="205714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7935372" y="3140618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8348166" y="2561057"/>
              <a:ext cx="208486" cy="132040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8089644" y="2337290"/>
              <a:ext cx="69509" cy="54214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7656025" y="2249727"/>
              <a:ext cx="301606" cy="189026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7448931" y="1483926"/>
              <a:ext cx="493405" cy="585132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7483686" y="1973152"/>
              <a:ext cx="401664" cy="375267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7942323" y="3197604"/>
              <a:ext cx="168187" cy="115366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7845038" y="2020402"/>
              <a:ext cx="151500" cy="98692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7874221" y="2135768"/>
              <a:ext cx="189040" cy="189026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7842252" y="2107964"/>
              <a:ext cx="179303" cy="73674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7985408" y="2160772"/>
              <a:ext cx="158464" cy="230731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>
              <a:off x="7715783" y="1896706"/>
              <a:ext cx="300213" cy="194598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8373184" y="2647227"/>
              <a:ext cx="184861" cy="144549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>
              <a:off x="8106332" y="2644441"/>
              <a:ext cx="111200" cy="79232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1"/>
            <p:cNvSpPr/>
            <p:nvPr/>
          </p:nvSpPr>
          <p:spPr>
            <a:xfrm>
              <a:off x="8242537" y="2993297"/>
              <a:ext cx="109808" cy="73674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>
              <a:off x="8079921" y="2866815"/>
              <a:ext cx="94526" cy="132053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1"/>
            <p:cNvSpPr/>
            <p:nvPr/>
          </p:nvSpPr>
          <p:spPr>
            <a:xfrm>
              <a:off x="8182765" y="2951592"/>
              <a:ext cx="82017" cy="155678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1"/>
            <p:cNvSpPr/>
            <p:nvPr/>
          </p:nvSpPr>
          <p:spPr>
            <a:xfrm>
              <a:off x="8242537" y="2925194"/>
              <a:ext cx="58379" cy="111200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1"/>
            <p:cNvSpPr/>
            <p:nvPr/>
          </p:nvSpPr>
          <p:spPr>
            <a:xfrm>
              <a:off x="8084086" y="3139225"/>
              <a:ext cx="147334" cy="161236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1"/>
            <p:cNvSpPr/>
            <p:nvPr/>
          </p:nvSpPr>
          <p:spPr>
            <a:xfrm>
              <a:off x="8156367" y="2869601"/>
              <a:ext cx="126482" cy="134825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1"/>
            <p:cNvSpPr/>
            <p:nvPr/>
          </p:nvSpPr>
          <p:spPr>
            <a:xfrm>
              <a:off x="8268934" y="2840404"/>
              <a:ext cx="120937" cy="151513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1"/>
            <p:cNvSpPr/>
            <p:nvPr/>
          </p:nvSpPr>
          <p:spPr>
            <a:xfrm>
              <a:off x="8157747" y="2677802"/>
              <a:ext cx="80625" cy="157058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1"/>
            <p:cNvSpPr/>
            <p:nvPr/>
          </p:nvSpPr>
          <p:spPr>
            <a:xfrm>
              <a:off x="8011818" y="2744512"/>
              <a:ext cx="111200" cy="165401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1"/>
            <p:cNvSpPr/>
            <p:nvPr/>
          </p:nvSpPr>
          <p:spPr>
            <a:xfrm>
              <a:off x="8047952" y="2869601"/>
              <a:ext cx="88968" cy="56986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1"/>
            <p:cNvSpPr/>
            <p:nvPr/>
          </p:nvSpPr>
          <p:spPr>
            <a:xfrm>
              <a:off x="8125791" y="2804271"/>
              <a:ext cx="138991" cy="108428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1"/>
            <p:cNvSpPr/>
            <p:nvPr/>
          </p:nvSpPr>
          <p:spPr>
            <a:xfrm>
              <a:off x="8218898" y="2636110"/>
              <a:ext cx="80625" cy="40312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1"/>
            <p:cNvSpPr/>
            <p:nvPr/>
          </p:nvSpPr>
          <p:spPr>
            <a:xfrm>
              <a:off x="8072970" y="2670851"/>
              <a:ext cx="95919" cy="170959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1"/>
            <p:cNvSpPr/>
            <p:nvPr/>
          </p:nvSpPr>
          <p:spPr>
            <a:xfrm>
              <a:off x="8266162" y="2869601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1"/>
            <p:cNvSpPr/>
            <p:nvPr/>
          </p:nvSpPr>
          <p:spPr>
            <a:xfrm>
              <a:off x="8264769" y="3058614"/>
              <a:ext cx="101477" cy="77852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1"/>
            <p:cNvSpPr/>
            <p:nvPr/>
          </p:nvSpPr>
          <p:spPr>
            <a:xfrm>
              <a:off x="7989586" y="2983560"/>
              <a:ext cx="127875" cy="102870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1"/>
            <p:cNvSpPr/>
            <p:nvPr/>
          </p:nvSpPr>
          <p:spPr>
            <a:xfrm>
              <a:off x="8207782" y="3186475"/>
              <a:ext cx="122317" cy="83410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1"/>
            <p:cNvSpPr/>
            <p:nvPr/>
          </p:nvSpPr>
          <p:spPr>
            <a:xfrm>
              <a:off x="8128564" y="2591633"/>
              <a:ext cx="1406" cy="2786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1"/>
            <p:cNvSpPr/>
            <p:nvPr/>
          </p:nvSpPr>
          <p:spPr>
            <a:xfrm>
              <a:off x="7821413" y="2827896"/>
              <a:ext cx="127875" cy="222388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1"/>
            <p:cNvSpPr/>
            <p:nvPr/>
          </p:nvSpPr>
          <p:spPr>
            <a:xfrm>
              <a:off x="8129957" y="3094748"/>
              <a:ext cx="129267" cy="48656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1"/>
            <p:cNvSpPr/>
            <p:nvPr/>
          </p:nvSpPr>
          <p:spPr>
            <a:xfrm>
              <a:off x="7921484" y="2783431"/>
              <a:ext cx="113973" cy="152892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1"/>
            <p:cNvSpPr/>
            <p:nvPr/>
          </p:nvSpPr>
          <p:spPr>
            <a:xfrm>
              <a:off x="8116055" y="2962721"/>
              <a:ext cx="98692" cy="150107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1"/>
            <p:cNvSpPr/>
            <p:nvPr/>
          </p:nvSpPr>
          <p:spPr>
            <a:xfrm>
              <a:off x="8028493" y="3072515"/>
              <a:ext cx="100084" cy="148727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1"/>
            <p:cNvSpPr/>
            <p:nvPr/>
          </p:nvSpPr>
          <p:spPr>
            <a:xfrm>
              <a:off x="7933993" y="2914078"/>
              <a:ext cx="155665" cy="105629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1"/>
            <p:cNvSpPr/>
            <p:nvPr/>
          </p:nvSpPr>
          <p:spPr>
            <a:xfrm>
              <a:off x="8300903" y="3186475"/>
              <a:ext cx="130660" cy="82017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1"/>
            <p:cNvSpPr/>
            <p:nvPr/>
          </p:nvSpPr>
          <p:spPr>
            <a:xfrm>
              <a:off x="8053510" y="2587454"/>
              <a:ext cx="112593" cy="84803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1"/>
            <p:cNvSpPr/>
            <p:nvPr/>
          </p:nvSpPr>
          <p:spPr>
            <a:xfrm>
              <a:off x="7704667" y="2005121"/>
              <a:ext cx="155678" cy="145942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1"/>
            <p:cNvSpPr/>
            <p:nvPr/>
          </p:nvSpPr>
          <p:spPr>
            <a:xfrm>
              <a:off x="8224470" y="3105864"/>
              <a:ext cx="108415" cy="90361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1"/>
            <p:cNvSpPr/>
            <p:nvPr/>
          </p:nvSpPr>
          <p:spPr>
            <a:xfrm>
              <a:off x="8332871" y="2986346"/>
              <a:ext cx="184861" cy="246013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1"/>
            <p:cNvSpPr/>
            <p:nvPr/>
          </p:nvSpPr>
          <p:spPr>
            <a:xfrm>
              <a:off x="7929814" y="2693083"/>
              <a:ext cx="140397" cy="91741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1"/>
            <p:cNvSpPr/>
            <p:nvPr/>
          </p:nvSpPr>
          <p:spPr>
            <a:xfrm>
              <a:off x="7977077" y="2634717"/>
              <a:ext cx="105642" cy="79232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1"/>
            <p:cNvSpPr/>
            <p:nvPr/>
          </p:nvSpPr>
          <p:spPr>
            <a:xfrm>
              <a:off x="7061169" y="2759806"/>
              <a:ext cx="26424" cy="12509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1"/>
            <p:cNvSpPr/>
            <p:nvPr/>
          </p:nvSpPr>
          <p:spPr>
            <a:xfrm>
              <a:off x="7031986" y="2612472"/>
              <a:ext cx="15295" cy="9750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1"/>
            <p:cNvSpPr/>
            <p:nvPr/>
          </p:nvSpPr>
          <p:spPr>
            <a:xfrm>
              <a:off x="7000017" y="2654177"/>
              <a:ext cx="16687" cy="8344"/>
            </a:xfrm>
            <a:custGeom>
              <a:avLst/>
              <a:gdLst/>
              <a:ahLst/>
              <a:cxnLst/>
              <a:rect l="l" t="t" r="r" b="b"/>
              <a:pathLst>
                <a:path w="1258" h="629" extrusionOk="0">
                  <a:moveTo>
                    <a:pt x="1048" y="0"/>
                  </a:moveTo>
                  <a:lnTo>
                    <a:pt x="839" y="105"/>
                  </a:lnTo>
                  <a:lnTo>
                    <a:pt x="734" y="210"/>
                  </a:lnTo>
                  <a:lnTo>
                    <a:pt x="629" y="105"/>
                  </a:lnTo>
                  <a:lnTo>
                    <a:pt x="524" y="105"/>
                  </a:lnTo>
                  <a:lnTo>
                    <a:pt x="419" y="210"/>
                  </a:lnTo>
                  <a:lnTo>
                    <a:pt x="315" y="314"/>
                  </a:lnTo>
                  <a:lnTo>
                    <a:pt x="210" y="314"/>
                  </a:lnTo>
                  <a:lnTo>
                    <a:pt x="105" y="419"/>
                  </a:lnTo>
                  <a:lnTo>
                    <a:pt x="0" y="524"/>
                  </a:lnTo>
                  <a:lnTo>
                    <a:pt x="210" y="629"/>
                  </a:lnTo>
                  <a:lnTo>
                    <a:pt x="315" y="524"/>
                  </a:lnTo>
                  <a:lnTo>
                    <a:pt x="629" y="419"/>
                  </a:lnTo>
                  <a:lnTo>
                    <a:pt x="734" y="419"/>
                  </a:lnTo>
                  <a:lnTo>
                    <a:pt x="943" y="524"/>
                  </a:lnTo>
                  <a:lnTo>
                    <a:pt x="1153" y="419"/>
                  </a:lnTo>
                  <a:lnTo>
                    <a:pt x="1258" y="31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1"/>
            <p:cNvSpPr/>
            <p:nvPr/>
          </p:nvSpPr>
          <p:spPr>
            <a:xfrm>
              <a:off x="7029200" y="2637490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1"/>
            <p:cNvSpPr/>
            <p:nvPr/>
          </p:nvSpPr>
          <p:spPr>
            <a:xfrm>
              <a:off x="7022249" y="2637490"/>
              <a:ext cx="6964" cy="5571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1"/>
            <p:cNvSpPr/>
            <p:nvPr/>
          </p:nvSpPr>
          <p:spPr>
            <a:xfrm>
              <a:off x="7404454" y="1524238"/>
              <a:ext cx="136218" cy="197370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1"/>
            <p:cNvSpPr/>
            <p:nvPr/>
          </p:nvSpPr>
          <p:spPr>
            <a:xfrm>
              <a:off x="7351646" y="1700742"/>
              <a:ext cx="69509" cy="183468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1"/>
            <p:cNvSpPr/>
            <p:nvPr/>
          </p:nvSpPr>
          <p:spPr>
            <a:xfrm>
              <a:off x="7881171" y="1353279"/>
              <a:ext cx="102857" cy="123709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1"/>
            <p:cNvSpPr/>
            <p:nvPr/>
          </p:nvSpPr>
          <p:spPr>
            <a:xfrm>
              <a:off x="7348860" y="1874474"/>
              <a:ext cx="36147" cy="51428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1"/>
            <p:cNvSpPr/>
            <p:nvPr/>
          </p:nvSpPr>
          <p:spPr>
            <a:xfrm>
              <a:off x="7960390" y="1322703"/>
              <a:ext cx="62558" cy="51442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1"/>
            <p:cNvSpPr/>
            <p:nvPr/>
          </p:nvSpPr>
          <p:spPr>
            <a:xfrm>
              <a:off x="7471177" y="1871688"/>
              <a:ext cx="26411" cy="15308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1"/>
            <p:cNvSpPr/>
            <p:nvPr/>
          </p:nvSpPr>
          <p:spPr>
            <a:xfrm>
              <a:off x="7337744" y="1927282"/>
              <a:ext cx="12522" cy="18080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1"/>
            <p:cNvSpPr/>
            <p:nvPr/>
          </p:nvSpPr>
          <p:spPr>
            <a:xfrm>
              <a:off x="7977077" y="1363015"/>
              <a:ext cx="26411" cy="27803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1"/>
            <p:cNvSpPr/>
            <p:nvPr/>
          </p:nvSpPr>
          <p:spPr>
            <a:xfrm>
              <a:off x="7523985" y="1902264"/>
              <a:ext cx="19473" cy="25031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1"/>
            <p:cNvSpPr/>
            <p:nvPr/>
          </p:nvSpPr>
          <p:spPr>
            <a:xfrm>
              <a:off x="7493409" y="1874474"/>
              <a:ext cx="33375" cy="37540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1"/>
            <p:cNvSpPr/>
            <p:nvPr/>
          </p:nvSpPr>
          <p:spPr>
            <a:xfrm>
              <a:off x="7707440" y="2480445"/>
              <a:ext cx="68116" cy="86183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7631007" y="2185790"/>
              <a:ext cx="47263" cy="73674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1"/>
            <p:cNvSpPr/>
            <p:nvPr/>
          </p:nvSpPr>
          <p:spPr>
            <a:xfrm>
              <a:off x="7422521" y="1960643"/>
              <a:ext cx="77852" cy="66723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1"/>
            <p:cNvSpPr/>
            <p:nvPr/>
          </p:nvSpPr>
          <p:spPr>
            <a:xfrm>
              <a:off x="7517034" y="2092683"/>
              <a:ext cx="23638" cy="36147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7514262" y="2280303"/>
              <a:ext cx="20853" cy="16687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1"/>
            <p:cNvSpPr/>
            <p:nvPr/>
          </p:nvSpPr>
          <p:spPr>
            <a:xfrm>
              <a:off x="7733850" y="3217051"/>
              <a:ext cx="5571" cy="5585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1"/>
            <p:cNvSpPr/>
            <p:nvPr/>
          </p:nvSpPr>
          <p:spPr>
            <a:xfrm>
              <a:off x="7789444" y="3347698"/>
              <a:ext cx="8357" cy="11143"/>
            </a:xfrm>
            <a:custGeom>
              <a:avLst/>
              <a:gdLst/>
              <a:ahLst/>
              <a:cxnLst/>
              <a:rect l="l" t="t" r="r" b="b"/>
              <a:pathLst>
                <a:path w="630" h="840" extrusionOk="0">
                  <a:moveTo>
                    <a:pt x="210" y="1"/>
                  </a:moveTo>
                  <a:lnTo>
                    <a:pt x="1" y="315"/>
                  </a:lnTo>
                  <a:lnTo>
                    <a:pt x="210" y="839"/>
                  </a:lnTo>
                  <a:lnTo>
                    <a:pt x="629" y="629"/>
                  </a:lnTo>
                  <a:lnTo>
                    <a:pt x="420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1"/>
            <p:cNvSpPr/>
            <p:nvPr/>
          </p:nvSpPr>
          <p:spPr>
            <a:xfrm>
              <a:off x="7929814" y="3110042"/>
              <a:ext cx="2799" cy="1406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1"/>
            <p:cNvSpPr/>
            <p:nvPr/>
          </p:nvSpPr>
          <p:spPr>
            <a:xfrm>
              <a:off x="8110497" y="3267086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1"/>
            <p:cNvSpPr/>
            <p:nvPr/>
          </p:nvSpPr>
          <p:spPr>
            <a:xfrm>
              <a:off x="7933993" y="3140618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1"/>
            <p:cNvSpPr/>
            <p:nvPr/>
          </p:nvSpPr>
          <p:spPr>
            <a:xfrm>
              <a:off x="7847823" y="3153127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1"/>
            <p:cNvSpPr/>
            <p:nvPr/>
          </p:nvSpPr>
          <p:spPr>
            <a:xfrm>
              <a:off x="7781100" y="2889061"/>
              <a:ext cx="19473" cy="5571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1"/>
            <p:cNvSpPr/>
            <p:nvPr/>
          </p:nvSpPr>
          <p:spPr>
            <a:xfrm>
              <a:off x="7910354" y="2719494"/>
              <a:ext cx="12522" cy="8357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1"/>
            <p:cNvSpPr/>
            <p:nvPr/>
          </p:nvSpPr>
          <p:spPr>
            <a:xfrm>
              <a:off x="7767212" y="3075288"/>
              <a:ext cx="8344" cy="5585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1"/>
            <p:cNvSpPr/>
            <p:nvPr/>
          </p:nvSpPr>
          <p:spPr>
            <a:xfrm>
              <a:off x="7929814" y="2653713"/>
              <a:ext cx="1857" cy="3250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1"/>
            <p:cNvSpPr/>
            <p:nvPr/>
          </p:nvSpPr>
          <p:spPr>
            <a:xfrm>
              <a:off x="7954832" y="2538811"/>
              <a:ext cx="2799" cy="2799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1"/>
            <p:cNvSpPr/>
            <p:nvPr/>
          </p:nvSpPr>
          <p:spPr>
            <a:xfrm>
              <a:off x="8494094" y="2790369"/>
              <a:ext cx="8357" cy="9750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1"/>
            <p:cNvSpPr/>
            <p:nvPr/>
          </p:nvSpPr>
          <p:spPr>
            <a:xfrm>
              <a:off x="7667141" y="2341455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1"/>
            <p:cNvSpPr/>
            <p:nvPr/>
          </p:nvSpPr>
          <p:spPr>
            <a:xfrm>
              <a:off x="7897846" y="2363700"/>
              <a:ext cx="2799" cy="2786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1"/>
            <p:cNvSpPr/>
            <p:nvPr/>
          </p:nvSpPr>
          <p:spPr>
            <a:xfrm>
              <a:off x="8295345" y="3249020"/>
              <a:ext cx="5571" cy="4192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1"/>
            <p:cNvSpPr/>
            <p:nvPr/>
          </p:nvSpPr>
          <p:spPr>
            <a:xfrm>
              <a:off x="8205010" y="3258756"/>
              <a:ext cx="2786" cy="1393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1"/>
            <p:cNvSpPr/>
            <p:nvPr/>
          </p:nvSpPr>
          <p:spPr>
            <a:xfrm>
              <a:off x="7637958" y="1974545"/>
              <a:ext cx="1393" cy="2786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7860332" y="3122551"/>
              <a:ext cx="5571" cy="5571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7943716" y="3271265"/>
              <a:ext cx="5571" cy="6964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8431550" y="2998855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1"/>
            <p:cNvSpPr/>
            <p:nvPr/>
          </p:nvSpPr>
          <p:spPr>
            <a:xfrm>
              <a:off x="7935372" y="3137832"/>
              <a:ext cx="4192" cy="2799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1"/>
            <p:cNvSpPr/>
            <p:nvPr/>
          </p:nvSpPr>
          <p:spPr>
            <a:xfrm>
              <a:off x="7981243" y="3089190"/>
              <a:ext cx="2786" cy="2799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1"/>
            <p:cNvSpPr/>
            <p:nvPr/>
          </p:nvSpPr>
          <p:spPr>
            <a:xfrm>
              <a:off x="8143858" y="2334504"/>
              <a:ext cx="1393" cy="2799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1"/>
            <p:cNvSpPr/>
            <p:nvPr/>
          </p:nvSpPr>
          <p:spPr>
            <a:xfrm>
              <a:off x="7839480" y="3101698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1"/>
            <p:cNvSpPr/>
            <p:nvPr/>
          </p:nvSpPr>
          <p:spPr>
            <a:xfrm>
              <a:off x="8220291" y="2444312"/>
              <a:ext cx="26424" cy="5571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1"/>
            <p:cNvSpPr/>
            <p:nvPr/>
          </p:nvSpPr>
          <p:spPr>
            <a:xfrm>
              <a:off x="8556639" y="2654164"/>
              <a:ext cx="1406" cy="4192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1"/>
            <p:cNvSpPr/>
            <p:nvPr/>
          </p:nvSpPr>
          <p:spPr>
            <a:xfrm>
              <a:off x="8063247" y="2153835"/>
              <a:ext cx="4178" cy="6951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1"/>
            <p:cNvSpPr/>
            <p:nvPr/>
          </p:nvSpPr>
          <p:spPr>
            <a:xfrm>
              <a:off x="8159140" y="2385932"/>
              <a:ext cx="1406" cy="2799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1"/>
            <p:cNvSpPr/>
            <p:nvPr/>
          </p:nvSpPr>
          <p:spPr>
            <a:xfrm>
              <a:off x="8356496" y="2597191"/>
              <a:ext cx="2799" cy="13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1"/>
            <p:cNvSpPr/>
            <p:nvPr/>
          </p:nvSpPr>
          <p:spPr>
            <a:xfrm>
              <a:off x="7839480" y="2716708"/>
              <a:ext cx="2786" cy="1406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1"/>
            <p:cNvSpPr/>
            <p:nvPr/>
          </p:nvSpPr>
          <p:spPr>
            <a:xfrm>
              <a:off x="8021542" y="2127424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1"/>
            <p:cNvSpPr/>
            <p:nvPr/>
          </p:nvSpPr>
          <p:spPr>
            <a:xfrm>
              <a:off x="8305081" y="2537432"/>
              <a:ext cx="5571" cy="2786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1"/>
            <p:cNvSpPr/>
            <p:nvPr/>
          </p:nvSpPr>
          <p:spPr>
            <a:xfrm>
              <a:off x="8321755" y="2659735"/>
              <a:ext cx="11129" cy="8344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1"/>
            <p:cNvSpPr/>
            <p:nvPr/>
          </p:nvSpPr>
          <p:spPr>
            <a:xfrm>
              <a:off x="8014604" y="1952299"/>
              <a:ext cx="8344" cy="6964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1"/>
            <p:cNvSpPr/>
            <p:nvPr/>
          </p:nvSpPr>
          <p:spPr>
            <a:xfrm>
              <a:off x="7897846" y="2119080"/>
              <a:ext cx="9750" cy="5571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1"/>
            <p:cNvSpPr/>
            <p:nvPr/>
          </p:nvSpPr>
          <p:spPr>
            <a:xfrm>
              <a:off x="7967341" y="2020402"/>
              <a:ext cx="12522" cy="6964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1"/>
            <p:cNvSpPr/>
            <p:nvPr/>
          </p:nvSpPr>
          <p:spPr>
            <a:xfrm>
              <a:off x="7835314" y="1743827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1"/>
            <p:cNvSpPr/>
            <p:nvPr/>
          </p:nvSpPr>
          <p:spPr>
            <a:xfrm>
              <a:off x="7910354" y="2719494"/>
              <a:ext cx="13" cy="1406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1"/>
            <p:cNvSpPr/>
            <p:nvPr/>
          </p:nvSpPr>
          <p:spPr>
            <a:xfrm>
              <a:off x="7468391" y="2295598"/>
              <a:ext cx="9737" cy="6964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1"/>
            <p:cNvSpPr/>
            <p:nvPr/>
          </p:nvSpPr>
          <p:spPr>
            <a:xfrm>
              <a:off x="7512869" y="2577731"/>
              <a:ext cx="6964" cy="8357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1"/>
            <p:cNvSpPr/>
            <p:nvPr/>
          </p:nvSpPr>
          <p:spPr>
            <a:xfrm>
              <a:off x="7436423" y="2303928"/>
              <a:ext cx="6964" cy="6964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31"/>
          <p:cNvGrpSpPr/>
          <p:nvPr/>
        </p:nvGrpSpPr>
        <p:grpSpPr>
          <a:xfrm>
            <a:off x="474325" y="3627044"/>
            <a:ext cx="1900200" cy="1080006"/>
            <a:chOff x="474325" y="3627044"/>
            <a:chExt cx="1900200" cy="1080006"/>
          </a:xfrm>
        </p:grpSpPr>
        <p:sp>
          <p:nvSpPr>
            <p:cNvPr id="1083" name="Google Shape;1083;p31"/>
            <p:cNvSpPr txBox="1"/>
            <p:nvPr/>
          </p:nvSpPr>
          <p:spPr>
            <a:xfrm>
              <a:off x="474325" y="3627044"/>
              <a:ext cx="1900200" cy="32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4" name="Google Shape;1084;p31"/>
            <p:cNvSpPr txBox="1"/>
            <p:nvPr/>
          </p:nvSpPr>
          <p:spPr>
            <a:xfrm>
              <a:off x="474325" y="3954950"/>
              <a:ext cx="1900200" cy="75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5" name="Google Shape;1085;p31"/>
          <p:cNvGrpSpPr/>
          <p:nvPr/>
        </p:nvGrpSpPr>
        <p:grpSpPr>
          <a:xfrm>
            <a:off x="2578396" y="3627044"/>
            <a:ext cx="1900200" cy="1080006"/>
            <a:chOff x="2650950" y="3627044"/>
            <a:chExt cx="1900200" cy="1080006"/>
          </a:xfrm>
        </p:grpSpPr>
        <p:sp>
          <p:nvSpPr>
            <p:cNvPr id="1086" name="Google Shape;1086;p31"/>
            <p:cNvSpPr txBox="1"/>
            <p:nvPr/>
          </p:nvSpPr>
          <p:spPr>
            <a:xfrm>
              <a:off x="2650950" y="3627044"/>
              <a:ext cx="1900200" cy="32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7" name="Google Shape;1087;p31"/>
            <p:cNvSpPr txBox="1"/>
            <p:nvPr/>
          </p:nvSpPr>
          <p:spPr>
            <a:xfrm>
              <a:off x="2650950" y="3954950"/>
              <a:ext cx="1900200" cy="75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is actually cold and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8" name="Google Shape;1088;p31"/>
          <p:cNvGrpSpPr/>
          <p:nvPr/>
        </p:nvGrpSpPr>
        <p:grpSpPr>
          <a:xfrm>
            <a:off x="4682467" y="3627044"/>
            <a:ext cx="1900200" cy="1080006"/>
            <a:chOff x="4592850" y="3627044"/>
            <a:chExt cx="1900200" cy="1080006"/>
          </a:xfrm>
        </p:grpSpPr>
        <p:sp>
          <p:nvSpPr>
            <p:cNvPr id="1089" name="Google Shape;1089;p31"/>
            <p:cNvSpPr txBox="1"/>
            <p:nvPr/>
          </p:nvSpPr>
          <p:spPr>
            <a:xfrm>
              <a:off x="4592850" y="3627044"/>
              <a:ext cx="1900200" cy="32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0" name="Google Shape;1090;p31"/>
            <p:cNvSpPr txBox="1"/>
            <p:nvPr/>
          </p:nvSpPr>
          <p:spPr>
            <a:xfrm>
              <a:off x="4592850" y="3954950"/>
              <a:ext cx="1900200" cy="75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 the Solar System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1" name="Google Shape;1091;p31"/>
          <p:cNvGrpSpPr/>
          <p:nvPr/>
        </p:nvGrpSpPr>
        <p:grpSpPr>
          <a:xfrm>
            <a:off x="6786538" y="3627044"/>
            <a:ext cx="1900200" cy="1080006"/>
            <a:chOff x="6786538" y="3627044"/>
            <a:chExt cx="1900200" cy="1080006"/>
          </a:xfrm>
        </p:grpSpPr>
        <p:sp>
          <p:nvSpPr>
            <p:cNvPr id="1092" name="Google Shape;1092;p31"/>
            <p:cNvSpPr txBox="1"/>
            <p:nvPr/>
          </p:nvSpPr>
          <p:spPr>
            <a:xfrm>
              <a:off x="6786538" y="3627044"/>
              <a:ext cx="1900200" cy="32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3" name="Google Shape;1093;p31"/>
            <p:cNvSpPr txBox="1"/>
            <p:nvPr/>
          </p:nvSpPr>
          <p:spPr>
            <a:xfrm>
              <a:off x="6786538" y="3954950"/>
              <a:ext cx="1900200" cy="75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0" rIns="182875" bIns="0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fourth-largest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94" name="Google Shape;1094;p31"/>
          <p:cNvSpPr/>
          <p:nvPr/>
        </p:nvSpPr>
        <p:spPr>
          <a:xfrm>
            <a:off x="9468242" y="2654177"/>
            <a:ext cx="16687" cy="8344"/>
          </a:xfrm>
          <a:custGeom>
            <a:avLst/>
            <a:gdLst/>
            <a:ahLst/>
            <a:cxnLst/>
            <a:rect l="l" t="t" r="r" b="b"/>
            <a:pathLst>
              <a:path w="1258" h="629" extrusionOk="0">
                <a:moveTo>
                  <a:pt x="1048" y="0"/>
                </a:moveTo>
                <a:lnTo>
                  <a:pt x="839" y="105"/>
                </a:lnTo>
                <a:lnTo>
                  <a:pt x="734" y="210"/>
                </a:lnTo>
                <a:lnTo>
                  <a:pt x="629" y="105"/>
                </a:lnTo>
                <a:lnTo>
                  <a:pt x="524" y="105"/>
                </a:lnTo>
                <a:lnTo>
                  <a:pt x="419" y="210"/>
                </a:lnTo>
                <a:lnTo>
                  <a:pt x="315" y="314"/>
                </a:lnTo>
                <a:lnTo>
                  <a:pt x="210" y="314"/>
                </a:lnTo>
                <a:lnTo>
                  <a:pt x="105" y="419"/>
                </a:lnTo>
                <a:lnTo>
                  <a:pt x="0" y="524"/>
                </a:lnTo>
                <a:lnTo>
                  <a:pt x="210" y="629"/>
                </a:lnTo>
                <a:lnTo>
                  <a:pt x="315" y="524"/>
                </a:lnTo>
                <a:lnTo>
                  <a:pt x="629" y="419"/>
                </a:lnTo>
                <a:lnTo>
                  <a:pt x="734" y="419"/>
                </a:lnTo>
                <a:lnTo>
                  <a:pt x="943" y="524"/>
                </a:lnTo>
                <a:lnTo>
                  <a:pt x="1153" y="419"/>
                </a:lnTo>
                <a:lnTo>
                  <a:pt x="1258" y="314"/>
                </a:lnTo>
                <a:lnTo>
                  <a:pt x="1258" y="105"/>
                </a:lnTo>
                <a:lnTo>
                  <a:pt x="1048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32"/>
          <p:cNvGrpSpPr/>
          <p:nvPr/>
        </p:nvGrpSpPr>
        <p:grpSpPr>
          <a:xfrm>
            <a:off x="2420148" y="2188116"/>
            <a:ext cx="4303841" cy="2528279"/>
            <a:chOff x="2420148" y="2188116"/>
            <a:chExt cx="4303841" cy="2528279"/>
          </a:xfrm>
        </p:grpSpPr>
        <p:sp>
          <p:nvSpPr>
            <p:cNvPr id="1100" name="Google Shape;1100;p32"/>
            <p:cNvSpPr/>
            <p:nvPr/>
          </p:nvSpPr>
          <p:spPr>
            <a:xfrm>
              <a:off x="4962879" y="2798467"/>
              <a:ext cx="164067" cy="103742"/>
            </a:xfrm>
            <a:custGeom>
              <a:avLst/>
              <a:gdLst/>
              <a:ahLst/>
              <a:cxnLst/>
              <a:rect l="l" t="t" r="r" b="b"/>
              <a:pathLst>
                <a:path w="10887" h="6884" extrusionOk="0">
                  <a:moveTo>
                    <a:pt x="8165" y="0"/>
                  </a:moveTo>
                  <a:lnTo>
                    <a:pt x="641" y="1441"/>
                  </a:lnTo>
                  <a:lnTo>
                    <a:pt x="1" y="6244"/>
                  </a:lnTo>
                  <a:lnTo>
                    <a:pt x="7204" y="6884"/>
                  </a:lnTo>
                  <a:lnTo>
                    <a:pt x="10886" y="3522"/>
                  </a:lnTo>
                  <a:lnTo>
                    <a:pt x="8165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5117271" y="2861188"/>
              <a:ext cx="118239" cy="50680"/>
            </a:xfrm>
            <a:custGeom>
              <a:avLst/>
              <a:gdLst/>
              <a:ahLst/>
              <a:cxnLst/>
              <a:rect l="l" t="t" r="r" b="b"/>
              <a:pathLst>
                <a:path w="7846" h="3363" extrusionOk="0">
                  <a:moveTo>
                    <a:pt x="4483" y="0"/>
                  </a:moveTo>
                  <a:lnTo>
                    <a:pt x="1" y="3362"/>
                  </a:lnTo>
                  <a:lnTo>
                    <a:pt x="7845" y="2722"/>
                  </a:lnTo>
                  <a:lnTo>
                    <a:pt x="4483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5865150" y="2463129"/>
              <a:ext cx="446313" cy="154407"/>
            </a:xfrm>
            <a:custGeom>
              <a:avLst/>
              <a:gdLst/>
              <a:ahLst/>
              <a:cxnLst/>
              <a:rect l="l" t="t" r="r" b="b"/>
              <a:pathLst>
                <a:path w="29616" h="10246" extrusionOk="0">
                  <a:moveTo>
                    <a:pt x="16969" y="1"/>
                  </a:moveTo>
                  <a:lnTo>
                    <a:pt x="11366" y="321"/>
                  </a:lnTo>
                  <a:lnTo>
                    <a:pt x="11206" y="801"/>
                  </a:lnTo>
                  <a:lnTo>
                    <a:pt x="10566" y="1761"/>
                  </a:lnTo>
                  <a:lnTo>
                    <a:pt x="10085" y="2402"/>
                  </a:lnTo>
                  <a:lnTo>
                    <a:pt x="9765" y="2722"/>
                  </a:lnTo>
                  <a:lnTo>
                    <a:pt x="9125" y="3042"/>
                  </a:lnTo>
                  <a:lnTo>
                    <a:pt x="8645" y="3042"/>
                  </a:lnTo>
                  <a:lnTo>
                    <a:pt x="6083" y="2562"/>
                  </a:lnTo>
                  <a:lnTo>
                    <a:pt x="4642" y="2402"/>
                  </a:lnTo>
                  <a:lnTo>
                    <a:pt x="1921" y="4003"/>
                  </a:lnTo>
                  <a:lnTo>
                    <a:pt x="320" y="5123"/>
                  </a:lnTo>
                  <a:lnTo>
                    <a:pt x="0" y="5604"/>
                  </a:lnTo>
                  <a:lnTo>
                    <a:pt x="0" y="5764"/>
                  </a:lnTo>
                  <a:lnTo>
                    <a:pt x="160" y="5764"/>
                  </a:lnTo>
                  <a:lnTo>
                    <a:pt x="3202" y="6724"/>
                  </a:lnTo>
                  <a:lnTo>
                    <a:pt x="6563" y="7525"/>
                  </a:lnTo>
                  <a:lnTo>
                    <a:pt x="8484" y="8165"/>
                  </a:lnTo>
                  <a:lnTo>
                    <a:pt x="11206" y="9125"/>
                  </a:lnTo>
                  <a:lnTo>
                    <a:pt x="13927" y="10086"/>
                  </a:lnTo>
                  <a:lnTo>
                    <a:pt x="14888" y="10246"/>
                  </a:lnTo>
                  <a:lnTo>
                    <a:pt x="15528" y="10246"/>
                  </a:lnTo>
                  <a:lnTo>
                    <a:pt x="17289" y="9446"/>
                  </a:lnTo>
                  <a:lnTo>
                    <a:pt x="18410" y="9125"/>
                  </a:lnTo>
                  <a:lnTo>
                    <a:pt x="19690" y="8965"/>
                  </a:lnTo>
                  <a:lnTo>
                    <a:pt x="21131" y="8965"/>
                  </a:lnTo>
                  <a:lnTo>
                    <a:pt x="22572" y="9285"/>
                  </a:lnTo>
                  <a:lnTo>
                    <a:pt x="25133" y="9285"/>
                  </a:lnTo>
                  <a:lnTo>
                    <a:pt x="26414" y="8805"/>
                  </a:lnTo>
                  <a:lnTo>
                    <a:pt x="27855" y="8165"/>
                  </a:lnTo>
                  <a:lnTo>
                    <a:pt x="29616" y="7204"/>
                  </a:lnTo>
                  <a:lnTo>
                    <a:pt x="23372" y="2402"/>
                  </a:lnTo>
                  <a:lnTo>
                    <a:pt x="17929" y="3362"/>
                  </a:lnTo>
                  <a:lnTo>
                    <a:pt x="16969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5681794" y="2598231"/>
              <a:ext cx="275043" cy="185768"/>
            </a:xfrm>
            <a:custGeom>
              <a:avLst/>
              <a:gdLst/>
              <a:ahLst/>
              <a:cxnLst/>
              <a:rect l="l" t="t" r="r" b="b"/>
              <a:pathLst>
                <a:path w="18251" h="12327" extrusionOk="0">
                  <a:moveTo>
                    <a:pt x="9125" y="0"/>
                  </a:moveTo>
                  <a:lnTo>
                    <a:pt x="5443" y="320"/>
                  </a:lnTo>
                  <a:lnTo>
                    <a:pt x="5443" y="3042"/>
                  </a:lnTo>
                  <a:lnTo>
                    <a:pt x="321" y="5123"/>
                  </a:lnTo>
                  <a:lnTo>
                    <a:pt x="1" y="5283"/>
                  </a:lnTo>
                  <a:lnTo>
                    <a:pt x="1" y="5763"/>
                  </a:lnTo>
                  <a:lnTo>
                    <a:pt x="161" y="6884"/>
                  </a:lnTo>
                  <a:lnTo>
                    <a:pt x="481" y="8165"/>
                  </a:lnTo>
                  <a:lnTo>
                    <a:pt x="481" y="8805"/>
                  </a:lnTo>
                  <a:lnTo>
                    <a:pt x="321" y="9125"/>
                  </a:lnTo>
                  <a:lnTo>
                    <a:pt x="161" y="9605"/>
                  </a:lnTo>
                  <a:lnTo>
                    <a:pt x="321" y="10086"/>
                  </a:lnTo>
                  <a:lnTo>
                    <a:pt x="641" y="10566"/>
                  </a:lnTo>
                  <a:lnTo>
                    <a:pt x="1121" y="11206"/>
                  </a:lnTo>
                  <a:lnTo>
                    <a:pt x="1922" y="12007"/>
                  </a:lnTo>
                  <a:lnTo>
                    <a:pt x="2402" y="12327"/>
                  </a:lnTo>
                  <a:lnTo>
                    <a:pt x="7525" y="10566"/>
                  </a:lnTo>
                  <a:lnTo>
                    <a:pt x="8805" y="7524"/>
                  </a:lnTo>
                  <a:lnTo>
                    <a:pt x="15369" y="5123"/>
                  </a:lnTo>
                  <a:lnTo>
                    <a:pt x="17130" y="3362"/>
                  </a:lnTo>
                  <a:lnTo>
                    <a:pt x="18090" y="2402"/>
                  </a:lnTo>
                  <a:lnTo>
                    <a:pt x="18250" y="2081"/>
                  </a:lnTo>
                  <a:lnTo>
                    <a:pt x="18250" y="1921"/>
                  </a:lnTo>
                  <a:lnTo>
                    <a:pt x="18090" y="1921"/>
                  </a:lnTo>
                  <a:lnTo>
                    <a:pt x="16970" y="2241"/>
                  </a:lnTo>
                  <a:lnTo>
                    <a:pt x="15209" y="2562"/>
                  </a:lnTo>
                  <a:lnTo>
                    <a:pt x="13288" y="2722"/>
                  </a:lnTo>
                  <a:lnTo>
                    <a:pt x="12007" y="2722"/>
                  </a:lnTo>
                  <a:lnTo>
                    <a:pt x="11367" y="2402"/>
                  </a:lnTo>
                  <a:lnTo>
                    <a:pt x="10886" y="2081"/>
                  </a:lnTo>
                  <a:lnTo>
                    <a:pt x="10086" y="1121"/>
                  </a:lnTo>
                  <a:lnTo>
                    <a:pt x="9125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4" name="Google Shape;1104;p32"/>
            <p:cNvGrpSpPr/>
            <p:nvPr/>
          </p:nvGrpSpPr>
          <p:grpSpPr>
            <a:xfrm>
              <a:off x="2420148" y="2188116"/>
              <a:ext cx="4303841" cy="2528279"/>
              <a:chOff x="2420148" y="2188116"/>
              <a:chExt cx="4303841" cy="2528279"/>
            </a:xfrm>
          </p:grpSpPr>
          <p:sp>
            <p:nvSpPr>
              <p:cNvPr id="1105" name="Google Shape;1105;p32"/>
              <p:cNvSpPr/>
              <p:nvPr/>
            </p:nvSpPr>
            <p:spPr>
              <a:xfrm>
                <a:off x="2420148" y="2694725"/>
                <a:ext cx="4303841" cy="2021671"/>
              </a:xfrm>
              <a:custGeom>
                <a:avLst/>
                <a:gdLst/>
                <a:ahLst/>
                <a:cxnLst/>
                <a:rect l="l" t="t" r="r" b="b"/>
                <a:pathLst>
                  <a:path w="285590" h="134152" extrusionOk="0">
                    <a:moveTo>
                      <a:pt x="241727" y="1"/>
                    </a:moveTo>
                    <a:lnTo>
                      <a:pt x="241087" y="161"/>
                    </a:lnTo>
                    <a:lnTo>
                      <a:pt x="240286" y="481"/>
                    </a:lnTo>
                    <a:lnTo>
                      <a:pt x="239166" y="1281"/>
                    </a:lnTo>
                    <a:lnTo>
                      <a:pt x="238045" y="2242"/>
                    </a:lnTo>
                    <a:lnTo>
                      <a:pt x="237405" y="2562"/>
                    </a:lnTo>
                    <a:lnTo>
                      <a:pt x="236924" y="2722"/>
                    </a:lnTo>
                    <a:lnTo>
                      <a:pt x="235644" y="3042"/>
                    </a:lnTo>
                    <a:lnTo>
                      <a:pt x="233883" y="3202"/>
                    </a:lnTo>
                    <a:lnTo>
                      <a:pt x="232122" y="3202"/>
                    </a:lnTo>
                    <a:lnTo>
                      <a:pt x="230841" y="3522"/>
                    </a:lnTo>
                    <a:lnTo>
                      <a:pt x="229721" y="3683"/>
                    </a:lnTo>
                    <a:lnTo>
                      <a:pt x="228760" y="4003"/>
                    </a:lnTo>
                    <a:lnTo>
                      <a:pt x="228280" y="4163"/>
                    </a:lnTo>
                    <a:lnTo>
                      <a:pt x="227960" y="4483"/>
                    </a:lnTo>
                    <a:lnTo>
                      <a:pt x="227800" y="4963"/>
                    </a:lnTo>
                    <a:lnTo>
                      <a:pt x="227640" y="5604"/>
                    </a:lnTo>
                    <a:lnTo>
                      <a:pt x="227640" y="6084"/>
                    </a:lnTo>
                    <a:lnTo>
                      <a:pt x="227319" y="6724"/>
                    </a:lnTo>
                    <a:lnTo>
                      <a:pt x="226999" y="7204"/>
                    </a:lnTo>
                    <a:lnTo>
                      <a:pt x="226519" y="7525"/>
                    </a:lnTo>
                    <a:lnTo>
                      <a:pt x="226039" y="7845"/>
                    </a:lnTo>
                    <a:lnTo>
                      <a:pt x="225398" y="8005"/>
                    </a:lnTo>
                    <a:lnTo>
                      <a:pt x="223958" y="8005"/>
                    </a:lnTo>
                    <a:lnTo>
                      <a:pt x="221716" y="7685"/>
                    </a:lnTo>
                    <a:lnTo>
                      <a:pt x="218675" y="7525"/>
                    </a:lnTo>
                    <a:lnTo>
                      <a:pt x="215313" y="7365"/>
                    </a:lnTo>
                    <a:lnTo>
                      <a:pt x="212271" y="6884"/>
                    </a:lnTo>
                    <a:lnTo>
                      <a:pt x="209870" y="6564"/>
                    </a:lnTo>
                    <a:lnTo>
                      <a:pt x="208109" y="6244"/>
                    </a:lnTo>
                    <a:lnTo>
                      <a:pt x="206508" y="5924"/>
                    </a:lnTo>
                    <a:lnTo>
                      <a:pt x="205868" y="5604"/>
                    </a:lnTo>
                    <a:lnTo>
                      <a:pt x="205388" y="5123"/>
                    </a:lnTo>
                    <a:lnTo>
                      <a:pt x="204908" y="4803"/>
                    </a:lnTo>
                    <a:lnTo>
                      <a:pt x="204267" y="4643"/>
                    </a:lnTo>
                    <a:lnTo>
                      <a:pt x="202987" y="4643"/>
                    </a:lnTo>
                    <a:lnTo>
                      <a:pt x="201706" y="4963"/>
                    </a:lnTo>
                    <a:lnTo>
                      <a:pt x="200585" y="5123"/>
                    </a:lnTo>
                    <a:lnTo>
                      <a:pt x="199145" y="5443"/>
                    </a:lnTo>
                    <a:lnTo>
                      <a:pt x="197384" y="5764"/>
                    </a:lnTo>
                    <a:lnTo>
                      <a:pt x="195623" y="6564"/>
                    </a:lnTo>
                    <a:lnTo>
                      <a:pt x="194982" y="6884"/>
                    </a:lnTo>
                    <a:lnTo>
                      <a:pt x="194502" y="7204"/>
                    </a:lnTo>
                    <a:lnTo>
                      <a:pt x="194182" y="7365"/>
                    </a:lnTo>
                    <a:lnTo>
                      <a:pt x="193382" y="7365"/>
                    </a:lnTo>
                    <a:lnTo>
                      <a:pt x="192261" y="6564"/>
                    </a:lnTo>
                    <a:lnTo>
                      <a:pt x="191621" y="6244"/>
                    </a:lnTo>
                    <a:lnTo>
                      <a:pt x="190980" y="5924"/>
                    </a:lnTo>
                    <a:lnTo>
                      <a:pt x="190820" y="5924"/>
                    </a:lnTo>
                    <a:lnTo>
                      <a:pt x="190660" y="6084"/>
                    </a:lnTo>
                    <a:lnTo>
                      <a:pt x="190500" y="6244"/>
                    </a:lnTo>
                    <a:lnTo>
                      <a:pt x="190340" y="6564"/>
                    </a:lnTo>
                    <a:lnTo>
                      <a:pt x="190020" y="7845"/>
                    </a:lnTo>
                    <a:lnTo>
                      <a:pt x="189860" y="8805"/>
                    </a:lnTo>
                    <a:lnTo>
                      <a:pt x="189860" y="9766"/>
                    </a:lnTo>
                    <a:lnTo>
                      <a:pt x="190020" y="10406"/>
                    </a:lnTo>
                    <a:lnTo>
                      <a:pt x="190340" y="11046"/>
                    </a:lnTo>
                    <a:lnTo>
                      <a:pt x="190820" y="11527"/>
                    </a:lnTo>
                    <a:lnTo>
                      <a:pt x="191300" y="11847"/>
                    </a:lnTo>
                    <a:lnTo>
                      <a:pt x="192101" y="12007"/>
                    </a:lnTo>
                    <a:lnTo>
                      <a:pt x="193382" y="12327"/>
                    </a:lnTo>
                    <a:lnTo>
                      <a:pt x="194342" y="12807"/>
                    </a:lnTo>
                    <a:lnTo>
                      <a:pt x="195463" y="12807"/>
                    </a:lnTo>
                    <a:lnTo>
                      <a:pt x="196263" y="12647"/>
                    </a:lnTo>
                    <a:lnTo>
                      <a:pt x="197224" y="12327"/>
                    </a:lnTo>
                    <a:lnTo>
                      <a:pt x="198024" y="12007"/>
                    </a:lnTo>
                    <a:lnTo>
                      <a:pt x="198664" y="11527"/>
                    </a:lnTo>
                    <a:lnTo>
                      <a:pt x="199625" y="10726"/>
                    </a:lnTo>
                    <a:lnTo>
                      <a:pt x="200105" y="10566"/>
                    </a:lnTo>
                    <a:lnTo>
                      <a:pt x="200425" y="10406"/>
                    </a:lnTo>
                    <a:lnTo>
                      <a:pt x="200905" y="10406"/>
                    </a:lnTo>
                    <a:lnTo>
                      <a:pt x="201546" y="10726"/>
                    </a:lnTo>
                    <a:lnTo>
                      <a:pt x="202346" y="10886"/>
                    </a:lnTo>
                    <a:lnTo>
                      <a:pt x="202826" y="10886"/>
                    </a:lnTo>
                    <a:lnTo>
                      <a:pt x="203147" y="10726"/>
                    </a:lnTo>
                    <a:lnTo>
                      <a:pt x="203467" y="10566"/>
                    </a:lnTo>
                    <a:lnTo>
                      <a:pt x="203627" y="10406"/>
                    </a:lnTo>
                    <a:lnTo>
                      <a:pt x="203627" y="10566"/>
                    </a:lnTo>
                    <a:lnTo>
                      <a:pt x="203627" y="11687"/>
                    </a:lnTo>
                    <a:lnTo>
                      <a:pt x="203467" y="12647"/>
                    </a:lnTo>
                    <a:lnTo>
                      <a:pt x="203147" y="13448"/>
                    </a:lnTo>
                    <a:lnTo>
                      <a:pt x="202666" y="14088"/>
                    </a:lnTo>
                    <a:lnTo>
                      <a:pt x="202026" y="14568"/>
                    </a:lnTo>
                    <a:lnTo>
                      <a:pt x="200745" y="15209"/>
                    </a:lnTo>
                    <a:lnTo>
                      <a:pt x="200265" y="15529"/>
                    </a:lnTo>
                    <a:lnTo>
                      <a:pt x="196103" y="15689"/>
                    </a:lnTo>
                    <a:lnTo>
                      <a:pt x="193221" y="15849"/>
                    </a:lnTo>
                    <a:lnTo>
                      <a:pt x="191941" y="15689"/>
                    </a:lnTo>
                    <a:lnTo>
                      <a:pt x="191300" y="15529"/>
                    </a:lnTo>
                    <a:lnTo>
                      <a:pt x="190820" y="15209"/>
                    </a:lnTo>
                    <a:lnTo>
                      <a:pt x="190660" y="15529"/>
                    </a:lnTo>
                    <a:lnTo>
                      <a:pt x="190180" y="16009"/>
                    </a:lnTo>
                    <a:lnTo>
                      <a:pt x="189700" y="16169"/>
                    </a:lnTo>
                    <a:lnTo>
                      <a:pt x="188899" y="16489"/>
                    </a:lnTo>
                    <a:lnTo>
                      <a:pt x="186498" y="17130"/>
                    </a:lnTo>
                    <a:lnTo>
                      <a:pt x="184097" y="17130"/>
                    </a:lnTo>
                    <a:lnTo>
                      <a:pt x="182976" y="17290"/>
                    </a:lnTo>
                    <a:lnTo>
                      <a:pt x="181535" y="17770"/>
                    </a:lnTo>
                    <a:lnTo>
                      <a:pt x="177853" y="18730"/>
                    </a:lnTo>
                    <a:lnTo>
                      <a:pt x="175932" y="19051"/>
                    </a:lnTo>
                    <a:lnTo>
                      <a:pt x="174171" y="19371"/>
                    </a:lnTo>
                    <a:lnTo>
                      <a:pt x="172411" y="19371"/>
                    </a:lnTo>
                    <a:lnTo>
                      <a:pt x="171770" y="19211"/>
                    </a:lnTo>
                    <a:lnTo>
                      <a:pt x="171130" y="18891"/>
                    </a:lnTo>
                    <a:lnTo>
                      <a:pt x="170009" y="18410"/>
                    </a:lnTo>
                    <a:lnTo>
                      <a:pt x="168729" y="18090"/>
                    </a:lnTo>
                    <a:lnTo>
                      <a:pt x="167608" y="18090"/>
                    </a:lnTo>
                    <a:lnTo>
                      <a:pt x="166647" y="18250"/>
                    </a:lnTo>
                    <a:lnTo>
                      <a:pt x="165687" y="18410"/>
                    </a:lnTo>
                    <a:lnTo>
                      <a:pt x="164887" y="18891"/>
                    </a:lnTo>
                    <a:lnTo>
                      <a:pt x="164246" y="19211"/>
                    </a:lnTo>
                    <a:lnTo>
                      <a:pt x="163926" y="19531"/>
                    </a:lnTo>
                    <a:lnTo>
                      <a:pt x="163286" y="20812"/>
                    </a:lnTo>
                    <a:lnTo>
                      <a:pt x="163126" y="21612"/>
                    </a:lnTo>
                    <a:lnTo>
                      <a:pt x="162966" y="22252"/>
                    </a:lnTo>
                    <a:lnTo>
                      <a:pt x="162966" y="23053"/>
                    </a:lnTo>
                    <a:lnTo>
                      <a:pt x="163286" y="23533"/>
                    </a:lnTo>
                    <a:lnTo>
                      <a:pt x="163446" y="23693"/>
                    </a:lnTo>
                    <a:lnTo>
                      <a:pt x="163766" y="23853"/>
                    </a:lnTo>
                    <a:lnTo>
                      <a:pt x="164566" y="23693"/>
                    </a:lnTo>
                    <a:lnTo>
                      <a:pt x="166968" y="23053"/>
                    </a:lnTo>
                    <a:lnTo>
                      <a:pt x="169689" y="22092"/>
                    </a:lnTo>
                    <a:lnTo>
                      <a:pt x="172090" y="21452"/>
                    </a:lnTo>
                    <a:lnTo>
                      <a:pt x="172891" y="21292"/>
                    </a:lnTo>
                    <a:lnTo>
                      <a:pt x="173531" y="21292"/>
                    </a:lnTo>
                    <a:lnTo>
                      <a:pt x="174652" y="21452"/>
                    </a:lnTo>
                    <a:lnTo>
                      <a:pt x="176413" y="21612"/>
                    </a:lnTo>
                    <a:lnTo>
                      <a:pt x="178174" y="21452"/>
                    </a:lnTo>
                    <a:lnTo>
                      <a:pt x="179294" y="21292"/>
                    </a:lnTo>
                    <a:lnTo>
                      <a:pt x="183456" y="20011"/>
                    </a:lnTo>
                    <a:lnTo>
                      <a:pt x="183136" y="22733"/>
                    </a:lnTo>
                    <a:lnTo>
                      <a:pt x="187618" y="23053"/>
                    </a:lnTo>
                    <a:lnTo>
                      <a:pt x="187618" y="23373"/>
                    </a:lnTo>
                    <a:lnTo>
                      <a:pt x="187779" y="23693"/>
                    </a:lnTo>
                    <a:lnTo>
                      <a:pt x="187618" y="24013"/>
                    </a:lnTo>
                    <a:lnTo>
                      <a:pt x="187458" y="24493"/>
                    </a:lnTo>
                    <a:lnTo>
                      <a:pt x="187138" y="24974"/>
                    </a:lnTo>
                    <a:lnTo>
                      <a:pt x="186498" y="25294"/>
                    </a:lnTo>
                    <a:lnTo>
                      <a:pt x="185537" y="25774"/>
                    </a:lnTo>
                    <a:lnTo>
                      <a:pt x="180095" y="27375"/>
                    </a:lnTo>
                    <a:lnTo>
                      <a:pt x="178814" y="27855"/>
                    </a:lnTo>
                    <a:lnTo>
                      <a:pt x="177853" y="28175"/>
                    </a:lnTo>
                    <a:lnTo>
                      <a:pt x="177213" y="28656"/>
                    </a:lnTo>
                    <a:lnTo>
                      <a:pt x="177053" y="28976"/>
                    </a:lnTo>
                    <a:lnTo>
                      <a:pt x="176893" y="29136"/>
                    </a:lnTo>
                    <a:lnTo>
                      <a:pt x="176893" y="29616"/>
                    </a:lnTo>
                    <a:lnTo>
                      <a:pt x="176733" y="29936"/>
                    </a:lnTo>
                    <a:lnTo>
                      <a:pt x="176413" y="30257"/>
                    </a:lnTo>
                    <a:lnTo>
                      <a:pt x="175932" y="30417"/>
                    </a:lnTo>
                    <a:lnTo>
                      <a:pt x="174652" y="30577"/>
                    </a:lnTo>
                    <a:lnTo>
                      <a:pt x="172891" y="30577"/>
                    </a:lnTo>
                    <a:lnTo>
                      <a:pt x="171770" y="30417"/>
                    </a:lnTo>
                    <a:lnTo>
                      <a:pt x="170490" y="30096"/>
                    </a:lnTo>
                    <a:lnTo>
                      <a:pt x="168088" y="28976"/>
                    </a:lnTo>
                    <a:lnTo>
                      <a:pt x="166808" y="28496"/>
                    </a:lnTo>
                    <a:lnTo>
                      <a:pt x="165687" y="28336"/>
                    </a:lnTo>
                    <a:lnTo>
                      <a:pt x="164566" y="28336"/>
                    </a:lnTo>
                    <a:lnTo>
                      <a:pt x="164086" y="28496"/>
                    </a:lnTo>
                    <a:lnTo>
                      <a:pt x="163606" y="28816"/>
                    </a:lnTo>
                    <a:lnTo>
                      <a:pt x="162645" y="29456"/>
                    </a:lnTo>
                    <a:lnTo>
                      <a:pt x="162005" y="29936"/>
                    </a:lnTo>
                    <a:lnTo>
                      <a:pt x="161205" y="30096"/>
                    </a:lnTo>
                    <a:lnTo>
                      <a:pt x="160564" y="30257"/>
                    </a:lnTo>
                    <a:lnTo>
                      <a:pt x="160084" y="30257"/>
                    </a:lnTo>
                    <a:lnTo>
                      <a:pt x="159444" y="30096"/>
                    </a:lnTo>
                    <a:lnTo>
                      <a:pt x="158483" y="29616"/>
                    </a:lnTo>
                    <a:lnTo>
                      <a:pt x="157523" y="28976"/>
                    </a:lnTo>
                    <a:lnTo>
                      <a:pt x="156882" y="28656"/>
                    </a:lnTo>
                    <a:lnTo>
                      <a:pt x="156562" y="28496"/>
                    </a:lnTo>
                    <a:lnTo>
                      <a:pt x="156082" y="28656"/>
                    </a:lnTo>
                    <a:lnTo>
                      <a:pt x="155442" y="28816"/>
                    </a:lnTo>
                    <a:lnTo>
                      <a:pt x="154641" y="29136"/>
                    </a:lnTo>
                    <a:lnTo>
                      <a:pt x="153681" y="29776"/>
                    </a:lnTo>
                    <a:lnTo>
                      <a:pt x="152880" y="30577"/>
                    </a:lnTo>
                    <a:lnTo>
                      <a:pt x="151440" y="32178"/>
                    </a:lnTo>
                    <a:lnTo>
                      <a:pt x="150319" y="33938"/>
                    </a:lnTo>
                    <a:lnTo>
                      <a:pt x="149839" y="35059"/>
                    </a:lnTo>
                    <a:lnTo>
                      <a:pt x="149839" y="35379"/>
                    </a:lnTo>
                    <a:lnTo>
                      <a:pt x="149839" y="35699"/>
                    </a:lnTo>
                    <a:lnTo>
                      <a:pt x="150159" y="36020"/>
                    </a:lnTo>
                    <a:lnTo>
                      <a:pt x="150479" y="36180"/>
                    </a:lnTo>
                    <a:lnTo>
                      <a:pt x="150959" y="36340"/>
                    </a:lnTo>
                    <a:lnTo>
                      <a:pt x="152240" y="36340"/>
                    </a:lnTo>
                    <a:lnTo>
                      <a:pt x="152880" y="36020"/>
                    </a:lnTo>
                    <a:lnTo>
                      <a:pt x="154161" y="35539"/>
                    </a:lnTo>
                    <a:lnTo>
                      <a:pt x="154961" y="35059"/>
                    </a:lnTo>
                    <a:lnTo>
                      <a:pt x="156402" y="33938"/>
                    </a:lnTo>
                    <a:lnTo>
                      <a:pt x="156562" y="33938"/>
                    </a:lnTo>
                    <a:lnTo>
                      <a:pt x="156562" y="34099"/>
                    </a:lnTo>
                    <a:lnTo>
                      <a:pt x="156242" y="35219"/>
                    </a:lnTo>
                    <a:lnTo>
                      <a:pt x="155762" y="36660"/>
                    </a:lnTo>
                    <a:lnTo>
                      <a:pt x="155602" y="37300"/>
                    </a:lnTo>
                    <a:lnTo>
                      <a:pt x="155602" y="37780"/>
                    </a:lnTo>
                    <a:lnTo>
                      <a:pt x="156082" y="38581"/>
                    </a:lnTo>
                    <a:lnTo>
                      <a:pt x="156722" y="39221"/>
                    </a:lnTo>
                    <a:lnTo>
                      <a:pt x="157683" y="39701"/>
                    </a:lnTo>
                    <a:lnTo>
                      <a:pt x="158323" y="39862"/>
                    </a:lnTo>
                    <a:lnTo>
                      <a:pt x="159124" y="39862"/>
                    </a:lnTo>
                    <a:lnTo>
                      <a:pt x="159924" y="39701"/>
                    </a:lnTo>
                    <a:lnTo>
                      <a:pt x="160564" y="39701"/>
                    </a:lnTo>
                    <a:lnTo>
                      <a:pt x="161685" y="39221"/>
                    </a:lnTo>
                    <a:lnTo>
                      <a:pt x="162645" y="38741"/>
                    </a:lnTo>
                    <a:lnTo>
                      <a:pt x="162805" y="38421"/>
                    </a:lnTo>
                    <a:lnTo>
                      <a:pt x="163606" y="42903"/>
                    </a:lnTo>
                    <a:lnTo>
                      <a:pt x="163286" y="43383"/>
                    </a:lnTo>
                    <a:lnTo>
                      <a:pt x="162966" y="43704"/>
                    </a:lnTo>
                    <a:lnTo>
                      <a:pt x="162966" y="44184"/>
                    </a:lnTo>
                    <a:lnTo>
                      <a:pt x="162966" y="44664"/>
                    </a:lnTo>
                    <a:lnTo>
                      <a:pt x="163446" y="45304"/>
                    </a:lnTo>
                    <a:lnTo>
                      <a:pt x="164246" y="45625"/>
                    </a:lnTo>
                    <a:lnTo>
                      <a:pt x="165687" y="45945"/>
                    </a:lnTo>
                    <a:lnTo>
                      <a:pt x="167768" y="46265"/>
                    </a:lnTo>
                    <a:lnTo>
                      <a:pt x="168408" y="46425"/>
                    </a:lnTo>
                    <a:lnTo>
                      <a:pt x="170009" y="46745"/>
                    </a:lnTo>
                    <a:lnTo>
                      <a:pt x="172090" y="47385"/>
                    </a:lnTo>
                    <a:lnTo>
                      <a:pt x="172891" y="47866"/>
                    </a:lnTo>
                    <a:lnTo>
                      <a:pt x="173691" y="48346"/>
                    </a:lnTo>
                    <a:lnTo>
                      <a:pt x="174171" y="48826"/>
                    </a:lnTo>
                    <a:lnTo>
                      <a:pt x="174492" y="49307"/>
                    </a:lnTo>
                    <a:lnTo>
                      <a:pt x="174492" y="49787"/>
                    </a:lnTo>
                    <a:lnTo>
                      <a:pt x="174171" y="50107"/>
                    </a:lnTo>
                    <a:lnTo>
                      <a:pt x="173211" y="50907"/>
                    </a:lnTo>
                    <a:lnTo>
                      <a:pt x="172891" y="51228"/>
                    </a:lnTo>
                    <a:lnTo>
                      <a:pt x="172411" y="51388"/>
                    </a:lnTo>
                    <a:lnTo>
                      <a:pt x="171770" y="51548"/>
                    </a:lnTo>
                    <a:lnTo>
                      <a:pt x="171130" y="51388"/>
                    </a:lnTo>
                    <a:lnTo>
                      <a:pt x="170169" y="51228"/>
                    </a:lnTo>
                    <a:lnTo>
                      <a:pt x="169049" y="50747"/>
                    </a:lnTo>
                    <a:lnTo>
                      <a:pt x="166487" y="49787"/>
                    </a:lnTo>
                    <a:lnTo>
                      <a:pt x="164246" y="48666"/>
                    </a:lnTo>
                    <a:lnTo>
                      <a:pt x="163286" y="48346"/>
                    </a:lnTo>
                    <a:lnTo>
                      <a:pt x="162325" y="48026"/>
                    </a:lnTo>
                    <a:lnTo>
                      <a:pt x="161525" y="47866"/>
                    </a:lnTo>
                    <a:lnTo>
                      <a:pt x="160884" y="48026"/>
                    </a:lnTo>
                    <a:lnTo>
                      <a:pt x="158483" y="48986"/>
                    </a:lnTo>
                    <a:lnTo>
                      <a:pt x="157523" y="49627"/>
                    </a:lnTo>
                    <a:lnTo>
                      <a:pt x="156722" y="50427"/>
                    </a:lnTo>
                    <a:lnTo>
                      <a:pt x="156242" y="50907"/>
                    </a:lnTo>
                    <a:lnTo>
                      <a:pt x="155442" y="51228"/>
                    </a:lnTo>
                    <a:lnTo>
                      <a:pt x="153521" y="51868"/>
                    </a:lnTo>
                    <a:lnTo>
                      <a:pt x="151279" y="52508"/>
                    </a:lnTo>
                    <a:lnTo>
                      <a:pt x="150319" y="52988"/>
                    </a:lnTo>
                    <a:lnTo>
                      <a:pt x="149518" y="53629"/>
                    </a:lnTo>
                    <a:lnTo>
                      <a:pt x="148878" y="53949"/>
                    </a:lnTo>
                    <a:lnTo>
                      <a:pt x="148238" y="53949"/>
                    </a:lnTo>
                    <a:lnTo>
                      <a:pt x="147918" y="53789"/>
                    </a:lnTo>
                    <a:lnTo>
                      <a:pt x="147597" y="53629"/>
                    </a:lnTo>
                    <a:lnTo>
                      <a:pt x="147437" y="53469"/>
                    </a:lnTo>
                    <a:lnTo>
                      <a:pt x="147277" y="53629"/>
                    </a:lnTo>
                    <a:lnTo>
                      <a:pt x="147437" y="55230"/>
                    </a:lnTo>
                    <a:lnTo>
                      <a:pt x="147437" y="56510"/>
                    </a:lnTo>
                    <a:lnTo>
                      <a:pt x="147277" y="57471"/>
                    </a:lnTo>
                    <a:lnTo>
                      <a:pt x="146957" y="58111"/>
                    </a:lnTo>
                    <a:lnTo>
                      <a:pt x="146637" y="58431"/>
                    </a:lnTo>
                    <a:lnTo>
                      <a:pt x="146477" y="58751"/>
                    </a:lnTo>
                    <a:lnTo>
                      <a:pt x="146637" y="58912"/>
                    </a:lnTo>
                    <a:lnTo>
                      <a:pt x="147758" y="59072"/>
                    </a:lnTo>
                    <a:lnTo>
                      <a:pt x="148878" y="59072"/>
                    </a:lnTo>
                    <a:lnTo>
                      <a:pt x="149839" y="58912"/>
                    </a:lnTo>
                    <a:lnTo>
                      <a:pt x="151440" y="58591"/>
                    </a:lnTo>
                    <a:lnTo>
                      <a:pt x="151920" y="58431"/>
                    </a:lnTo>
                    <a:lnTo>
                      <a:pt x="151920" y="58591"/>
                    </a:lnTo>
                    <a:lnTo>
                      <a:pt x="150479" y="59392"/>
                    </a:lnTo>
                    <a:lnTo>
                      <a:pt x="148238" y="60672"/>
                    </a:lnTo>
                    <a:lnTo>
                      <a:pt x="146477" y="61313"/>
                    </a:lnTo>
                    <a:lnTo>
                      <a:pt x="144876" y="61633"/>
                    </a:lnTo>
                    <a:lnTo>
                      <a:pt x="143275" y="61473"/>
                    </a:lnTo>
                    <a:lnTo>
                      <a:pt x="142635" y="61313"/>
                    </a:lnTo>
                    <a:lnTo>
                      <a:pt x="141834" y="60993"/>
                    </a:lnTo>
                    <a:lnTo>
                      <a:pt x="140554" y="60352"/>
                    </a:lnTo>
                    <a:lnTo>
                      <a:pt x="140074" y="60192"/>
                    </a:lnTo>
                    <a:lnTo>
                      <a:pt x="139433" y="59872"/>
                    </a:lnTo>
                    <a:lnTo>
                      <a:pt x="138793" y="59872"/>
                    </a:lnTo>
                    <a:lnTo>
                      <a:pt x="138153" y="60032"/>
                    </a:lnTo>
                    <a:lnTo>
                      <a:pt x="136232" y="60833"/>
                    </a:lnTo>
                    <a:lnTo>
                      <a:pt x="135271" y="61313"/>
                    </a:lnTo>
                    <a:lnTo>
                      <a:pt x="133990" y="62433"/>
                    </a:lnTo>
                    <a:lnTo>
                      <a:pt x="133190" y="63074"/>
                    </a:lnTo>
                    <a:lnTo>
                      <a:pt x="132229" y="63394"/>
                    </a:lnTo>
                    <a:lnTo>
                      <a:pt x="131269" y="63554"/>
                    </a:lnTo>
                    <a:lnTo>
                      <a:pt x="130308" y="63394"/>
                    </a:lnTo>
                    <a:lnTo>
                      <a:pt x="129188" y="63234"/>
                    </a:lnTo>
                    <a:lnTo>
                      <a:pt x="128227" y="62914"/>
                    </a:lnTo>
                    <a:lnTo>
                      <a:pt x="126466" y="62113"/>
                    </a:lnTo>
                    <a:lnTo>
                      <a:pt x="125186" y="61633"/>
                    </a:lnTo>
                    <a:lnTo>
                      <a:pt x="124705" y="61473"/>
                    </a:lnTo>
                    <a:lnTo>
                      <a:pt x="123745" y="61473"/>
                    </a:lnTo>
                    <a:lnTo>
                      <a:pt x="123265" y="61633"/>
                    </a:lnTo>
                    <a:lnTo>
                      <a:pt x="121664" y="62433"/>
                    </a:lnTo>
                    <a:lnTo>
                      <a:pt x="120223" y="63234"/>
                    </a:lnTo>
                    <a:lnTo>
                      <a:pt x="119423" y="63234"/>
                    </a:lnTo>
                    <a:lnTo>
                      <a:pt x="119263" y="63074"/>
                    </a:lnTo>
                    <a:lnTo>
                      <a:pt x="119103" y="62754"/>
                    </a:lnTo>
                    <a:lnTo>
                      <a:pt x="118942" y="61793"/>
                    </a:lnTo>
                    <a:lnTo>
                      <a:pt x="118942" y="60352"/>
                    </a:lnTo>
                    <a:lnTo>
                      <a:pt x="118942" y="59072"/>
                    </a:lnTo>
                    <a:lnTo>
                      <a:pt x="118782" y="58431"/>
                    </a:lnTo>
                    <a:lnTo>
                      <a:pt x="118462" y="57791"/>
                    </a:lnTo>
                    <a:lnTo>
                      <a:pt x="117982" y="57311"/>
                    </a:lnTo>
                    <a:lnTo>
                      <a:pt x="117182" y="56991"/>
                    </a:lnTo>
                    <a:lnTo>
                      <a:pt x="116541" y="56670"/>
                    </a:lnTo>
                    <a:lnTo>
                      <a:pt x="116061" y="56350"/>
                    </a:lnTo>
                    <a:lnTo>
                      <a:pt x="115581" y="56030"/>
                    </a:lnTo>
                    <a:lnTo>
                      <a:pt x="115261" y="55550"/>
                    </a:lnTo>
                    <a:lnTo>
                      <a:pt x="114940" y="54749"/>
                    </a:lnTo>
                    <a:lnTo>
                      <a:pt x="114780" y="53949"/>
                    </a:lnTo>
                    <a:lnTo>
                      <a:pt x="114940" y="53469"/>
                    </a:lnTo>
                    <a:lnTo>
                      <a:pt x="115100" y="53309"/>
                    </a:lnTo>
                    <a:lnTo>
                      <a:pt x="115581" y="52668"/>
                    </a:lnTo>
                    <a:lnTo>
                      <a:pt x="116381" y="52028"/>
                    </a:lnTo>
                    <a:lnTo>
                      <a:pt x="117182" y="51228"/>
                    </a:lnTo>
                    <a:lnTo>
                      <a:pt x="118142" y="50267"/>
                    </a:lnTo>
                    <a:lnTo>
                      <a:pt x="118302" y="49787"/>
                    </a:lnTo>
                    <a:lnTo>
                      <a:pt x="118462" y="49467"/>
                    </a:lnTo>
                    <a:lnTo>
                      <a:pt x="118302" y="49146"/>
                    </a:lnTo>
                    <a:lnTo>
                      <a:pt x="118142" y="48826"/>
                    </a:lnTo>
                    <a:lnTo>
                      <a:pt x="117822" y="48506"/>
                    </a:lnTo>
                    <a:lnTo>
                      <a:pt x="117182" y="48026"/>
                    </a:lnTo>
                    <a:lnTo>
                      <a:pt x="115581" y="47225"/>
                    </a:lnTo>
                    <a:lnTo>
                      <a:pt x="113500" y="46425"/>
                    </a:lnTo>
                    <a:lnTo>
                      <a:pt x="111098" y="45625"/>
                    </a:lnTo>
                    <a:lnTo>
                      <a:pt x="108057" y="49787"/>
                    </a:lnTo>
                    <a:lnTo>
                      <a:pt x="107737" y="50427"/>
                    </a:lnTo>
                    <a:lnTo>
                      <a:pt x="106776" y="51708"/>
                    </a:lnTo>
                    <a:lnTo>
                      <a:pt x="106296" y="52348"/>
                    </a:lnTo>
                    <a:lnTo>
                      <a:pt x="105495" y="52828"/>
                    </a:lnTo>
                    <a:lnTo>
                      <a:pt x="104695" y="52988"/>
                    </a:lnTo>
                    <a:lnTo>
                      <a:pt x="104375" y="52988"/>
                    </a:lnTo>
                    <a:lnTo>
                      <a:pt x="103895" y="52828"/>
                    </a:lnTo>
                    <a:lnTo>
                      <a:pt x="102294" y="52188"/>
                    </a:lnTo>
                    <a:lnTo>
                      <a:pt x="101333" y="51708"/>
                    </a:lnTo>
                    <a:lnTo>
                      <a:pt x="100373" y="51067"/>
                    </a:lnTo>
                    <a:lnTo>
                      <a:pt x="99412" y="49787"/>
                    </a:lnTo>
                    <a:lnTo>
                      <a:pt x="98772" y="49146"/>
                    </a:lnTo>
                    <a:lnTo>
                      <a:pt x="98132" y="48666"/>
                    </a:lnTo>
                    <a:lnTo>
                      <a:pt x="97491" y="48506"/>
                    </a:lnTo>
                    <a:lnTo>
                      <a:pt x="95890" y="48506"/>
                    </a:lnTo>
                    <a:lnTo>
                      <a:pt x="95250" y="48826"/>
                    </a:lnTo>
                    <a:lnTo>
                      <a:pt x="94450" y="49146"/>
                    </a:lnTo>
                    <a:lnTo>
                      <a:pt x="93969" y="49467"/>
                    </a:lnTo>
                    <a:lnTo>
                      <a:pt x="93489" y="49627"/>
                    </a:lnTo>
                    <a:lnTo>
                      <a:pt x="93009" y="49627"/>
                    </a:lnTo>
                    <a:lnTo>
                      <a:pt x="92208" y="49467"/>
                    </a:lnTo>
                    <a:lnTo>
                      <a:pt x="92048" y="49307"/>
                    </a:lnTo>
                    <a:lnTo>
                      <a:pt x="92048" y="49467"/>
                    </a:lnTo>
                    <a:lnTo>
                      <a:pt x="92529" y="50427"/>
                    </a:lnTo>
                    <a:lnTo>
                      <a:pt x="93169" y="51228"/>
                    </a:lnTo>
                    <a:lnTo>
                      <a:pt x="93809" y="51868"/>
                    </a:lnTo>
                    <a:lnTo>
                      <a:pt x="94450" y="52348"/>
                    </a:lnTo>
                    <a:lnTo>
                      <a:pt x="95090" y="52668"/>
                    </a:lnTo>
                    <a:lnTo>
                      <a:pt x="96211" y="53309"/>
                    </a:lnTo>
                    <a:lnTo>
                      <a:pt x="96691" y="53629"/>
                    </a:lnTo>
                    <a:lnTo>
                      <a:pt x="97011" y="53949"/>
                    </a:lnTo>
                    <a:lnTo>
                      <a:pt x="97491" y="54269"/>
                    </a:lnTo>
                    <a:lnTo>
                      <a:pt x="97971" y="54429"/>
                    </a:lnTo>
                    <a:lnTo>
                      <a:pt x="99412" y="54589"/>
                    </a:lnTo>
                    <a:lnTo>
                      <a:pt x="99892" y="54749"/>
                    </a:lnTo>
                    <a:lnTo>
                      <a:pt x="100213" y="54909"/>
                    </a:lnTo>
                    <a:lnTo>
                      <a:pt x="100053" y="55390"/>
                    </a:lnTo>
                    <a:lnTo>
                      <a:pt x="99412" y="56030"/>
                    </a:lnTo>
                    <a:lnTo>
                      <a:pt x="98452" y="56670"/>
                    </a:lnTo>
                    <a:lnTo>
                      <a:pt x="97651" y="57151"/>
                    </a:lnTo>
                    <a:lnTo>
                      <a:pt x="96050" y="57951"/>
                    </a:lnTo>
                    <a:lnTo>
                      <a:pt x="95090" y="58271"/>
                    </a:lnTo>
                    <a:lnTo>
                      <a:pt x="94610" y="58431"/>
                    </a:lnTo>
                    <a:lnTo>
                      <a:pt x="94289" y="58111"/>
                    </a:lnTo>
                    <a:lnTo>
                      <a:pt x="93329" y="57631"/>
                    </a:lnTo>
                    <a:lnTo>
                      <a:pt x="92689" y="57471"/>
                    </a:lnTo>
                    <a:lnTo>
                      <a:pt x="92048" y="57471"/>
                    </a:lnTo>
                    <a:lnTo>
                      <a:pt x="91248" y="57791"/>
                    </a:lnTo>
                    <a:lnTo>
                      <a:pt x="90447" y="58431"/>
                    </a:lnTo>
                    <a:lnTo>
                      <a:pt x="89967" y="59072"/>
                    </a:lnTo>
                    <a:lnTo>
                      <a:pt x="89807" y="59552"/>
                    </a:lnTo>
                    <a:lnTo>
                      <a:pt x="89807" y="60192"/>
                    </a:lnTo>
                    <a:lnTo>
                      <a:pt x="89487" y="60352"/>
                    </a:lnTo>
                    <a:lnTo>
                      <a:pt x="89007" y="60512"/>
                    </a:lnTo>
                    <a:lnTo>
                      <a:pt x="86445" y="60833"/>
                    </a:lnTo>
                    <a:lnTo>
                      <a:pt x="83084" y="60833"/>
                    </a:lnTo>
                    <a:lnTo>
                      <a:pt x="81963" y="60672"/>
                    </a:lnTo>
                    <a:lnTo>
                      <a:pt x="81003" y="60352"/>
                    </a:lnTo>
                    <a:lnTo>
                      <a:pt x="79242" y="59872"/>
                    </a:lnTo>
                    <a:lnTo>
                      <a:pt x="76840" y="59072"/>
                    </a:lnTo>
                    <a:lnTo>
                      <a:pt x="75400" y="58431"/>
                    </a:lnTo>
                    <a:lnTo>
                      <a:pt x="74119" y="57791"/>
                    </a:lnTo>
                    <a:lnTo>
                      <a:pt x="73158" y="56830"/>
                    </a:lnTo>
                    <a:lnTo>
                      <a:pt x="72038" y="55870"/>
                    </a:lnTo>
                    <a:lnTo>
                      <a:pt x="71237" y="54909"/>
                    </a:lnTo>
                    <a:lnTo>
                      <a:pt x="70277" y="53949"/>
                    </a:lnTo>
                    <a:lnTo>
                      <a:pt x="69316" y="53309"/>
                    </a:lnTo>
                    <a:lnTo>
                      <a:pt x="68196" y="52828"/>
                    </a:lnTo>
                    <a:lnTo>
                      <a:pt x="67075" y="52828"/>
                    </a:lnTo>
                    <a:lnTo>
                      <a:pt x="66115" y="52988"/>
                    </a:lnTo>
                    <a:lnTo>
                      <a:pt x="65314" y="53309"/>
                    </a:lnTo>
                    <a:lnTo>
                      <a:pt x="64514" y="53629"/>
                    </a:lnTo>
                    <a:lnTo>
                      <a:pt x="63713" y="53949"/>
                    </a:lnTo>
                    <a:lnTo>
                      <a:pt x="63073" y="54109"/>
                    </a:lnTo>
                    <a:lnTo>
                      <a:pt x="62273" y="53949"/>
                    </a:lnTo>
                    <a:lnTo>
                      <a:pt x="61312" y="53629"/>
                    </a:lnTo>
                    <a:lnTo>
                      <a:pt x="60832" y="53309"/>
                    </a:lnTo>
                    <a:lnTo>
                      <a:pt x="60352" y="53149"/>
                    </a:lnTo>
                    <a:lnTo>
                      <a:pt x="59871" y="53149"/>
                    </a:lnTo>
                    <a:lnTo>
                      <a:pt x="59391" y="53309"/>
                    </a:lnTo>
                    <a:lnTo>
                      <a:pt x="58271" y="53789"/>
                    </a:lnTo>
                    <a:lnTo>
                      <a:pt x="57310" y="54749"/>
                    </a:lnTo>
                    <a:lnTo>
                      <a:pt x="56670" y="55710"/>
                    </a:lnTo>
                    <a:lnTo>
                      <a:pt x="56029" y="56991"/>
                    </a:lnTo>
                    <a:lnTo>
                      <a:pt x="56029" y="57631"/>
                    </a:lnTo>
                    <a:lnTo>
                      <a:pt x="55869" y="58111"/>
                    </a:lnTo>
                    <a:lnTo>
                      <a:pt x="56029" y="58751"/>
                    </a:lnTo>
                    <a:lnTo>
                      <a:pt x="56189" y="59392"/>
                    </a:lnTo>
                    <a:lnTo>
                      <a:pt x="56510" y="59872"/>
                    </a:lnTo>
                    <a:lnTo>
                      <a:pt x="56830" y="60192"/>
                    </a:lnTo>
                    <a:lnTo>
                      <a:pt x="57150" y="60352"/>
                    </a:lnTo>
                    <a:lnTo>
                      <a:pt x="57470" y="60512"/>
                    </a:lnTo>
                    <a:lnTo>
                      <a:pt x="58431" y="60512"/>
                    </a:lnTo>
                    <a:lnTo>
                      <a:pt x="59231" y="60352"/>
                    </a:lnTo>
                    <a:lnTo>
                      <a:pt x="60352" y="60352"/>
                    </a:lnTo>
                    <a:lnTo>
                      <a:pt x="60672" y="60512"/>
                    </a:lnTo>
                    <a:lnTo>
                      <a:pt x="60832" y="60833"/>
                    </a:lnTo>
                    <a:lnTo>
                      <a:pt x="61152" y="61313"/>
                    </a:lnTo>
                    <a:lnTo>
                      <a:pt x="61312" y="61953"/>
                    </a:lnTo>
                    <a:lnTo>
                      <a:pt x="61312" y="62754"/>
                    </a:lnTo>
                    <a:lnTo>
                      <a:pt x="61632" y="65955"/>
                    </a:lnTo>
                    <a:lnTo>
                      <a:pt x="62113" y="68196"/>
                    </a:lnTo>
                    <a:lnTo>
                      <a:pt x="62273" y="68997"/>
                    </a:lnTo>
                    <a:lnTo>
                      <a:pt x="62753" y="69797"/>
                    </a:lnTo>
                    <a:lnTo>
                      <a:pt x="63233" y="70438"/>
                    </a:lnTo>
                    <a:lnTo>
                      <a:pt x="63713" y="71078"/>
                    </a:lnTo>
                    <a:lnTo>
                      <a:pt x="64674" y="72038"/>
                    </a:lnTo>
                    <a:lnTo>
                      <a:pt x="64834" y="72519"/>
                    </a:lnTo>
                    <a:lnTo>
                      <a:pt x="64994" y="72839"/>
                    </a:lnTo>
                    <a:lnTo>
                      <a:pt x="64834" y="73959"/>
                    </a:lnTo>
                    <a:lnTo>
                      <a:pt x="64514" y="75560"/>
                    </a:lnTo>
                    <a:lnTo>
                      <a:pt x="64034" y="77321"/>
                    </a:lnTo>
                    <a:lnTo>
                      <a:pt x="64034" y="77962"/>
                    </a:lnTo>
                    <a:lnTo>
                      <a:pt x="64194" y="78442"/>
                    </a:lnTo>
                    <a:lnTo>
                      <a:pt x="64514" y="78922"/>
                    </a:lnTo>
                    <a:lnTo>
                      <a:pt x="64994" y="79242"/>
                    </a:lnTo>
                    <a:lnTo>
                      <a:pt x="65955" y="79402"/>
                    </a:lnTo>
                    <a:lnTo>
                      <a:pt x="67235" y="79562"/>
                    </a:lnTo>
                    <a:lnTo>
                      <a:pt x="68356" y="79562"/>
                    </a:lnTo>
                    <a:lnTo>
                      <a:pt x="68676" y="79402"/>
                    </a:lnTo>
                    <a:lnTo>
                      <a:pt x="68996" y="79242"/>
                    </a:lnTo>
                    <a:lnTo>
                      <a:pt x="69156" y="78762"/>
                    </a:lnTo>
                    <a:lnTo>
                      <a:pt x="69316" y="78442"/>
                    </a:lnTo>
                    <a:lnTo>
                      <a:pt x="69476" y="78122"/>
                    </a:lnTo>
                    <a:lnTo>
                      <a:pt x="69637" y="78282"/>
                    </a:lnTo>
                    <a:lnTo>
                      <a:pt x="70917" y="80043"/>
                    </a:lnTo>
                    <a:lnTo>
                      <a:pt x="71878" y="81323"/>
                    </a:lnTo>
                    <a:lnTo>
                      <a:pt x="72518" y="82444"/>
                    </a:lnTo>
                    <a:lnTo>
                      <a:pt x="72838" y="83404"/>
                    </a:lnTo>
                    <a:lnTo>
                      <a:pt x="72838" y="83725"/>
                    </a:lnTo>
                    <a:lnTo>
                      <a:pt x="72678" y="83885"/>
                    </a:lnTo>
                    <a:lnTo>
                      <a:pt x="72518" y="84045"/>
                    </a:lnTo>
                    <a:lnTo>
                      <a:pt x="72198" y="84205"/>
                    </a:lnTo>
                    <a:lnTo>
                      <a:pt x="71397" y="84365"/>
                    </a:lnTo>
                    <a:lnTo>
                      <a:pt x="70117" y="84205"/>
                    </a:lnTo>
                    <a:lnTo>
                      <a:pt x="68516" y="83725"/>
                    </a:lnTo>
                    <a:lnTo>
                      <a:pt x="65154" y="82764"/>
                    </a:lnTo>
                    <a:lnTo>
                      <a:pt x="62273" y="81483"/>
                    </a:lnTo>
                    <a:lnTo>
                      <a:pt x="61152" y="80843"/>
                    </a:lnTo>
                    <a:lnTo>
                      <a:pt x="60032" y="80203"/>
                    </a:lnTo>
                    <a:lnTo>
                      <a:pt x="59231" y="79402"/>
                    </a:lnTo>
                    <a:lnTo>
                      <a:pt x="58591" y="78602"/>
                    </a:lnTo>
                    <a:lnTo>
                      <a:pt x="58271" y="77641"/>
                    </a:lnTo>
                    <a:lnTo>
                      <a:pt x="58111" y="76841"/>
                    </a:lnTo>
                    <a:lnTo>
                      <a:pt x="57790" y="75240"/>
                    </a:lnTo>
                    <a:lnTo>
                      <a:pt x="57630" y="74440"/>
                    </a:lnTo>
                    <a:lnTo>
                      <a:pt x="57310" y="73799"/>
                    </a:lnTo>
                    <a:lnTo>
                      <a:pt x="56510" y="73159"/>
                    </a:lnTo>
                    <a:lnTo>
                      <a:pt x="55549" y="72839"/>
                    </a:lnTo>
                    <a:lnTo>
                      <a:pt x="53308" y="72199"/>
                    </a:lnTo>
                    <a:lnTo>
                      <a:pt x="51707" y="72038"/>
                    </a:lnTo>
                    <a:lnTo>
                      <a:pt x="50426" y="72038"/>
                    </a:lnTo>
                    <a:lnTo>
                      <a:pt x="49946" y="71878"/>
                    </a:lnTo>
                    <a:lnTo>
                      <a:pt x="48666" y="71238"/>
                    </a:lnTo>
                    <a:lnTo>
                      <a:pt x="47865" y="70758"/>
                    </a:lnTo>
                    <a:lnTo>
                      <a:pt x="47065" y="70117"/>
                    </a:lnTo>
                    <a:lnTo>
                      <a:pt x="46264" y="69317"/>
                    </a:lnTo>
                    <a:lnTo>
                      <a:pt x="45624" y="68356"/>
                    </a:lnTo>
                    <a:lnTo>
                      <a:pt x="44343" y="66596"/>
                    </a:lnTo>
                    <a:lnTo>
                      <a:pt x="43703" y="65955"/>
                    </a:lnTo>
                    <a:lnTo>
                      <a:pt x="43063" y="65635"/>
                    </a:lnTo>
                    <a:lnTo>
                      <a:pt x="42262" y="65315"/>
                    </a:lnTo>
                    <a:lnTo>
                      <a:pt x="41462" y="64995"/>
                    </a:lnTo>
                    <a:lnTo>
                      <a:pt x="40341" y="64835"/>
                    </a:lnTo>
                    <a:lnTo>
                      <a:pt x="39061" y="64835"/>
                    </a:lnTo>
                    <a:lnTo>
                      <a:pt x="37780" y="64995"/>
                    </a:lnTo>
                    <a:lnTo>
                      <a:pt x="36499" y="65155"/>
                    </a:lnTo>
                    <a:lnTo>
                      <a:pt x="34418" y="65795"/>
                    </a:lnTo>
                    <a:lnTo>
                      <a:pt x="33297" y="66115"/>
                    </a:lnTo>
                    <a:lnTo>
                      <a:pt x="32017" y="66115"/>
                    </a:lnTo>
                    <a:lnTo>
                      <a:pt x="30736" y="65955"/>
                    </a:lnTo>
                    <a:lnTo>
                      <a:pt x="29135" y="65635"/>
                    </a:lnTo>
                    <a:lnTo>
                      <a:pt x="26094" y="64514"/>
                    </a:lnTo>
                    <a:lnTo>
                      <a:pt x="23372" y="63874"/>
                    </a:lnTo>
                    <a:lnTo>
                      <a:pt x="20971" y="63074"/>
                    </a:lnTo>
                    <a:lnTo>
                      <a:pt x="19850" y="62433"/>
                    </a:lnTo>
                    <a:lnTo>
                      <a:pt x="18890" y="61793"/>
                    </a:lnTo>
                    <a:lnTo>
                      <a:pt x="17929" y="61153"/>
                    </a:lnTo>
                    <a:lnTo>
                      <a:pt x="17129" y="60993"/>
                    </a:lnTo>
                    <a:lnTo>
                      <a:pt x="16649" y="60993"/>
                    </a:lnTo>
                    <a:lnTo>
                      <a:pt x="16008" y="61153"/>
                    </a:lnTo>
                    <a:lnTo>
                      <a:pt x="14888" y="61793"/>
                    </a:lnTo>
                    <a:lnTo>
                      <a:pt x="14087" y="62113"/>
                    </a:lnTo>
                    <a:lnTo>
                      <a:pt x="12967" y="62433"/>
                    </a:lnTo>
                    <a:lnTo>
                      <a:pt x="11206" y="62914"/>
                    </a:lnTo>
                    <a:lnTo>
                      <a:pt x="9925" y="62914"/>
                    </a:lnTo>
                    <a:lnTo>
                      <a:pt x="9445" y="62754"/>
                    </a:lnTo>
                    <a:lnTo>
                      <a:pt x="8965" y="62433"/>
                    </a:lnTo>
                    <a:lnTo>
                      <a:pt x="7844" y="61153"/>
                    </a:lnTo>
                    <a:lnTo>
                      <a:pt x="7204" y="60352"/>
                    </a:lnTo>
                    <a:lnTo>
                      <a:pt x="6563" y="59712"/>
                    </a:lnTo>
                    <a:lnTo>
                      <a:pt x="5283" y="58751"/>
                    </a:lnTo>
                    <a:lnTo>
                      <a:pt x="4482" y="58431"/>
                    </a:lnTo>
                    <a:lnTo>
                      <a:pt x="4002" y="58431"/>
                    </a:lnTo>
                    <a:lnTo>
                      <a:pt x="0" y="59072"/>
                    </a:lnTo>
                    <a:lnTo>
                      <a:pt x="480" y="59392"/>
                    </a:lnTo>
                    <a:lnTo>
                      <a:pt x="1441" y="60352"/>
                    </a:lnTo>
                    <a:lnTo>
                      <a:pt x="2561" y="61633"/>
                    </a:lnTo>
                    <a:lnTo>
                      <a:pt x="2882" y="62273"/>
                    </a:lnTo>
                    <a:lnTo>
                      <a:pt x="3042" y="62754"/>
                    </a:lnTo>
                    <a:lnTo>
                      <a:pt x="2882" y="63394"/>
                    </a:lnTo>
                    <a:lnTo>
                      <a:pt x="2561" y="63874"/>
                    </a:lnTo>
                    <a:lnTo>
                      <a:pt x="1761" y="64675"/>
                    </a:lnTo>
                    <a:lnTo>
                      <a:pt x="1441" y="65315"/>
                    </a:lnTo>
                    <a:lnTo>
                      <a:pt x="1121" y="65795"/>
                    </a:lnTo>
                    <a:lnTo>
                      <a:pt x="1281" y="66275"/>
                    </a:lnTo>
                    <a:lnTo>
                      <a:pt x="1761" y="66916"/>
                    </a:lnTo>
                    <a:lnTo>
                      <a:pt x="2401" y="67556"/>
                    </a:lnTo>
                    <a:lnTo>
                      <a:pt x="3042" y="67876"/>
                    </a:lnTo>
                    <a:lnTo>
                      <a:pt x="3842" y="68196"/>
                    </a:lnTo>
                    <a:lnTo>
                      <a:pt x="4482" y="68356"/>
                    </a:lnTo>
                    <a:lnTo>
                      <a:pt x="5923" y="68677"/>
                    </a:lnTo>
                    <a:lnTo>
                      <a:pt x="7204" y="68677"/>
                    </a:lnTo>
                    <a:lnTo>
                      <a:pt x="8484" y="68517"/>
                    </a:lnTo>
                    <a:lnTo>
                      <a:pt x="10245" y="68356"/>
                    </a:lnTo>
                    <a:lnTo>
                      <a:pt x="11206" y="68356"/>
                    </a:lnTo>
                    <a:lnTo>
                      <a:pt x="12166" y="68517"/>
                    </a:lnTo>
                    <a:lnTo>
                      <a:pt x="12967" y="68837"/>
                    </a:lnTo>
                    <a:lnTo>
                      <a:pt x="13607" y="69317"/>
                    </a:lnTo>
                    <a:lnTo>
                      <a:pt x="15048" y="70598"/>
                    </a:lnTo>
                    <a:lnTo>
                      <a:pt x="16809" y="71878"/>
                    </a:lnTo>
                    <a:lnTo>
                      <a:pt x="18730" y="72839"/>
                    </a:lnTo>
                    <a:lnTo>
                      <a:pt x="20811" y="73799"/>
                    </a:lnTo>
                    <a:lnTo>
                      <a:pt x="23052" y="74760"/>
                    </a:lnTo>
                    <a:lnTo>
                      <a:pt x="23853" y="75240"/>
                    </a:lnTo>
                    <a:lnTo>
                      <a:pt x="24653" y="75720"/>
                    </a:lnTo>
                    <a:lnTo>
                      <a:pt x="25133" y="76361"/>
                    </a:lnTo>
                    <a:lnTo>
                      <a:pt x="25453" y="77001"/>
                    </a:lnTo>
                    <a:lnTo>
                      <a:pt x="25613" y="77641"/>
                    </a:lnTo>
                    <a:lnTo>
                      <a:pt x="25293" y="78282"/>
                    </a:lnTo>
                    <a:lnTo>
                      <a:pt x="24493" y="79562"/>
                    </a:lnTo>
                    <a:lnTo>
                      <a:pt x="24013" y="80203"/>
                    </a:lnTo>
                    <a:lnTo>
                      <a:pt x="23692" y="81003"/>
                    </a:lnTo>
                    <a:lnTo>
                      <a:pt x="23692" y="81643"/>
                    </a:lnTo>
                    <a:lnTo>
                      <a:pt x="23692" y="82284"/>
                    </a:lnTo>
                    <a:lnTo>
                      <a:pt x="24173" y="82924"/>
                    </a:lnTo>
                    <a:lnTo>
                      <a:pt x="24973" y="83404"/>
                    </a:lnTo>
                    <a:lnTo>
                      <a:pt x="25934" y="83725"/>
                    </a:lnTo>
                    <a:lnTo>
                      <a:pt x="26734" y="83885"/>
                    </a:lnTo>
                    <a:lnTo>
                      <a:pt x="28175" y="83885"/>
                    </a:lnTo>
                    <a:lnTo>
                      <a:pt x="29295" y="83725"/>
                    </a:lnTo>
                    <a:lnTo>
                      <a:pt x="29936" y="83885"/>
                    </a:lnTo>
                    <a:lnTo>
                      <a:pt x="30416" y="84045"/>
                    </a:lnTo>
                    <a:lnTo>
                      <a:pt x="31056" y="84365"/>
                    </a:lnTo>
                    <a:lnTo>
                      <a:pt x="31537" y="84525"/>
                    </a:lnTo>
                    <a:lnTo>
                      <a:pt x="32497" y="84365"/>
                    </a:lnTo>
                    <a:lnTo>
                      <a:pt x="33938" y="84045"/>
                    </a:lnTo>
                    <a:lnTo>
                      <a:pt x="36339" y="84045"/>
                    </a:lnTo>
                    <a:lnTo>
                      <a:pt x="39541" y="84525"/>
                    </a:lnTo>
                    <a:lnTo>
                      <a:pt x="41142" y="84845"/>
                    </a:lnTo>
                    <a:lnTo>
                      <a:pt x="42742" y="85325"/>
                    </a:lnTo>
                    <a:lnTo>
                      <a:pt x="44183" y="85966"/>
                    </a:lnTo>
                    <a:lnTo>
                      <a:pt x="45304" y="86606"/>
                    </a:lnTo>
                    <a:lnTo>
                      <a:pt x="46104" y="87406"/>
                    </a:lnTo>
                    <a:lnTo>
                      <a:pt x="46424" y="87727"/>
                    </a:lnTo>
                    <a:lnTo>
                      <a:pt x="46584" y="88207"/>
                    </a:lnTo>
                    <a:lnTo>
                      <a:pt x="46745" y="89007"/>
                    </a:lnTo>
                    <a:lnTo>
                      <a:pt x="46584" y="89648"/>
                    </a:lnTo>
                    <a:lnTo>
                      <a:pt x="46104" y="90288"/>
                    </a:lnTo>
                    <a:lnTo>
                      <a:pt x="45784" y="90768"/>
                    </a:lnTo>
                    <a:lnTo>
                      <a:pt x="45464" y="91249"/>
                    </a:lnTo>
                    <a:lnTo>
                      <a:pt x="45464" y="91889"/>
                    </a:lnTo>
                    <a:lnTo>
                      <a:pt x="45624" y="92529"/>
                    </a:lnTo>
                    <a:lnTo>
                      <a:pt x="46264" y="93330"/>
                    </a:lnTo>
                    <a:lnTo>
                      <a:pt x="50266" y="97172"/>
                    </a:lnTo>
                    <a:lnTo>
                      <a:pt x="52187" y="98933"/>
                    </a:lnTo>
                    <a:lnTo>
                      <a:pt x="53148" y="99413"/>
                    </a:lnTo>
                    <a:lnTo>
                      <a:pt x="53788" y="99893"/>
                    </a:lnTo>
                    <a:lnTo>
                      <a:pt x="54429" y="100053"/>
                    </a:lnTo>
                    <a:lnTo>
                      <a:pt x="54909" y="99893"/>
                    </a:lnTo>
                    <a:lnTo>
                      <a:pt x="55709" y="99413"/>
                    </a:lnTo>
                    <a:lnTo>
                      <a:pt x="56189" y="99253"/>
                    </a:lnTo>
                    <a:lnTo>
                      <a:pt x="56670" y="99253"/>
                    </a:lnTo>
                    <a:lnTo>
                      <a:pt x="57150" y="99413"/>
                    </a:lnTo>
                    <a:lnTo>
                      <a:pt x="57950" y="99893"/>
                    </a:lnTo>
                    <a:lnTo>
                      <a:pt x="58431" y="100533"/>
                    </a:lnTo>
                    <a:lnTo>
                      <a:pt x="58751" y="101174"/>
                    </a:lnTo>
                    <a:lnTo>
                      <a:pt x="58751" y="101654"/>
                    </a:lnTo>
                    <a:lnTo>
                      <a:pt x="58591" y="102454"/>
                    </a:lnTo>
                    <a:lnTo>
                      <a:pt x="58271" y="103895"/>
                    </a:lnTo>
                    <a:lnTo>
                      <a:pt x="58111" y="104696"/>
                    </a:lnTo>
                    <a:lnTo>
                      <a:pt x="58271" y="105656"/>
                    </a:lnTo>
                    <a:lnTo>
                      <a:pt x="58591" y="107417"/>
                    </a:lnTo>
                    <a:lnTo>
                      <a:pt x="58751" y="108217"/>
                    </a:lnTo>
                    <a:lnTo>
                      <a:pt x="58911" y="108698"/>
                    </a:lnTo>
                    <a:lnTo>
                      <a:pt x="59231" y="109178"/>
                    </a:lnTo>
                    <a:lnTo>
                      <a:pt x="59871" y="109338"/>
                    </a:lnTo>
                    <a:lnTo>
                      <a:pt x="60672" y="109498"/>
                    </a:lnTo>
                    <a:lnTo>
                      <a:pt x="61632" y="109498"/>
                    </a:lnTo>
                    <a:lnTo>
                      <a:pt x="62753" y="109338"/>
                    </a:lnTo>
                    <a:lnTo>
                      <a:pt x="63393" y="109018"/>
                    </a:lnTo>
                    <a:lnTo>
                      <a:pt x="63713" y="108698"/>
                    </a:lnTo>
                    <a:lnTo>
                      <a:pt x="63874" y="108538"/>
                    </a:lnTo>
                    <a:lnTo>
                      <a:pt x="64194" y="108217"/>
                    </a:lnTo>
                    <a:lnTo>
                      <a:pt x="64514" y="107897"/>
                    </a:lnTo>
                    <a:lnTo>
                      <a:pt x="65154" y="107737"/>
                    </a:lnTo>
                    <a:lnTo>
                      <a:pt x="69476" y="107737"/>
                    </a:lnTo>
                    <a:lnTo>
                      <a:pt x="69476" y="108057"/>
                    </a:lnTo>
                    <a:lnTo>
                      <a:pt x="68836" y="109178"/>
                    </a:lnTo>
                    <a:lnTo>
                      <a:pt x="68356" y="109658"/>
                    </a:lnTo>
                    <a:lnTo>
                      <a:pt x="67876" y="109978"/>
                    </a:lnTo>
                    <a:lnTo>
                      <a:pt x="67075" y="109978"/>
                    </a:lnTo>
                    <a:lnTo>
                      <a:pt x="66915" y="110138"/>
                    </a:lnTo>
                    <a:lnTo>
                      <a:pt x="67555" y="111099"/>
                    </a:lnTo>
                    <a:lnTo>
                      <a:pt x="67876" y="111579"/>
                    </a:lnTo>
                    <a:lnTo>
                      <a:pt x="68196" y="112059"/>
                    </a:lnTo>
                    <a:lnTo>
                      <a:pt x="69316" y="112700"/>
                    </a:lnTo>
                    <a:lnTo>
                      <a:pt x="71878" y="114141"/>
                    </a:lnTo>
                    <a:lnTo>
                      <a:pt x="73318" y="114941"/>
                    </a:lnTo>
                    <a:lnTo>
                      <a:pt x="74599" y="115741"/>
                    </a:lnTo>
                    <a:lnTo>
                      <a:pt x="75560" y="116542"/>
                    </a:lnTo>
                    <a:lnTo>
                      <a:pt x="75880" y="117182"/>
                    </a:lnTo>
                    <a:lnTo>
                      <a:pt x="76040" y="117662"/>
                    </a:lnTo>
                    <a:lnTo>
                      <a:pt x="76200" y="118303"/>
                    </a:lnTo>
                    <a:lnTo>
                      <a:pt x="76360" y="118783"/>
                    </a:lnTo>
                    <a:lnTo>
                      <a:pt x="76200" y="120064"/>
                    </a:lnTo>
                    <a:lnTo>
                      <a:pt x="75720" y="122305"/>
                    </a:lnTo>
                    <a:lnTo>
                      <a:pt x="75720" y="123265"/>
                    </a:lnTo>
                    <a:lnTo>
                      <a:pt x="75720" y="123585"/>
                    </a:lnTo>
                    <a:lnTo>
                      <a:pt x="75880" y="124066"/>
                    </a:lnTo>
                    <a:lnTo>
                      <a:pt x="76200" y="124386"/>
                    </a:lnTo>
                    <a:lnTo>
                      <a:pt x="76680" y="124706"/>
                    </a:lnTo>
                    <a:lnTo>
                      <a:pt x="77321" y="125026"/>
                    </a:lnTo>
                    <a:lnTo>
                      <a:pt x="78121" y="125186"/>
                    </a:lnTo>
                    <a:lnTo>
                      <a:pt x="81003" y="125987"/>
                    </a:lnTo>
                    <a:lnTo>
                      <a:pt x="82763" y="126627"/>
                    </a:lnTo>
                    <a:lnTo>
                      <a:pt x="84204" y="127107"/>
                    </a:lnTo>
                    <a:lnTo>
                      <a:pt x="85645" y="127588"/>
                    </a:lnTo>
                    <a:lnTo>
                      <a:pt x="86605" y="128068"/>
                    </a:lnTo>
                    <a:lnTo>
                      <a:pt x="87246" y="128548"/>
                    </a:lnTo>
                    <a:lnTo>
                      <a:pt x="88687" y="129829"/>
                    </a:lnTo>
                    <a:lnTo>
                      <a:pt x="89327" y="130469"/>
                    </a:lnTo>
                    <a:lnTo>
                      <a:pt x="89967" y="130949"/>
                    </a:lnTo>
                    <a:lnTo>
                      <a:pt x="90768" y="131269"/>
                    </a:lnTo>
                    <a:lnTo>
                      <a:pt x="91568" y="131430"/>
                    </a:lnTo>
                    <a:lnTo>
                      <a:pt x="93969" y="131430"/>
                    </a:lnTo>
                    <a:lnTo>
                      <a:pt x="95570" y="131269"/>
                    </a:lnTo>
                    <a:lnTo>
                      <a:pt x="96851" y="131269"/>
                    </a:lnTo>
                    <a:lnTo>
                      <a:pt x="97331" y="131430"/>
                    </a:lnTo>
                    <a:lnTo>
                      <a:pt x="97811" y="131590"/>
                    </a:lnTo>
                    <a:lnTo>
                      <a:pt x="98292" y="131910"/>
                    </a:lnTo>
                    <a:lnTo>
                      <a:pt x="98772" y="132390"/>
                    </a:lnTo>
                    <a:lnTo>
                      <a:pt x="99092" y="133030"/>
                    </a:lnTo>
                    <a:lnTo>
                      <a:pt x="99732" y="133351"/>
                    </a:lnTo>
                    <a:lnTo>
                      <a:pt x="100693" y="133991"/>
                    </a:lnTo>
                    <a:lnTo>
                      <a:pt x="101493" y="134151"/>
                    </a:lnTo>
                    <a:lnTo>
                      <a:pt x="101813" y="134151"/>
                    </a:lnTo>
                    <a:lnTo>
                      <a:pt x="108377" y="133191"/>
                    </a:lnTo>
                    <a:lnTo>
                      <a:pt x="100053" y="123906"/>
                    </a:lnTo>
                    <a:lnTo>
                      <a:pt x="102454" y="121504"/>
                    </a:lnTo>
                    <a:lnTo>
                      <a:pt x="100853" y="117342"/>
                    </a:lnTo>
                    <a:lnTo>
                      <a:pt x="101974" y="117342"/>
                    </a:lnTo>
                    <a:lnTo>
                      <a:pt x="102774" y="117502"/>
                    </a:lnTo>
                    <a:lnTo>
                      <a:pt x="103574" y="117662"/>
                    </a:lnTo>
                    <a:lnTo>
                      <a:pt x="104375" y="118143"/>
                    </a:lnTo>
                    <a:lnTo>
                      <a:pt x="105175" y="118943"/>
                    </a:lnTo>
                    <a:lnTo>
                      <a:pt x="105976" y="120064"/>
                    </a:lnTo>
                    <a:lnTo>
                      <a:pt x="107096" y="122305"/>
                    </a:lnTo>
                    <a:lnTo>
                      <a:pt x="107576" y="123265"/>
                    </a:lnTo>
                    <a:lnTo>
                      <a:pt x="108057" y="124066"/>
                    </a:lnTo>
                    <a:lnTo>
                      <a:pt x="108537" y="124546"/>
                    </a:lnTo>
                    <a:lnTo>
                      <a:pt x="109177" y="124866"/>
                    </a:lnTo>
                    <a:lnTo>
                      <a:pt x="109978" y="125026"/>
                    </a:lnTo>
                    <a:lnTo>
                      <a:pt x="111098" y="124866"/>
                    </a:lnTo>
                    <a:lnTo>
                      <a:pt x="111579" y="124706"/>
                    </a:lnTo>
                    <a:lnTo>
                      <a:pt x="112059" y="124546"/>
                    </a:lnTo>
                    <a:lnTo>
                      <a:pt x="112539" y="123906"/>
                    </a:lnTo>
                    <a:lnTo>
                      <a:pt x="112859" y="123105"/>
                    </a:lnTo>
                    <a:lnTo>
                      <a:pt x="113019" y="122305"/>
                    </a:lnTo>
                    <a:lnTo>
                      <a:pt x="113339" y="121664"/>
                    </a:lnTo>
                    <a:lnTo>
                      <a:pt x="113500" y="121344"/>
                    </a:lnTo>
                    <a:lnTo>
                      <a:pt x="113980" y="121344"/>
                    </a:lnTo>
                    <a:lnTo>
                      <a:pt x="114780" y="121825"/>
                    </a:lnTo>
                    <a:lnTo>
                      <a:pt x="115581" y="122465"/>
                    </a:lnTo>
                    <a:lnTo>
                      <a:pt x="115741" y="122785"/>
                    </a:lnTo>
                    <a:lnTo>
                      <a:pt x="115741" y="123105"/>
                    </a:lnTo>
                    <a:lnTo>
                      <a:pt x="115581" y="123585"/>
                    </a:lnTo>
                    <a:lnTo>
                      <a:pt x="115261" y="123906"/>
                    </a:lnTo>
                    <a:lnTo>
                      <a:pt x="114940" y="124386"/>
                    </a:lnTo>
                    <a:lnTo>
                      <a:pt x="114940" y="124546"/>
                    </a:lnTo>
                    <a:lnTo>
                      <a:pt x="114940" y="124706"/>
                    </a:lnTo>
                    <a:lnTo>
                      <a:pt x="115421" y="125026"/>
                    </a:lnTo>
                    <a:lnTo>
                      <a:pt x="116541" y="125506"/>
                    </a:lnTo>
                    <a:lnTo>
                      <a:pt x="118142" y="125987"/>
                    </a:lnTo>
                    <a:lnTo>
                      <a:pt x="120863" y="125987"/>
                    </a:lnTo>
                    <a:lnTo>
                      <a:pt x="121984" y="125827"/>
                    </a:lnTo>
                    <a:lnTo>
                      <a:pt x="123745" y="125186"/>
                    </a:lnTo>
                    <a:lnTo>
                      <a:pt x="124385" y="124866"/>
                    </a:lnTo>
                    <a:lnTo>
                      <a:pt x="124385" y="125186"/>
                    </a:lnTo>
                    <a:lnTo>
                      <a:pt x="124385" y="125506"/>
                    </a:lnTo>
                    <a:lnTo>
                      <a:pt x="124545" y="125987"/>
                    </a:lnTo>
                    <a:lnTo>
                      <a:pt x="124866" y="126467"/>
                    </a:lnTo>
                    <a:lnTo>
                      <a:pt x="125666" y="126947"/>
                    </a:lnTo>
                    <a:lnTo>
                      <a:pt x="126626" y="127267"/>
                    </a:lnTo>
                    <a:lnTo>
                      <a:pt x="128227" y="127588"/>
                    </a:lnTo>
                    <a:lnTo>
                      <a:pt x="129988" y="127748"/>
                    </a:lnTo>
                    <a:lnTo>
                      <a:pt x="131589" y="127908"/>
                    </a:lnTo>
                    <a:lnTo>
                      <a:pt x="134311" y="127748"/>
                    </a:lnTo>
                    <a:lnTo>
                      <a:pt x="136071" y="127427"/>
                    </a:lnTo>
                    <a:lnTo>
                      <a:pt x="136872" y="127267"/>
                    </a:lnTo>
                    <a:lnTo>
                      <a:pt x="138153" y="127588"/>
                    </a:lnTo>
                    <a:lnTo>
                      <a:pt x="139593" y="127908"/>
                    </a:lnTo>
                    <a:lnTo>
                      <a:pt x="141995" y="127908"/>
                    </a:lnTo>
                    <a:lnTo>
                      <a:pt x="142795" y="127588"/>
                    </a:lnTo>
                    <a:lnTo>
                      <a:pt x="144236" y="126947"/>
                    </a:lnTo>
                    <a:lnTo>
                      <a:pt x="146797" y="125987"/>
                    </a:lnTo>
                    <a:lnTo>
                      <a:pt x="147437" y="125667"/>
                    </a:lnTo>
                    <a:lnTo>
                      <a:pt x="148078" y="125506"/>
                    </a:lnTo>
                    <a:lnTo>
                      <a:pt x="148718" y="125506"/>
                    </a:lnTo>
                    <a:lnTo>
                      <a:pt x="149038" y="125667"/>
                    </a:lnTo>
                    <a:lnTo>
                      <a:pt x="149518" y="125987"/>
                    </a:lnTo>
                    <a:lnTo>
                      <a:pt x="149839" y="126307"/>
                    </a:lnTo>
                    <a:lnTo>
                      <a:pt x="149999" y="126627"/>
                    </a:lnTo>
                    <a:lnTo>
                      <a:pt x="150319" y="126467"/>
                    </a:lnTo>
                    <a:lnTo>
                      <a:pt x="151279" y="124226"/>
                    </a:lnTo>
                    <a:lnTo>
                      <a:pt x="152560" y="120864"/>
                    </a:lnTo>
                    <a:lnTo>
                      <a:pt x="153040" y="119423"/>
                    </a:lnTo>
                    <a:lnTo>
                      <a:pt x="153200" y="118303"/>
                    </a:lnTo>
                    <a:lnTo>
                      <a:pt x="153361" y="117182"/>
                    </a:lnTo>
                    <a:lnTo>
                      <a:pt x="153200" y="116062"/>
                    </a:lnTo>
                    <a:lnTo>
                      <a:pt x="152880" y="115101"/>
                    </a:lnTo>
                    <a:lnTo>
                      <a:pt x="152240" y="113980"/>
                    </a:lnTo>
                    <a:lnTo>
                      <a:pt x="150479" y="111579"/>
                    </a:lnTo>
                    <a:lnTo>
                      <a:pt x="148718" y="109498"/>
                    </a:lnTo>
                    <a:lnTo>
                      <a:pt x="146797" y="107417"/>
                    </a:lnTo>
                    <a:lnTo>
                      <a:pt x="142795" y="107417"/>
                    </a:lnTo>
                    <a:lnTo>
                      <a:pt x="141514" y="107257"/>
                    </a:lnTo>
                    <a:lnTo>
                      <a:pt x="140554" y="106937"/>
                    </a:lnTo>
                    <a:lnTo>
                      <a:pt x="140234" y="106777"/>
                    </a:lnTo>
                    <a:lnTo>
                      <a:pt x="140074" y="106456"/>
                    </a:lnTo>
                    <a:lnTo>
                      <a:pt x="140074" y="106136"/>
                    </a:lnTo>
                    <a:lnTo>
                      <a:pt x="140234" y="105656"/>
                    </a:lnTo>
                    <a:lnTo>
                      <a:pt x="140874" y="104856"/>
                    </a:lnTo>
                    <a:lnTo>
                      <a:pt x="141674" y="104215"/>
                    </a:lnTo>
                    <a:lnTo>
                      <a:pt x="142315" y="103735"/>
                    </a:lnTo>
                    <a:lnTo>
                      <a:pt x="143115" y="103575"/>
                    </a:lnTo>
                    <a:lnTo>
                      <a:pt x="143755" y="103415"/>
                    </a:lnTo>
                    <a:lnTo>
                      <a:pt x="144556" y="103255"/>
                    </a:lnTo>
                    <a:lnTo>
                      <a:pt x="145196" y="103415"/>
                    </a:lnTo>
                    <a:lnTo>
                      <a:pt x="145676" y="103575"/>
                    </a:lnTo>
                    <a:lnTo>
                      <a:pt x="146797" y="104215"/>
                    </a:lnTo>
                    <a:lnTo>
                      <a:pt x="147918" y="105016"/>
                    </a:lnTo>
                    <a:lnTo>
                      <a:pt x="148398" y="105336"/>
                    </a:lnTo>
                    <a:lnTo>
                      <a:pt x="149038" y="105496"/>
                    </a:lnTo>
                    <a:lnTo>
                      <a:pt x="149839" y="105496"/>
                    </a:lnTo>
                    <a:lnTo>
                      <a:pt x="150479" y="105336"/>
                    </a:lnTo>
                    <a:lnTo>
                      <a:pt x="151440" y="105016"/>
                    </a:lnTo>
                    <a:lnTo>
                      <a:pt x="152240" y="104375"/>
                    </a:lnTo>
                    <a:lnTo>
                      <a:pt x="154161" y="103095"/>
                    </a:lnTo>
                    <a:lnTo>
                      <a:pt x="156402" y="101174"/>
                    </a:lnTo>
                    <a:lnTo>
                      <a:pt x="159124" y="97172"/>
                    </a:lnTo>
                    <a:lnTo>
                      <a:pt x="159124" y="96691"/>
                    </a:lnTo>
                    <a:lnTo>
                      <a:pt x="159604" y="95891"/>
                    </a:lnTo>
                    <a:lnTo>
                      <a:pt x="159924" y="95571"/>
                    </a:lnTo>
                    <a:lnTo>
                      <a:pt x="160404" y="95411"/>
                    </a:lnTo>
                    <a:lnTo>
                      <a:pt x="161045" y="95411"/>
                    </a:lnTo>
                    <a:lnTo>
                      <a:pt x="161845" y="95731"/>
                    </a:lnTo>
                    <a:lnTo>
                      <a:pt x="162805" y="96051"/>
                    </a:lnTo>
                    <a:lnTo>
                      <a:pt x="163606" y="96051"/>
                    </a:lnTo>
                    <a:lnTo>
                      <a:pt x="164566" y="95891"/>
                    </a:lnTo>
                    <a:lnTo>
                      <a:pt x="165367" y="95571"/>
                    </a:lnTo>
                    <a:lnTo>
                      <a:pt x="166487" y="94770"/>
                    </a:lnTo>
                    <a:lnTo>
                      <a:pt x="166968" y="94290"/>
                    </a:lnTo>
                    <a:lnTo>
                      <a:pt x="171770" y="91088"/>
                    </a:lnTo>
                    <a:lnTo>
                      <a:pt x="175452" y="88367"/>
                    </a:lnTo>
                    <a:lnTo>
                      <a:pt x="176893" y="87086"/>
                    </a:lnTo>
                    <a:lnTo>
                      <a:pt x="178013" y="86126"/>
                    </a:lnTo>
                    <a:lnTo>
                      <a:pt x="180095" y="84045"/>
                    </a:lnTo>
                    <a:lnTo>
                      <a:pt x="180095" y="83244"/>
                    </a:lnTo>
                    <a:lnTo>
                      <a:pt x="180255" y="81163"/>
                    </a:lnTo>
                    <a:lnTo>
                      <a:pt x="180575" y="79722"/>
                    </a:lnTo>
                    <a:lnTo>
                      <a:pt x="181055" y="78122"/>
                    </a:lnTo>
                    <a:lnTo>
                      <a:pt x="181855" y="76361"/>
                    </a:lnTo>
                    <a:lnTo>
                      <a:pt x="182816" y="74440"/>
                    </a:lnTo>
                    <a:lnTo>
                      <a:pt x="183616" y="73159"/>
                    </a:lnTo>
                    <a:lnTo>
                      <a:pt x="184577" y="72359"/>
                    </a:lnTo>
                    <a:lnTo>
                      <a:pt x="185377" y="71878"/>
                    </a:lnTo>
                    <a:lnTo>
                      <a:pt x="186338" y="71558"/>
                    </a:lnTo>
                    <a:lnTo>
                      <a:pt x="187939" y="71078"/>
                    </a:lnTo>
                    <a:lnTo>
                      <a:pt x="188899" y="70918"/>
                    </a:lnTo>
                    <a:lnTo>
                      <a:pt x="189700" y="70438"/>
                    </a:lnTo>
                    <a:lnTo>
                      <a:pt x="191300" y="68837"/>
                    </a:lnTo>
                    <a:lnTo>
                      <a:pt x="193061" y="67076"/>
                    </a:lnTo>
                    <a:lnTo>
                      <a:pt x="194022" y="66275"/>
                    </a:lnTo>
                    <a:lnTo>
                      <a:pt x="195142" y="65475"/>
                    </a:lnTo>
                    <a:lnTo>
                      <a:pt x="196263" y="64835"/>
                    </a:lnTo>
                    <a:lnTo>
                      <a:pt x="197544" y="64514"/>
                    </a:lnTo>
                    <a:lnTo>
                      <a:pt x="200425" y="63874"/>
                    </a:lnTo>
                    <a:lnTo>
                      <a:pt x="203627" y="63074"/>
                    </a:lnTo>
                    <a:lnTo>
                      <a:pt x="207149" y="62113"/>
                    </a:lnTo>
                    <a:lnTo>
                      <a:pt x="208429" y="56991"/>
                    </a:lnTo>
                    <a:lnTo>
                      <a:pt x="211151" y="54589"/>
                    </a:lnTo>
                    <a:lnTo>
                      <a:pt x="211471" y="53789"/>
                    </a:lnTo>
                    <a:lnTo>
                      <a:pt x="211791" y="52828"/>
                    </a:lnTo>
                    <a:lnTo>
                      <a:pt x="211791" y="51708"/>
                    </a:lnTo>
                    <a:lnTo>
                      <a:pt x="211951" y="50427"/>
                    </a:lnTo>
                    <a:lnTo>
                      <a:pt x="211631" y="49146"/>
                    </a:lnTo>
                    <a:lnTo>
                      <a:pt x="211151" y="47866"/>
                    </a:lnTo>
                    <a:lnTo>
                      <a:pt x="210671" y="47225"/>
                    </a:lnTo>
                    <a:lnTo>
                      <a:pt x="210190" y="46745"/>
                    </a:lnTo>
                    <a:lnTo>
                      <a:pt x="209070" y="45785"/>
                    </a:lnTo>
                    <a:lnTo>
                      <a:pt x="208109" y="45144"/>
                    </a:lnTo>
                    <a:lnTo>
                      <a:pt x="206668" y="44344"/>
                    </a:lnTo>
                    <a:lnTo>
                      <a:pt x="205548" y="43864"/>
                    </a:lnTo>
                    <a:lnTo>
                      <a:pt x="205228" y="43543"/>
                    </a:lnTo>
                    <a:lnTo>
                      <a:pt x="205068" y="43223"/>
                    </a:lnTo>
                    <a:lnTo>
                      <a:pt x="203947" y="40502"/>
                    </a:lnTo>
                    <a:lnTo>
                      <a:pt x="202987" y="38421"/>
                    </a:lnTo>
                    <a:lnTo>
                      <a:pt x="207789" y="41943"/>
                    </a:lnTo>
                    <a:lnTo>
                      <a:pt x="212592" y="42263"/>
                    </a:lnTo>
                    <a:lnTo>
                      <a:pt x="215313" y="45625"/>
                    </a:lnTo>
                    <a:lnTo>
                      <a:pt x="219795" y="46745"/>
                    </a:lnTo>
                    <a:lnTo>
                      <a:pt x="219795" y="46105"/>
                    </a:lnTo>
                    <a:lnTo>
                      <a:pt x="219795" y="44824"/>
                    </a:lnTo>
                    <a:lnTo>
                      <a:pt x="219955" y="43383"/>
                    </a:lnTo>
                    <a:lnTo>
                      <a:pt x="220116" y="42903"/>
                    </a:lnTo>
                    <a:lnTo>
                      <a:pt x="220436" y="42583"/>
                    </a:lnTo>
                    <a:lnTo>
                      <a:pt x="221556" y="42263"/>
                    </a:lnTo>
                    <a:lnTo>
                      <a:pt x="224438" y="42263"/>
                    </a:lnTo>
                    <a:lnTo>
                      <a:pt x="225078" y="42423"/>
                    </a:lnTo>
                    <a:lnTo>
                      <a:pt x="225558" y="42583"/>
                    </a:lnTo>
                    <a:lnTo>
                      <a:pt x="226039" y="42903"/>
                    </a:lnTo>
                    <a:lnTo>
                      <a:pt x="226519" y="43383"/>
                    </a:lnTo>
                    <a:lnTo>
                      <a:pt x="227319" y="44184"/>
                    </a:lnTo>
                    <a:lnTo>
                      <a:pt x="228280" y="45144"/>
                    </a:lnTo>
                    <a:lnTo>
                      <a:pt x="228760" y="45464"/>
                    </a:lnTo>
                    <a:lnTo>
                      <a:pt x="229400" y="45625"/>
                    </a:lnTo>
                    <a:lnTo>
                      <a:pt x="230041" y="45785"/>
                    </a:lnTo>
                    <a:lnTo>
                      <a:pt x="230841" y="45625"/>
                    </a:lnTo>
                    <a:lnTo>
                      <a:pt x="232442" y="45304"/>
                    </a:lnTo>
                    <a:lnTo>
                      <a:pt x="234043" y="44824"/>
                    </a:lnTo>
                    <a:lnTo>
                      <a:pt x="235163" y="44664"/>
                    </a:lnTo>
                    <a:lnTo>
                      <a:pt x="236604" y="44824"/>
                    </a:lnTo>
                    <a:lnTo>
                      <a:pt x="238525" y="45304"/>
                    </a:lnTo>
                    <a:lnTo>
                      <a:pt x="240126" y="45625"/>
                    </a:lnTo>
                    <a:lnTo>
                      <a:pt x="240926" y="45785"/>
                    </a:lnTo>
                    <a:lnTo>
                      <a:pt x="241407" y="45625"/>
                    </a:lnTo>
                    <a:lnTo>
                      <a:pt x="242207" y="45144"/>
                    </a:lnTo>
                    <a:lnTo>
                      <a:pt x="243168" y="44504"/>
                    </a:lnTo>
                    <a:lnTo>
                      <a:pt x="244128" y="44024"/>
                    </a:lnTo>
                    <a:lnTo>
                      <a:pt x="244608" y="43864"/>
                    </a:lnTo>
                    <a:lnTo>
                      <a:pt x="245249" y="44024"/>
                    </a:lnTo>
                    <a:lnTo>
                      <a:pt x="246209" y="44344"/>
                    </a:lnTo>
                    <a:lnTo>
                      <a:pt x="247330" y="45144"/>
                    </a:lnTo>
                    <a:lnTo>
                      <a:pt x="248611" y="45785"/>
                    </a:lnTo>
                    <a:lnTo>
                      <a:pt x="249251" y="45945"/>
                    </a:lnTo>
                    <a:lnTo>
                      <a:pt x="250532" y="45945"/>
                    </a:lnTo>
                    <a:lnTo>
                      <a:pt x="251012" y="45625"/>
                    </a:lnTo>
                    <a:lnTo>
                      <a:pt x="251812" y="44664"/>
                    </a:lnTo>
                    <a:lnTo>
                      <a:pt x="252292" y="44184"/>
                    </a:lnTo>
                    <a:lnTo>
                      <a:pt x="253093" y="44024"/>
                    </a:lnTo>
                    <a:lnTo>
                      <a:pt x="254213" y="44024"/>
                    </a:lnTo>
                    <a:lnTo>
                      <a:pt x="255814" y="44344"/>
                    </a:lnTo>
                    <a:lnTo>
                      <a:pt x="257735" y="44664"/>
                    </a:lnTo>
                    <a:lnTo>
                      <a:pt x="259336" y="44824"/>
                    </a:lnTo>
                    <a:lnTo>
                      <a:pt x="260777" y="44664"/>
                    </a:lnTo>
                    <a:lnTo>
                      <a:pt x="262058" y="44504"/>
                    </a:lnTo>
                    <a:lnTo>
                      <a:pt x="263018" y="44184"/>
                    </a:lnTo>
                    <a:lnTo>
                      <a:pt x="263819" y="43864"/>
                    </a:lnTo>
                    <a:lnTo>
                      <a:pt x="264459" y="43543"/>
                    </a:lnTo>
                    <a:lnTo>
                      <a:pt x="264779" y="43383"/>
                    </a:lnTo>
                    <a:lnTo>
                      <a:pt x="265579" y="42743"/>
                    </a:lnTo>
                    <a:lnTo>
                      <a:pt x="266060" y="42263"/>
                    </a:lnTo>
                    <a:lnTo>
                      <a:pt x="266220" y="41783"/>
                    </a:lnTo>
                    <a:lnTo>
                      <a:pt x="266380" y="40982"/>
                    </a:lnTo>
                    <a:lnTo>
                      <a:pt x="266060" y="40182"/>
                    </a:lnTo>
                    <a:lnTo>
                      <a:pt x="265579" y="39381"/>
                    </a:lnTo>
                    <a:lnTo>
                      <a:pt x="265099" y="38741"/>
                    </a:lnTo>
                    <a:lnTo>
                      <a:pt x="263658" y="37620"/>
                    </a:lnTo>
                    <a:lnTo>
                      <a:pt x="262378" y="36500"/>
                    </a:lnTo>
                    <a:lnTo>
                      <a:pt x="261737" y="35859"/>
                    </a:lnTo>
                    <a:lnTo>
                      <a:pt x="261257" y="35059"/>
                    </a:lnTo>
                    <a:lnTo>
                      <a:pt x="260617" y="33618"/>
                    </a:lnTo>
                    <a:lnTo>
                      <a:pt x="259816" y="32658"/>
                    </a:lnTo>
                    <a:lnTo>
                      <a:pt x="259176" y="32017"/>
                    </a:lnTo>
                    <a:lnTo>
                      <a:pt x="258216" y="30897"/>
                    </a:lnTo>
                    <a:lnTo>
                      <a:pt x="257255" y="29456"/>
                    </a:lnTo>
                    <a:lnTo>
                      <a:pt x="256455" y="28015"/>
                    </a:lnTo>
                    <a:lnTo>
                      <a:pt x="255974" y="27215"/>
                    </a:lnTo>
                    <a:lnTo>
                      <a:pt x="255494" y="26414"/>
                    </a:lnTo>
                    <a:lnTo>
                      <a:pt x="254694" y="25454"/>
                    </a:lnTo>
                    <a:lnTo>
                      <a:pt x="253733" y="24814"/>
                    </a:lnTo>
                    <a:lnTo>
                      <a:pt x="251812" y="23373"/>
                    </a:lnTo>
                    <a:lnTo>
                      <a:pt x="250211" y="22412"/>
                    </a:lnTo>
                    <a:lnTo>
                      <a:pt x="248611" y="21612"/>
                    </a:lnTo>
                    <a:lnTo>
                      <a:pt x="250532" y="21612"/>
                    </a:lnTo>
                    <a:lnTo>
                      <a:pt x="252132" y="21772"/>
                    </a:lnTo>
                    <a:lnTo>
                      <a:pt x="253413" y="21932"/>
                    </a:lnTo>
                    <a:lnTo>
                      <a:pt x="254374" y="22092"/>
                    </a:lnTo>
                    <a:lnTo>
                      <a:pt x="255814" y="22412"/>
                    </a:lnTo>
                    <a:lnTo>
                      <a:pt x="256455" y="22572"/>
                    </a:lnTo>
                    <a:lnTo>
                      <a:pt x="256775" y="22412"/>
                    </a:lnTo>
                    <a:lnTo>
                      <a:pt x="257095" y="21932"/>
                    </a:lnTo>
                    <a:lnTo>
                      <a:pt x="257255" y="21452"/>
                    </a:lnTo>
                    <a:lnTo>
                      <a:pt x="257255" y="20331"/>
                    </a:lnTo>
                    <a:lnTo>
                      <a:pt x="256935" y="19371"/>
                    </a:lnTo>
                    <a:lnTo>
                      <a:pt x="256775" y="18891"/>
                    </a:lnTo>
                    <a:lnTo>
                      <a:pt x="258055" y="19531"/>
                    </a:lnTo>
                    <a:lnTo>
                      <a:pt x="259656" y="19851"/>
                    </a:lnTo>
                    <a:lnTo>
                      <a:pt x="261577" y="20331"/>
                    </a:lnTo>
                    <a:lnTo>
                      <a:pt x="262858" y="20491"/>
                    </a:lnTo>
                    <a:lnTo>
                      <a:pt x="263979" y="20812"/>
                    </a:lnTo>
                    <a:lnTo>
                      <a:pt x="266220" y="21452"/>
                    </a:lnTo>
                    <a:lnTo>
                      <a:pt x="268141" y="22092"/>
                    </a:lnTo>
                    <a:lnTo>
                      <a:pt x="269101" y="22252"/>
                    </a:lnTo>
                    <a:lnTo>
                      <a:pt x="269902" y="22412"/>
                    </a:lnTo>
                    <a:lnTo>
                      <a:pt x="271022" y="22252"/>
                    </a:lnTo>
                    <a:lnTo>
                      <a:pt x="271823" y="21932"/>
                    </a:lnTo>
                    <a:lnTo>
                      <a:pt x="272783" y="21932"/>
                    </a:lnTo>
                    <a:lnTo>
                      <a:pt x="273424" y="22092"/>
                    </a:lnTo>
                    <a:lnTo>
                      <a:pt x="274384" y="22412"/>
                    </a:lnTo>
                    <a:lnTo>
                      <a:pt x="275345" y="22733"/>
                    </a:lnTo>
                    <a:lnTo>
                      <a:pt x="276145" y="23213"/>
                    </a:lnTo>
                    <a:lnTo>
                      <a:pt x="277426" y="24173"/>
                    </a:lnTo>
                    <a:lnTo>
                      <a:pt x="278546" y="24814"/>
                    </a:lnTo>
                    <a:lnTo>
                      <a:pt x="279187" y="24974"/>
                    </a:lnTo>
                    <a:lnTo>
                      <a:pt x="279827" y="25134"/>
                    </a:lnTo>
                    <a:lnTo>
                      <a:pt x="281428" y="24974"/>
                    </a:lnTo>
                    <a:lnTo>
                      <a:pt x="283349" y="24654"/>
                    </a:lnTo>
                    <a:lnTo>
                      <a:pt x="284149" y="24333"/>
                    </a:lnTo>
                    <a:lnTo>
                      <a:pt x="284950" y="24013"/>
                    </a:lnTo>
                    <a:lnTo>
                      <a:pt x="285430" y="23373"/>
                    </a:lnTo>
                    <a:lnTo>
                      <a:pt x="285590" y="22733"/>
                    </a:lnTo>
                    <a:lnTo>
                      <a:pt x="285590" y="21292"/>
                    </a:lnTo>
                    <a:lnTo>
                      <a:pt x="285270" y="20171"/>
                    </a:lnTo>
                    <a:lnTo>
                      <a:pt x="284790" y="19211"/>
                    </a:lnTo>
                    <a:lnTo>
                      <a:pt x="284149" y="18410"/>
                    </a:lnTo>
                    <a:lnTo>
                      <a:pt x="283509" y="17770"/>
                    </a:lnTo>
                    <a:lnTo>
                      <a:pt x="282708" y="17290"/>
                    </a:lnTo>
                    <a:lnTo>
                      <a:pt x="281588" y="16489"/>
                    </a:lnTo>
                    <a:lnTo>
                      <a:pt x="280147" y="16009"/>
                    </a:lnTo>
                    <a:lnTo>
                      <a:pt x="279347" y="15689"/>
                    </a:lnTo>
                    <a:lnTo>
                      <a:pt x="278706" y="15529"/>
                    </a:lnTo>
                    <a:lnTo>
                      <a:pt x="278386" y="15689"/>
                    </a:lnTo>
                    <a:lnTo>
                      <a:pt x="278066" y="15689"/>
                    </a:lnTo>
                    <a:lnTo>
                      <a:pt x="277906" y="15529"/>
                    </a:lnTo>
                    <a:lnTo>
                      <a:pt x="277426" y="14408"/>
                    </a:lnTo>
                    <a:lnTo>
                      <a:pt x="276945" y="13608"/>
                    </a:lnTo>
                    <a:lnTo>
                      <a:pt x="276305" y="12807"/>
                    </a:lnTo>
                    <a:lnTo>
                      <a:pt x="274864" y="11367"/>
                    </a:lnTo>
                    <a:lnTo>
                      <a:pt x="273584" y="10406"/>
                    </a:lnTo>
                    <a:lnTo>
                      <a:pt x="272943" y="9926"/>
                    </a:lnTo>
                    <a:lnTo>
                      <a:pt x="272463" y="8805"/>
                    </a:lnTo>
                    <a:lnTo>
                      <a:pt x="272303" y="7685"/>
                    </a:lnTo>
                    <a:lnTo>
                      <a:pt x="272143" y="5924"/>
                    </a:lnTo>
                    <a:lnTo>
                      <a:pt x="272143" y="4963"/>
                    </a:lnTo>
                    <a:lnTo>
                      <a:pt x="272303" y="4483"/>
                    </a:lnTo>
                    <a:lnTo>
                      <a:pt x="272303" y="4003"/>
                    </a:lnTo>
                    <a:lnTo>
                      <a:pt x="272303" y="3362"/>
                    </a:lnTo>
                    <a:lnTo>
                      <a:pt x="272143" y="2722"/>
                    </a:lnTo>
                    <a:lnTo>
                      <a:pt x="271663" y="2082"/>
                    </a:lnTo>
                    <a:lnTo>
                      <a:pt x="271022" y="1601"/>
                    </a:lnTo>
                    <a:lnTo>
                      <a:pt x="269742" y="1441"/>
                    </a:lnTo>
                    <a:lnTo>
                      <a:pt x="268141" y="1441"/>
                    </a:lnTo>
                    <a:lnTo>
                      <a:pt x="266380" y="1762"/>
                    </a:lnTo>
                    <a:lnTo>
                      <a:pt x="264939" y="2242"/>
                    </a:lnTo>
                    <a:lnTo>
                      <a:pt x="263819" y="2722"/>
                    </a:lnTo>
                    <a:lnTo>
                      <a:pt x="262858" y="3202"/>
                    </a:lnTo>
                    <a:lnTo>
                      <a:pt x="262058" y="3522"/>
                    </a:lnTo>
                    <a:lnTo>
                      <a:pt x="261417" y="3843"/>
                    </a:lnTo>
                    <a:lnTo>
                      <a:pt x="260617" y="4003"/>
                    </a:lnTo>
                    <a:lnTo>
                      <a:pt x="259976" y="3843"/>
                    </a:lnTo>
                    <a:lnTo>
                      <a:pt x="259336" y="3683"/>
                    </a:lnTo>
                    <a:lnTo>
                      <a:pt x="259336" y="3522"/>
                    </a:lnTo>
                    <a:lnTo>
                      <a:pt x="259496" y="3362"/>
                    </a:lnTo>
                    <a:lnTo>
                      <a:pt x="257895" y="3202"/>
                    </a:lnTo>
                    <a:lnTo>
                      <a:pt x="256615" y="2882"/>
                    </a:lnTo>
                    <a:lnTo>
                      <a:pt x="255334" y="2562"/>
                    </a:lnTo>
                    <a:lnTo>
                      <a:pt x="253573" y="1762"/>
                    </a:lnTo>
                    <a:lnTo>
                      <a:pt x="252933" y="1601"/>
                    </a:lnTo>
                    <a:lnTo>
                      <a:pt x="252292" y="1441"/>
                    </a:lnTo>
                    <a:lnTo>
                      <a:pt x="251812" y="1762"/>
                    </a:lnTo>
                    <a:lnTo>
                      <a:pt x="251332" y="2402"/>
                    </a:lnTo>
                    <a:lnTo>
                      <a:pt x="251012" y="3362"/>
                    </a:lnTo>
                    <a:lnTo>
                      <a:pt x="251012" y="4483"/>
                    </a:lnTo>
                    <a:lnTo>
                      <a:pt x="250852" y="6244"/>
                    </a:lnTo>
                    <a:lnTo>
                      <a:pt x="250692" y="7044"/>
                    </a:lnTo>
                    <a:lnTo>
                      <a:pt x="250532" y="7365"/>
                    </a:lnTo>
                    <a:lnTo>
                      <a:pt x="250211" y="7525"/>
                    </a:lnTo>
                    <a:lnTo>
                      <a:pt x="250051" y="7525"/>
                    </a:lnTo>
                    <a:lnTo>
                      <a:pt x="249251" y="7204"/>
                    </a:lnTo>
                    <a:lnTo>
                      <a:pt x="247650" y="6244"/>
                    </a:lnTo>
                    <a:lnTo>
                      <a:pt x="246369" y="5123"/>
                    </a:lnTo>
                    <a:lnTo>
                      <a:pt x="244448" y="3202"/>
                    </a:lnTo>
                    <a:lnTo>
                      <a:pt x="244128" y="2882"/>
                    </a:lnTo>
                    <a:lnTo>
                      <a:pt x="243008" y="2882"/>
                    </a:lnTo>
                    <a:lnTo>
                      <a:pt x="242527" y="3042"/>
                    </a:lnTo>
                    <a:lnTo>
                      <a:pt x="241727" y="3522"/>
                    </a:lnTo>
                    <a:lnTo>
                      <a:pt x="241407" y="3843"/>
                    </a:lnTo>
                    <a:lnTo>
                      <a:pt x="241727" y="3202"/>
                    </a:lnTo>
                    <a:lnTo>
                      <a:pt x="242367" y="1922"/>
                    </a:lnTo>
                    <a:lnTo>
                      <a:pt x="242527" y="1281"/>
                    </a:lnTo>
                    <a:lnTo>
                      <a:pt x="242527" y="641"/>
                    </a:lnTo>
                    <a:lnTo>
                      <a:pt x="242527" y="481"/>
                    </a:lnTo>
                    <a:lnTo>
                      <a:pt x="242367" y="161"/>
                    </a:lnTo>
                    <a:lnTo>
                      <a:pt x="242047" y="161"/>
                    </a:lnTo>
                    <a:lnTo>
                      <a:pt x="241727" y="1"/>
                    </a:ln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2596256" y="2369047"/>
                <a:ext cx="2241195" cy="844372"/>
              </a:xfrm>
              <a:custGeom>
                <a:avLst/>
                <a:gdLst/>
                <a:ahLst/>
                <a:cxnLst/>
                <a:rect l="l" t="t" r="r" b="b"/>
                <a:pathLst>
                  <a:path w="148719" h="56030" extrusionOk="0">
                    <a:moveTo>
                      <a:pt x="90127" y="0"/>
                    </a:moveTo>
                    <a:lnTo>
                      <a:pt x="81963" y="1441"/>
                    </a:lnTo>
                    <a:lnTo>
                      <a:pt x="76040" y="2882"/>
                    </a:lnTo>
                    <a:lnTo>
                      <a:pt x="76360" y="6884"/>
                    </a:lnTo>
                    <a:lnTo>
                      <a:pt x="69156" y="6564"/>
                    </a:lnTo>
                    <a:lnTo>
                      <a:pt x="63073" y="3202"/>
                    </a:lnTo>
                    <a:lnTo>
                      <a:pt x="60672" y="5923"/>
                    </a:lnTo>
                    <a:lnTo>
                      <a:pt x="55229" y="6564"/>
                    </a:lnTo>
                    <a:lnTo>
                      <a:pt x="54429" y="11686"/>
                    </a:lnTo>
                    <a:lnTo>
                      <a:pt x="58591" y="14088"/>
                    </a:lnTo>
                    <a:lnTo>
                      <a:pt x="60032" y="17129"/>
                    </a:lnTo>
                    <a:lnTo>
                      <a:pt x="53148" y="17930"/>
                    </a:lnTo>
                    <a:lnTo>
                      <a:pt x="45144" y="16169"/>
                    </a:lnTo>
                    <a:lnTo>
                      <a:pt x="39381" y="15208"/>
                    </a:lnTo>
                    <a:lnTo>
                      <a:pt x="36019" y="17610"/>
                    </a:lnTo>
                    <a:lnTo>
                      <a:pt x="31537" y="16169"/>
                    </a:lnTo>
                    <a:lnTo>
                      <a:pt x="26734" y="16489"/>
                    </a:lnTo>
                    <a:lnTo>
                      <a:pt x="22892" y="11366"/>
                    </a:lnTo>
                    <a:lnTo>
                      <a:pt x="18730" y="12327"/>
                    </a:lnTo>
                    <a:lnTo>
                      <a:pt x="18090" y="15849"/>
                    </a:lnTo>
                    <a:lnTo>
                      <a:pt x="10886" y="11686"/>
                    </a:lnTo>
                    <a:lnTo>
                      <a:pt x="5443" y="13447"/>
                    </a:lnTo>
                    <a:lnTo>
                      <a:pt x="5123" y="19210"/>
                    </a:lnTo>
                    <a:lnTo>
                      <a:pt x="0" y="19531"/>
                    </a:lnTo>
                    <a:lnTo>
                      <a:pt x="480" y="19851"/>
                    </a:lnTo>
                    <a:lnTo>
                      <a:pt x="961" y="20331"/>
                    </a:lnTo>
                    <a:lnTo>
                      <a:pt x="2081" y="21772"/>
                    </a:lnTo>
                    <a:lnTo>
                      <a:pt x="3362" y="23693"/>
                    </a:lnTo>
                    <a:lnTo>
                      <a:pt x="4643" y="25934"/>
                    </a:lnTo>
                    <a:lnTo>
                      <a:pt x="6724" y="29776"/>
                    </a:lnTo>
                    <a:lnTo>
                      <a:pt x="7524" y="31537"/>
                    </a:lnTo>
                    <a:lnTo>
                      <a:pt x="28015" y="39221"/>
                    </a:lnTo>
                    <a:lnTo>
                      <a:pt x="39061" y="45304"/>
                    </a:lnTo>
                    <a:lnTo>
                      <a:pt x="44343" y="50267"/>
                    </a:lnTo>
                    <a:lnTo>
                      <a:pt x="48346" y="53789"/>
                    </a:lnTo>
                    <a:lnTo>
                      <a:pt x="49786" y="55069"/>
                    </a:lnTo>
                    <a:lnTo>
                      <a:pt x="50747" y="55549"/>
                    </a:lnTo>
                    <a:lnTo>
                      <a:pt x="52027" y="55710"/>
                    </a:lnTo>
                    <a:lnTo>
                      <a:pt x="54429" y="55870"/>
                    </a:lnTo>
                    <a:lnTo>
                      <a:pt x="61472" y="55870"/>
                    </a:lnTo>
                    <a:lnTo>
                      <a:pt x="72038" y="56030"/>
                    </a:lnTo>
                    <a:lnTo>
                      <a:pt x="74279" y="55389"/>
                    </a:lnTo>
                    <a:lnTo>
                      <a:pt x="78281" y="54269"/>
                    </a:lnTo>
                    <a:lnTo>
                      <a:pt x="84685" y="52188"/>
                    </a:lnTo>
                    <a:lnTo>
                      <a:pt x="85005" y="52028"/>
                    </a:lnTo>
                    <a:lnTo>
                      <a:pt x="85485" y="51547"/>
                    </a:lnTo>
                    <a:lnTo>
                      <a:pt x="86446" y="50747"/>
                    </a:lnTo>
                    <a:lnTo>
                      <a:pt x="87406" y="49786"/>
                    </a:lnTo>
                    <a:lnTo>
                      <a:pt x="87886" y="49626"/>
                    </a:lnTo>
                    <a:lnTo>
                      <a:pt x="88367" y="49466"/>
                    </a:lnTo>
                    <a:lnTo>
                      <a:pt x="99412" y="49786"/>
                    </a:lnTo>
                    <a:lnTo>
                      <a:pt x="99893" y="49626"/>
                    </a:lnTo>
                    <a:lnTo>
                      <a:pt x="100853" y="49146"/>
                    </a:lnTo>
                    <a:lnTo>
                      <a:pt x="102934" y="47865"/>
                    </a:lnTo>
                    <a:lnTo>
                      <a:pt x="105496" y="45944"/>
                    </a:lnTo>
                    <a:lnTo>
                      <a:pt x="112379" y="48025"/>
                    </a:lnTo>
                    <a:lnTo>
                      <a:pt x="112539" y="48346"/>
                    </a:lnTo>
                    <a:lnTo>
                      <a:pt x="113019" y="49146"/>
                    </a:lnTo>
                    <a:lnTo>
                      <a:pt x="113660" y="50107"/>
                    </a:lnTo>
                    <a:lnTo>
                      <a:pt x="114300" y="50427"/>
                    </a:lnTo>
                    <a:lnTo>
                      <a:pt x="114780" y="50747"/>
                    </a:lnTo>
                    <a:lnTo>
                      <a:pt x="115581" y="51067"/>
                    </a:lnTo>
                    <a:lnTo>
                      <a:pt x="116221" y="51227"/>
                    </a:lnTo>
                    <a:lnTo>
                      <a:pt x="117822" y="51227"/>
                    </a:lnTo>
                    <a:lnTo>
                      <a:pt x="119263" y="51067"/>
                    </a:lnTo>
                    <a:lnTo>
                      <a:pt x="120704" y="50747"/>
                    </a:lnTo>
                    <a:lnTo>
                      <a:pt x="121504" y="50747"/>
                    </a:lnTo>
                    <a:lnTo>
                      <a:pt x="122464" y="50907"/>
                    </a:lnTo>
                    <a:lnTo>
                      <a:pt x="124866" y="51547"/>
                    </a:lnTo>
                    <a:lnTo>
                      <a:pt x="127267" y="52028"/>
                    </a:lnTo>
                    <a:lnTo>
                      <a:pt x="128227" y="52188"/>
                    </a:lnTo>
                    <a:lnTo>
                      <a:pt x="128868" y="52188"/>
                    </a:lnTo>
                    <a:lnTo>
                      <a:pt x="130309" y="51547"/>
                    </a:lnTo>
                    <a:lnTo>
                      <a:pt x="131909" y="50587"/>
                    </a:lnTo>
                    <a:lnTo>
                      <a:pt x="133990" y="49146"/>
                    </a:lnTo>
                    <a:lnTo>
                      <a:pt x="133990" y="45304"/>
                    </a:lnTo>
                    <a:lnTo>
                      <a:pt x="139113" y="45944"/>
                    </a:lnTo>
                    <a:lnTo>
                      <a:pt x="140554" y="42262"/>
                    </a:lnTo>
                    <a:lnTo>
                      <a:pt x="145036" y="39541"/>
                    </a:lnTo>
                    <a:lnTo>
                      <a:pt x="148718" y="33938"/>
                    </a:lnTo>
                    <a:lnTo>
                      <a:pt x="143916" y="32337"/>
                    </a:lnTo>
                    <a:lnTo>
                      <a:pt x="140394" y="30897"/>
                    </a:lnTo>
                    <a:lnTo>
                      <a:pt x="139113" y="30416"/>
                    </a:lnTo>
                    <a:lnTo>
                      <a:pt x="138473" y="29936"/>
                    </a:lnTo>
                    <a:lnTo>
                      <a:pt x="138473" y="29776"/>
                    </a:lnTo>
                    <a:lnTo>
                      <a:pt x="138473" y="29456"/>
                    </a:lnTo>
                    <a:lnTo>
                      <a:pt x="138793" y="29136"/>
                    </a:lnTo>
                    <a:lnTo>
                      <a:pt x="139433" y="28976"/>
                    </a:lnTo>
                    <a:lnTo>
                      <a:pt x="140074" y="28655"/>
                    </a:lnTo>
                    <a:lnTo>
                      <a:pt x="141514" y="28335"/>
                    </a:lnTo>
                    <a:lnTo>
                      <a:pt x="142315" y="28175"/>
                    </a:lnTo>
                    <a:lnTo>
                      <a:pt x="142315" y="24813"/>
                    </a:lnTo>
                    <a:lnTo>
                      <a:pt x="136712" y="23052"/>
                    </a:lnTo>
                    <a:lnTo>
                      <a:pt x="136392" y="19531"/>
                    </a:lnTo>
                    <a:lnTo>
                      <a:pt x="132710" y="16969"/>
                    </a:lnTo>
                    <a:lnTo>
                      <a:pt x="129828" y="15048"/>
                    </a:lnTo>
                    <a:lnTo>
                      <a:pt x="128548" y="14408"/>
                    </a:lnTo>
                    <a:lnTo>
                      <a:pt x="127907" y="14088"/>
                    </a:lnTo>
                    <a:lnTo>
                      <a:pt x="125666" y="13928"/>
                    </a:lnTo>
                    <a:lnTo>
                      <a:pt x="121984" y="13607"/>
                    </a:lnTo>
                    <a:lnTo>
                      <a:pt x="117182" y="13447"/>
                    </a:lnTo>
                    <a:lnTo>
                      <a:pt x="112059" y="13127"/>
                    </a:lnTo>
                    <a:lnTo>
                      <a:pt x="108697" y="16489"/>
                    </a:lnTo>
                    <a:lnTo>
                      <a:pt x="102134" y="15528"/>
                    </a:lnTo>
                    <a:lnTo>
                      <a:pt x="97811" y="14568"/>
                    </a:lnTo>
                    <a:lnTo>
                      <a:pt x="96531" y="14248"/>
                    </a:lnTo>
                    <a:lnTo>
                      <a:pt x="96211" y="14248"/>
                    </a:lnTo>
                    <a:lnTo>
                      <a:pt x="96371" y="14088"/>
                    </a:lnTo>
                    <a:lnTo>
                      <a:pt x="96371" y="13928"/>
                    </a:lnTo>
                    <a:lnTo>
                      <a:pt x="96371" y="13447"/>
                    </a:lnTo>
                    <a:lnTo>
                      <a:pt x="95730" y="11847"/>
                    </a:lnTo>
                    <a:lnTo>
                      <a:pt x="94770" y="9445"/>
                    </a:lnTo>
                    <a:lnTo>
                      <a:pt x="93649" y="6884"/>
                    </a:lnTo>
                    <a:lnTo>
                      <a:pt x="91248" y="2241"/>
                    </a:lnTo>
                    <a:lnTo>
                      <a:pt x="901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2420148" y="2513794"/>
                <a:ext cx="4303841" cy="2021656"/>
              </a:xfrm>
              <a:custGeom>
                <a:avLst/>
                <a:gdLst/>
                <a:ahLst/>
                <a:cxnLst/>
                <a:rect l="l" t="t" r="r" b="b"/>
                <a:pathLst>
                  <a:path w="285590" h="134151" extrusionOk="0">
                    <a:moveTo>
                      <a:pt x="241727" y="0"/>
                    </a:moveTo>
                    <a:lnTo>
                      <a:pt x="241087" y="160"/>
                    </a:lnTo>
                    <a:lnTo>
                      <a:pt x="240286" y="481"/>
                    </a:lnTo>
                    <a:lnTo>
                      <a:pt x="239166" y="1281"/>
                    </a:lnTo>
                    <a:lnTo>
                      <a:pt x="238045" y="2242"/>
                    </a:lnTo>
                    <a:lnTo>
                      <a:pt x="237405" y="2562"/>
                    </a:lnTo>
                    <a:lnTo>
                      <a:pt x="236924" y="2722"/>
                    </a:lnTo>
                    <a:lnTo>
                      <a:pt x="235644" y="3042"/>
                    </a:lnTo>
                    <a:lnTo>
                      <a:pt x="233883" y="3202"/>
                    </a:lnTo>
                    <a:lnTo>
                      <a:pt x="232122" y="3362"/>
                    </a:lnTo>
                    <a:lnTo>
                      <a:pt x="230841" y="3522"/>
                    </a:lnTo>
                    <a:lnTo>
                      <a:pt x="229721" y="3682"/>
                    </a:lnTo>
                    <a:lnTo>
                      <a:pt x="228760" y="4002"/>
                    </a:lnTo>
                    <a:lnTo>
                      <a:pt x="228280" y="4163"/>
                    </a:lnTo>
                    <a:lnTo>
                      <a:pt x="227960" y="4483"/>
                    </a:lnTo>
                    <a:lnTo>
                      <a:pt x="227800" y="4963"/>
                    </a:lnTo>
                    <a:lnTo>
                      <a:pt x="227640" y="5603"/>
                    </a:lnTo>
                    <a:lnTo>
                      <a:pt x="227640" y="6084"/>
                    </a:lnTo>
                    <a:lnTo>
                      <a:pt x="227319" y="6724"/>
                    </a:lnTo>
                    <a:lnTo>
                      <a:pt x="226999" y="7204"/>
                    </a:lnTo>
                    <a:lnTo>
                      <a:pt x="226519" y="7524"/>
                    </a:lnTo>
                    <a:lnTo>
                      <a:pt x="226039" y="7844"/>
                    </a:lnTo>
                    <a:lnTo>
                      <a:pt x="225398" y="8005"/>
                    </a:lnTo>
                    <a:lnTo>
                      <a:pt x="223958" y="8005"/>
                    </a:lnTo>
                    <a:lnTo>
                      <a:pt x="221716" y="7684"/>
                    </a:lnTo>
                    <a:lnTo>
                      <a:pt x="218675" y="7524"/>
                    </a:lnTo>
                    <a:lnTo>
                      <a:pt x="215313" y="7364"/>
                    </a:lnTo>
                    <a:lnTo>
                      <a:pt x="212271" y="6884"/>
                    </a:lnTo>
                    <a:lnTo>
                      <a:pt x="209870" y="6564"/>
                    </a:lnTo>
                    <a:lnTo>
                      <a:pt x="208109" y="6244"/>
                    </a:lnTo>
                    <a:lnTo>
                      <a:pt x="206508" y="5923"/>
                    </a:lnTo>
                    <a:lnTo>
                      <a:pt x="205868" y="5603"/>
                    </a:lnTo>
                    <a:lnTo>
                      <a:pt x="205388" y="5123"/>
                    </a:lnTo>
                    <a:lnTo>
                      <a:pt x="204908" y="4803"/>
                    </a:lnTo>
                    <a:lnTo>
                      <a:pt x="204267" y="4643"/>
                    </a:lnTo>
                    <a:lnTo>
                      <a:pt x="202987" y="4643"/>
                    </a:lnTo>
                    <a:lnTo>
                      <a:pt x="201706" y="4963"/>
                    </a:lnTo>
                    <a:lnTo>
                      <a:pt x="200585" y="5123"/>
                    </a:lnTo>
                    <a:lnTo>
                      <a:pt x="199145" y="5443"/>
                    </a:lnTo>
                    <a:lnTo>
                      <a:pt x="197384" y="5923"/>
                    </a:lnTo>
                    <a:lnTo>
                      <a:pt x="195623" y="6564"/>
                    </a:lnTo>
                    <a:lnTo>
                      <a:pt x="194982" y="6884"/>
                    </a:lnTo>
                    <a:lnTo>
                      <a:pt x="194502" y="7204"/>
                    </a:lnTo>
                    <a:lnTo>
                      <a:pt x="194182" y="7364"/>
                    </a:lnTo>
                    <a:lnTo>
                      <a:pt x="193382" y="7364"/>
                    </a:lnTo>
                    <a:lnTo>
                      <a:pt x="192261" y="6564"/>
                    </a:lnTo>
                    <a:lnTo>
                      <a:pt x="191621" y="6244"/>
                    </a:lnTo>
                    <a:lnTo>
                      <a:pt x="190980" y="5923"/>
                    </a:lnTo>
                    <a:lnTo>
                      <a:pt x="190820" y="5923"/>
                    </a:lnTo>
                    <a:lnTo>
                      <a:pt x="190660" y="6084"/>
                    </a:lnTo>
                    <a:lnTo>
                      <a:pt x="190500" y="6244"/>
                    </a:lnTo>
                    <a:lnTo>
                      <a:pt x="190340" y="6564"/>
                    </a:lnTo>
                    <a:lnTo>
                      <a:pt x="190020" y="7844"/>
                    </a:lnTo>
                    <a:lnTo>
                      <a:pt x="189860" y="8805"/>
                    </a:lnTo>
                    <a:lnTo>
                      <a:pt x="189860" y="9765"/>
                    </a:lnTo>
                    <a:lnTo>
                      <a:pt x="190020" y="10406"/>
                    </a:lnTo>
                    <a:lnTo>
                      <a:pt x="190340" y="11046"/>
                    </a:lnTo>
                    <a:lnTo>
                      <a:pt x="190820" y="11526"/>
                    </a:lnTo>
                    <a:lnTo>
                      <a:pt x="191300" y="11847"/>
                    </a:lnTo>
                    <a:lnTo>
                      <a:pt x="192101" y="12007"/>
                    </a:lnTo>
                    <a:lnTo>
                      <a:pt x="193382" y="12327"/>
                    </a:lnTo>
                    <a:lnTo>
                      <a:pt x="194342" y="12807"/>
                    </a:lnTo>
                    <a:lnTo>
                      <a:pt x="195463" y="12807"/>
                    </a:lnTo>
                    <a:lnTo>
                      <a:pt x="196263" y="12647"/>
                    </a:lnTo>
                    <a:lnTo>
                      <a:pt x="197224" y="12327"/>
                    </a:lnTo>
                    <a:lnTo>
                      <a:pt x="198024" y="12007"/>
                    </a:lnTo>
                    <a:lnTo>
                      <a:pt x="198664" y="11526"/>
                    </a:lnTo>
                    <a:lnTo>
                      <a:pt x="199625" y="10726"/>
                    </a:lnTo>
                    <a:lnTo>
                      <a:pt x="200105" y="10566"/>
                    </a:lnTo>
                    <a:lnTo>
                      <a:pt x="200425" y="10406"/>
                    </a:lnTo>
                    <a:lnTo>
                      <a:pt x="200905" y="10406"/>
                    </a:lnTo>
                    <a:lnTo>
                      <a:pt x="201546" y="10726"/>
                    </a:lnTo>
                    <a:lnTo>
                      <a:pt x="202346" y="10886"/>
                    </a:lnTo>
                    <a:lnTo>
                      <a:pt x="202826" y="10886"/>
                    </a:lnTo>
                    <a:lnTo>
                      <a:pt x="203147" y="10726"/>
                    </a:lnTo>
                    <a:lnTo>
                      <a:pt x="203467" y="10566"/>
                    </a:lnTo>
                    <a:lnTo>
                      <a:pt x="203627" y="10406"/>
                    </a:lnTo>
                    <a:lnTo>
                      <a:pt x="203627" y="10566"/>
                    </a:lnTo>
                    <a:lnTo>
                      <a:pt x="203627" y="11686"/>
                    </a:lnTo>
                    <a:lnTo>
                      <a:pt x="203467" y="12647"/>
                    </a:lnTo>
                    <a:lnTo>
                      <a:pt x="203147" y="13447"/>
                    </a:lnTo>
                    <a:lnTo>
                      <a:pt x="202666" y="14088"/>
                    </a:lnTo>
                    <a:lnTo>
                      <a:pt x="202026" y="14568"/>
                    </a:lnTo>
                    <a:lnTo>
                      <a:pt x="200745" y="15208"/>
                    </a:lnTo>
                    <a:lnTo>
                      <a:pt x="200265" y="15528"/>
                    </a:lnTo>
                    <a:lnTo>
                      <a:pt x="196103" y="15689"/>
                    </a:lnTo>
                    <a:lnTo>
                      <a:pt x="193221" y="15849"/>
                    </a:lnTo>
                    <a:lnTo>
                      <a:pt x="191941" y="15689"/>
                    </a:lnTo>
                    <a:lnTo>
                      <a:pt x="191300" y="15528"/>
                    </a:lnTo>
                    <a:lnTo>
                      <a:pt x="190820" y="15208"/>
                    </a:lnTo>
                    <a:lnTo>
                      <a:pt x="190660" y="15528"/>
                    </a:lnTo>
                    <a:lnTo>
                      <a:pt x="190180" y="16009"/>
                    </a:lnTo>
                    <a:lnTo>
                      <a:pt x="189700" y="16329"/>
                    </a:lnTo>
                    <a:lnTo>
                      <a:pt x="188899" y="16489"/>
                    </a:lnTo>
                    <a:lnTo>
                      <a:pt x="186498" y="17129"/>
                    </a:lnTo>
                    <a:lnTo>
                      <a:pt x="184097" y="17129"/>
                    </a:lnTo>
                    <a:lnTo>
                      <a:pt x="182976" y="17289"/>
                    </a:lnTo>
                    <a:lnTo>
                      <a:pt x="181535" y="17770"/>
                    </a:lnTo>
                    <a:lnTo>
                      <a:pt x="177853" y="18730"/>
                    </a:lnTo>
                    <a:lnTo>
                      <a:pt x="175932" y="19210"/>
                    </a:lnTo>
                    <a:lnTo>
                      <a:pt x="174171" y="19371"/>
                    </a:lnTo>
                    <a:lnTo>
                      <a:pt x="172411" y="19371"/>
                    </a:lnTo>
                    <a:lnTo>
                      <a:pt x="171770" y="19210"/>
                    </a:lnTo>
                    <a:lnTo>
                      <a:pt x="171130" y="18890"/>
                    </a:lnTo>
                    <a:lnTo>
                      <a:pt x="170009" y="18410"/>
                    </a:lnTo>
                    <a:lnTo>
                      <a:pt x="168729" y="18090"/>
                    </a:lnTo>
                    <a:lnTo>
                      <a:pt x="167608" y="18090"/>
                    </a:lnTo>
                    <a:lnTo>
                      <a:pt x="166647" y="18250"/>
                    </a:lnTo>
                    <a:lnTo>
                      <a:pt x="165687" y="18410"/>
                    </a:lnTo>
                    <a:lnTo>
                      <a:pt x="164887" y="18890"/>
                    </a:lnTo>
                    <a:lnTo>
                      <a:pt x="164246" y="19210"/>
                    </a:lnTo>
                    <a:lnTo>
                      <a:pt x="163926" y="19531"/>
                    </a:lnTo>
                    <a:lnTo>
                      <a:pt x="163286" y="20811"/>
                    </a:lnTo>
                    <a:lnTo>
                      <a:pt x="163126" y="21612"/>
                    </a:lnTo>
                    <a:lnTo>
                      <a:pt x="162966" y="22252"/>
                    </a:lnTo>
                    <a:lnTo>
                      <a:pt x="162966" y="23052"/>
                    </a:lnTo>
                    <a:lnTo>
                      <a:pt x="163286" y="23533"/>
                    </a:lnTo>
                    <a:lnTo>
                      <a:pt x="163446" y="23693"/>
                    </a:lnTo>
                    <a:lnTo>
                      <a:pt x="163766" y="23853"/>
                    </a:lnTo>
                    <a:lnTo>
                      <a:pt x="164566" y="23693"/>
                    </a:lnTo>
                    <a:lnTo>
                      <a:pt x="166968" y="23052"/>
                    </a:lnTo>
                    <a:lnTo>
                      <a:pt x="169689" y="22092"/>
                    </a:lnTo>
                    <a:lnTo>
                      <a:pt x="172090" y="21452"/>
                    </a:lnTo>
                    <a:lnTo>
                      <a:pt x="172891" y="21292"/>
                    </a:lnTo>
                    <a:lnTo>
                      <a:pt x="173531" y="21292"/>
                    </a:lnTo>
                    <a:lnTo>
                      <a:pt x="174652" y="21452"/>
                    </a:lnTo>
                    <a:lnTo>
                      <a:pt x="176413" y="21612"/>
                    </a:lnTo>
                    <a:lnTo>
                      <a:pt x="178174" y="21452"/>
                    </a:lnTo>
                    <a:lnTo>
                      <a:pt x="179294" y="21292"/>
                    </a:lnTo>
                    <a:lnTo>
                      <a:pt x="183456" y="20011"/>
                    </a:lnTo>
                    <a:lnTo>
                      <a:pt x="183136" y="22732"/>
                    </a:lnTo>
                    <a:lnTo>
                      <a:pt x="187618" y="23052"/>
                    </a:lnTo>
                    <a:lnTo>
                      <a:pt x="187618" y="23373"/>
                    </a:lnTo>
                    <a:lnTo>
                      <a:pt x="187779" y="23693"/>
                    </a:lnTo>
                    <a:lnTo>
                      <a:pt x="187618" y="24013"/>
                    </a:lnTo>
                    <a:lnTo>
                      <a:pt x="187458" y="24493"/>
                    </a:lnTo>
                    <a:lnTo>
                      <a:pt x="187138" y="24973"/>
                    </a:lnTo>
                    <a:lnTo>
                      <a:pt x="186498" y="25294"/>
                    </a:lnTo>
                    <a:lnTo>
                      <a:pt x="185537" y="25774"/>
                    </a:lnTo>
                    <a:lnTo>
                      <a:pt x="180095" y="27375"/>
                    </a:lnTo>
                    <a:lnTo>
                      <a:pt x="178814" y="27855"/>
                    </a:lnTo>
                    <a:lnTo>
                      <a:pt x="177853" y="28175"/>
                    </a:lnTo>
                    <a:lnTo>
                      <a:pt x="177213" y="28655"/>
                    </a:lnTo>
                    <a:lnTo>
                      <a:pt x="177053" y="28976"/>
                    </a:lnTo>
                    <a:lnTo>
                      <a:pt x="176893" y="29136"/>
                    </a:lnTo>
                    <a:lnTo>
                      <a:pt x="176893" y="29616"/>
                    </a:lnTo>
                    <a:lnTo>
                      <a:pt x="176733" y="29936"/>
                    </a:lnTo>
                    <a:lnTo>
                      <a:pt x="176413" y="30256"/>
                    </a:lnTo>
                    <a:lnTo>
                      <a:pt x="175932" y="30416"/>
                    </a:lnTo>
                    <a:lnTo>
                      <a:pt x="174652" y="30576"/>
                    </a:lnTo>
                    <a:lnTo>
                      <a:pt x="172891" y="30576"/>
                    </a:lnTo>
                    <a:lnTo>
                      <a:pt x="171770" y="30416"/>
                    </a:lnTo>
                    <a:lnTo>
                      <a:pt x="170490" y="30096"/>
                    </a:lnTo>
                    <a:lnTo>
                      <a:pt x="168088" y="28976"/>
                    </a:lnTo>
                    <a:lnTo>
                      <a:pt x="166808" y="28495"/>
                    </a:lnTo>
                    <a:lnTo>
                      <a:pt x="165687" y="28335"/>
                    </a:lnTo>
                    <a:lnTo>
                      <a:pt x="164566" y="28335"/>
                    </a:lnTo>
                    <a:lnTo>
                      <a:pt x="164086" y="28495"/>
                    </a:lnTo>
                    <a:lnTo>
                      <a:pt x="163606" y="28815"/>
                    </a:lnTo>
                    <a:lnTo>
                      <a:pt x="162645" y="29456"/>
                    </a:lnTo>
                    <a:lnTo>
                      <a:pt x="162005" y="29936"/>
                    </a:lnTo>
                    <a:lnTo>
                      <a:pt x="161205" y="30096"/>
                    </a:lnTo>
                    <a:lnTo>
                      <a:pt x="160564" y="30256"/>
                    </a:lnTo>
                    <a:lnTo>
                      <a:pt x="160084" y="30256"/>
                    </a:lnTo>
                    <a:lnTo>
                      <a:pt x="159444" y="30096"/>
                    </a:lnTo>
                    <a:lnTo>
                      <a:pt x="158483" y="29616"/>
                    </a:lnTo>
                    <a:lnTo>
                      <a:pt x="157523" y="28976"/>
                    </a:lnTo>
                    <a:lnTo>
                      <a:pt x="156882" y="28655"/>
                    </a:lnTo>
                    <a:lnTo>
                      <a:pt x="156562" y="28495"/>
                    </a:lnTo>
                    <a:lnTo>
                      <a:pt x="156082" y="28655"/>
                    </a:lnTo>
                    <a:lnTo>
                      <a:pt x="155442" y="28815"/>
                    </a:lnTo>
                    <a:lnTo>
                      <a:pt x="154641" y="29136"/>
                    </a:lnTo>
                    <a:lnTo>
                      <a:pt x="153681" y="29776"/>
                    </a:lnTo>
                    <a:lnTo>
                      <a:pt x="152880" y="30576"/>
                    </a:lnTo>
                    <a:lnTo>
                      <a:pt x="151440" y="32177"/>
                    </a:lnTo>
                    <a:lnTo>
                      <a:pt x="150319" y="33938"/>
                    </a:lnTo>
                    <a:lnTo>
                      <a:pt x="149839" y="35059"/>
                    </a:lnTo>
                    <a:lnTo>
                      <a:pt x="149839" y="35379"/>
                    </a:lnTo>
                    <a:lnTo>
                      <a:pt x="149839" y="35699"/>
                    </a:lnTo>
                    <a:lnTo>
                      <a:pt x="150159" y="36019"/>
                    </a:lnTo>
                    <a:lnTo>
                      <a:pt x="150479" y="36179"/>
                    </a:lnTo>
                    <a:lnTo>
                      <a:pt x="150959" y="36339"/>
                    </a:lnTo>
                    <a:lnTo>
                      <a:pt x="152240" y="36339"/>
                    </a:lnTo>
                    <a:lnTo>
                      <a:pt x="152880" y="36019"/>
                    </a:lnTo>
                    <a:lnTo>
                      <a:pt x="154161" y="35539"/>
                    </a:lnTo>
                    <a:lnTo>
                      <a:pt x="154961" y="35059"/>
                    </a:lnTo>
                    <a:lnTo>
                      <a:pt x="156402" y="33938"/>
                    </a:lnTo>
                    <a:lnTo>
                      <a:pt x="156562" y="33938"/>
                    </a:lnTo>
                    <a:lnTo>
                      <a:pt x="156562" y="34098"/>
                    </a:lnTo>
                    <a:lnTo>
                      <a:pt x="156242" y="35219"/>
                    </a:lnTo>
                    <a:lnTo>
                      <a:pt x="155762" y="36660"/>
                    </a:lnTo>
                    <a:lnTo>
                      <a:pt x="155602" y="37300"/>
                    </a:lnTo>
                    <a:lnTo>
                      <a:pt x="155602" y="37780"/>
                    </a:lnTo>
                    <a:lnTo>
                      <a:pt x="156082" y="38581"/>
                    </a:lnTo>
                    <a:lnTo>
                      <a:pt x="156722" y="39221"/>
                    </a:lnTo>
                    <a:lnTo>
                      <a:pt x="157683" y="39701"/>
                    </a:lnTo>
                    <a:lnTo>
                      <a:pt x="158323" y="39861"/>
                    </a:lnTo>
                    <a:lnTo>
                      <a:pt x="159924" y="39861"/>
                    </a:lnTo>
                    <a:lnTo>
                      <a:pt x="160564" y="39701"/>
                    </a:lnTo>
                    <a:lnTo>
                      <a:pt x="161685" y="39221"/>
                    </a:lnTo>
                    <a:lnTo>
                      <a:pt x="162645" y="38741"/>
                    </a:lnTo>
                    <a:lnTo>
                      <a:pt x="162805" y="38420"/>
                    </a:lnTo>
                    <a:lnTo>
                      <a:pt x="163606" y="42903"/>
                    </a:lnTo>
                    <a:lnTo>
                      <a:pt x="163286" y="43383"/>
                    </a:lnTo>
                    <a:lnTo>
                      <a:pt x="162966" y="43703"/>
                    </a:lnTo>
                    <a:lnTo>
                      <a:pt x="162966" y="44184"/>
                    </a:lnTo>
                    <a:lnTo>
                      <a:pt x="162966" y="44664"/>
                    </a:lnTo>
                    <a:lnTo>
                      <a:pt x="163446" y="45304"/>
                    </a:lnTo>
                    <a:lnTo>
                      <a:pt x="164246" y="45624"/>
                    </a:lnTo>
                    <a:lnTo>
                      <a:pt x="165687" y="45944"/>
                    </a:lnTo>
                    <a:lnTo>
                      <a:pt x="167768" y="46265"/>
                    </a:lnTo>
                    <a:lnTo>
                      <a:pt x="168408" y="46425"/>
                    </a:lnTo>
                    <a:lnTo>
                      <a:pt x="170009" y="46745"/>
                    </a:lnTo>
                    <a:lnTo>
                      <a:pt x="172090" y="47385"/>
                    </a:lnTo>
                    <a:lnTo>
                      <a:pt x="172891" y="47865"/>
                    </a:lnTo>
                    <a:lnTo>
                      <a:pt x="173691" y="48346"/>
                    </a:lnTo>
                    <a:lnTo>
                      <a:pt x="174171" y="48826"/>
                    </a:lnTo>
                    <a:lnTo>
                      <a:pt x="174492" y="49306"/>
                    </a:lnTo>
                    <a:lnTo>
                      <a:pt x="174492" y="49786"/>
                    </a:lnTo>
                    <a:lnTo>
                      <a:pt x="174171" y="50107"/>
                    </a:lnTo>
                    <a:lnTo>
                      <a:pt x="173211" y="50907"/>
                    </a:lnTo>
                    <a:lnTo>
                      <a:pt x="172891" y="51227"/>
                    </a:lnTo>
                    <a:lnTo>
                      <a:pt x="172411" y="51387"/>
                    </a:lnTo>
                    <a:lnTo>
                      <a:pt x="171770" y="51547"/>
                    </a:lnTo>
                    <a:lnTo>
                      <a:pt x="171130" y="51387"/>
                    </a:lnTo>
                    <a:lnTo>
                      <a:pt x="170169" y="51227"/>
                    </a:lnTo>
                    <a:lnTo>
                      <a:pt x="169049" y="50747"/>
                    </a:lnTo>
                    <a:lnTo>
                      <a:pt x="166487" y="49786"/>
                    </a:lnTo>
                    <a:lnTo>
                      <a:pt x="164246" y="48666"/>
                    </a:lnTo>
                    <a:lnTo>
                      <a:pt x="163286" y="48346"/>
                    </a:lnTo>
                    <a:lnTo>
                      <a:pt x="162325" y="48026"/>
                    </a:lnTo>
                    <a:lnTo>
                      <a:pt x="161525" y="47865"/>
                    </a:lnTo>
                    <a:lnTo>
                      <a:pt x="160884" y="48026"/>
                    </a:lnTo>
                    <a:lnTo>
                      <a:pt x="158483" y="48986"/>
                    </a:lnTo>
                    <a:lnTo>
                      <a:pt x="157523" y="49626"/>
                    </a:lnTo>
                    <a:lnTo>
                      <a:pt x="156722" y="50427"/>
                    </a:lnTo>
                    <a:lnTo>
                      <a:pt x="156242" y="50907"/>
                    </a:lnTo>
                    <a:lnTo>
                      <a:pt x="155442" y="51227"/>
                    </a:lnTo>
                    <a:lnTo>
                      <a:pt x="153521" y="51868"/>
                    </a:lnTo>
                    <a:lnTo>
                      <a:pt x="151279" y="52508"/>
                    </a:lnTo>
                    <a:lnTo>
                      <a:pt x="150319" y="52988"/>
                    </a:lnTo>
                    <a:lnTo>
                      <a:pt x="149518" y="53628"/>
                    </a:lnTo>
                    <a:lnTo>
                      <a:pt x="148878" y="53949"/>
                    </a:lnTo>
                    <a:lnTo>
                      <a:pt x="148238" y="53949"/>
                    </a:lnTo>
                    <a:lnTo>
                      <a:pt x="147918" y="53789"/>
                    </a:lnTo>
                    <a:lnTo>
                      <a:pt x="147597" y="53628"/>
                    </a:lnTo>
                    <a:lnTo>
                      <a:pt x="147437" y="53468"/>
                    </a:lnTo>
                    <a:lnTo>
                      <a:pt x="147277" y="53628"/>
                    </a:lnTo>
                    <a:lnTo>
                      <a:pt x="147437" y="55229"/>
                    </a:lnTo>
                    <a:lnTo>
                      <a:pt x="147437" y="56510"/>
                    </a:lnTo>
                    <a:lnTo>
                      <a:pt x="147277" y="57470"/>
                    </a:lnTo>
                    <a:lnTo>
                      <a:pt x="146957" y="58111"/>
                    </a:lnTo>
                    <a:lnTo>
                      <a:pt x="146637" y="58431"/>
                    </a:lnTo>
                    <a:lnTo>
                      <a:pt x="146477" y="58751"/>
                    </a:lnTo>
                    <a:lnTo>
                      <a:pt x="146637" y="58911"/>
                    </a:lnTo>
                    <a:lnTo>
                      <a:pt x="147758" y="59071"/>
                    </a:lnTo>
                    <a:lnTo>
                      <a:pt x="148878" y="59071"/>
                    </a:lnTo>
                    <a:lnTo>
                      <a:pt x="149839" y="58911"/>
                    </a:lnTo>
                    <a:lnTo>
                      <a:pt x="151440" y="58591"/>
                    </a:lnTo>
                    <a:lnTo>
                      <a:pt x="151920" y="58431"/>
                    </a:lnTo>
                    <a:lnTo>
                      <a:pt x="151920" y="58591"/>
                    </a:lnTo>
                    <a:lnTo>
                      <a:pt x="150479" y="59391"/>
                    </a:lnTo>
                    <a:lnTo>
                      <a:pt x="148238" y="60672"/>
                    </a:lnTo>
                    <a:lnTo>
                      <a:pt x="146477" y="61313"/>
                    </a:lnTo>
                    <a:lnTo>
                      <a:pt x="144876" y="61633"/>
                    </a:lnTo>
                    <a:lnTo>
                      <a:pt x="143275" y="61473"/>
                    </a:lnTo>
                    <a:lnTo>
                      <a:pt x="142635" y="61313"/>
                    </a:lnTo>
                    <a:lnTo>
                      <a:pt x="141834" y="60992"/>
                    </a:lnTo>
                    <a:lnTo>
                      <a:pt x="140554" y="60352"/>
                    </a:lnTo>
                    <a:lnTo>
                      <a:pt x="140074" y="60192"/>
                    </a:lnTo>
                    <a:lnTo>
                      <a:pt x="139433" y="60032"/>
                    </a:lnTo>
                    <a:lnTo>
                      <a:pt x="138793" y="59872"/>
                    </a:lnTo>
                    <a:lnTo>
                      <a:pt x="138153" y="60032"/>
                    </a:lnTo>
                    <a:lnTo>
                      <a:pt x="136232" y="60832"/>
                    </a:lnTo>
                    <a:lnTo>
                      <a:pt x="135271" y="61313"/>
                    </a:lnTo>
                    <a:lnTo>
                      <a:pt x="133990" y="62433"/>
                    </a:lnTo>
                    <a:lnTo>
                      <a:pt x="133190" y="63073"/>
                    </a:lnTo>
                    <a:lnTo>
                      <a:pt x="132229" y="63394"/>
                    </a:lnTo>
                    <a:lnTo>
                      <a:pt x="131269" y="63554"/>
                    </a:lnTo>
                    <a:lnTo>
                      <a:pt x="130308" y="63394"/>
                    </a:lnTo>
                    <a:lnTo>
                      <a:pt x="129188" y="63234"/>
                    </a:lnTo>
                    <a:lnTo>
                      <a:pt x="128227" y="62913"/>
                    </a:lnTo>
                    <a:lnTo>
                      <a:pt x="126466" y="62113"/>
                    </a:lnTo>
                    <a:lnTo>
                      <a:pt x="125186" y="61633"/>
                    </a:lnTo>
                    <a:lnTo>
                      <a:pt x="124705" y="61473"/>
                    </a:lnTo>
                    <a:lnTo>
                      <a:pt x="123745" y="61473"/>
                    </a:lnTo>
                    <a:lnTo>
                      <a:pt x="123265" y="61633"/>
                    </a:lnTo>
                    <a:lnTo>
                      <a:pt x="121664" y="62433"/>
                    </a:lnTo>
                    <a:lnTo>
                      <a:pt x="120223" y="63234"/>
                    </a:lnTo>
                    <a:lnTo>
                      <a:pt x="119743" y="63394"/>
                    </a:lnTo>
                    <a:lnTo>
                      <a:pt x="119423" y="63234"/>
                    </a:lnTo>
                    <a:lnTo>
                      <a:pt x="119263" y="63073"/>
                    </a:lnTo>
                    <a:lnTo>
                      <a:pt x="119103" y="62753"/>
                    </a:lnTo>
                    <a:lnTo>
                      <a:pt x="118942" y="61793"/>
                    </a:lnTo>
                    <a:lnTo>
                      <a:pt x="118942" y="60352"/>
                    </a:lnTo>
                    <a:lnTo>
                      <a:pt x="118942" y="59071"/>
                    </a:lnTo>
                    <a:lnTo>
                      <a:pt x="118782" y="58431"/>
                    </a:lnTo>
                    <a:lnTo>
                      <a:pt x="118462" y="57791"/>
                    </a:lnTo>
                    <a:lnTo>
                      <a:pt x="117982" y="57310"/>
                    </a:lnTo>
                    <a:lnTo>
                      <a:pt x="117182" y="56990"/>
                    </a:lnTo>
                    <a:lnTo>
                      <a:pt x="116541" y="56670"/>
                    </a:lnTo>
                    <a:lnTo>
                      <a:pt x="116061" y="56350"/>
                    </a:lnTo>
                    <a:lnTo>
                      <a:pt x="115581" y="56030"/>
                    </a:lnTo>
                    <a:lnTo>
                      <a:pt x="115261" y="55549"/>
                    </a:lnTo>
                    <a:lnTo>
                      <a:pt x="114940" y="54749"/>
                    </a:lnTo>
                    <a:lnTo>
                      <a:pt x="114780" y="53949"/>
                    </a:lnTo>
                    <a:lnTo>
                      <a:pt x="114940" y="53468"/>
                    </a:lnTo>
                    <a:lnTo>
                      <a:pt x="115100" y="53308"/>
                    </a:lnTo>
                    <a:lnTo>
                      <a:pt x="115581" y="52668"/>
                    </a:lnTo>
                    <a:lnTo>
                      <a:pt x="116381" y="52028"/>
                    </a:lnTo>
                    <a:lnTo>
                      <a:pt x="117182" y="51227"/>
                    </a:lnTo>
                    <a:lnTo>
                      <a:pt x="118142" y="50267"/>
                    </a:lnTo>
                    <a:lnTo>
                      <a:pt x="118302" y="49786"/>
                    </a:lnTo>
                    <a:lnTo>
                      <a:pt x="118462" y="49466"/>
                    </a:lnTo>
                    <a:lnTo>
                      <a:pt x="118302" y="49146"/>
                    </a:lnTo>
                    <a:lnTo>
                      <a:pt x="118142" y="48826"/>
                    </a:lnTo>
                    <a:lnTo>
                      <a:pt x="117822" y="48506"/>
                    </a:lnTo>
                    <a:lnTo>
                      <a:pt x="117182" y="48026"/>
                    </a:lnTo>
                    <a:lnTo>
                      <a:pt x="115581" y="47225"/>
                    </a:lnTo>
                    <a:lnTo>
                      <a:pt x="113500" y="46425"/>
                    </a:lnTo>
                    <a:lnTo>
                      <a:pt x="111098" y="45624"/>
                    </a:lnTo>
                    <a:lnTo>
                      <a:pt x="108057" y="49786"/>
                    </a:lnTo>
                    <a:lnTo>
                      <a:pt x="107737" y="50427"/>
                    </a:lnTo>
                    <a:lnTo>
                      <a:pt x="106776" y="51707"/>
                    </a:lnTo>
                    <a:lnTo>
                      <a:pt x="106296" y="52348"/>
                    </a:lnTo>
                    <a:lnTo>
                      <a:pt x="105495" y="52828"/>
                    </a:lnTo>
                    <a:lnTo>
                      <a:pt x="104695" y="52988"/>
                    </a:lnTo>
                    <a:lnTo>
                      <a:pt x="104375" y="52988"/>
                    </a:lnTo>
                    <a:lnTo>
                      <a:pt x="103895" y="52828"/>
                    </a:lnTo>
                    <a:lnTo>
                      <a:pt x="102294" y="52188"/>
                    </a:lnTo>
                    <a:lnTo>
                      <a:pt x="101333" y="51707"/>
                    </a:lnTo>
                    <a:lnTo>
                      <a:pt x="100373" y="51067"/>
                    </a:lnTo>
                    <a:lnTo>
                      <a:pt x="99412" y="49786"/>
                    </a:lnTo>
                    <a:lnTo>
                      <a:pt x="98772" y="49146"/>
                    </a:lnTo>
                    <a:lnTo>
                      <a:pt x="98132" y="48666"/>
                    </a:lnTo>
                    <a:lnTo>
                      <a:pt x="97491" y="48506"/>
                    </a:lnTo>
                    <a:lnTo>
                      <a:pt x="95890" y="48506"/>
                    </a:lnTo>
                    <a:lnTo>
                      <a:pt x="95250" y="48826"/>
                    </a:lnTo>
                    <a:lnTo>
                      <a:pt x="94450" y="49146"/>
                    </a:lnTo>
                    <a:lnTo>
                      <a:pt x="93969" y="49466"/>
                    </a:lnTo>
                    <a:lnTo>
                      <a:pt x="93489" y="49626"/>
                    </a:lnTo>
                    <a:lnTo>
                      <a:pt x="93009" y="49626"/>
                    </a:lnTo>
                    <a:lnTo>
                      <a:pt x="92208" y="49466"/>
                    </a:lnTo>
                    <a:lnTo>
                      <a:pt x="92048" y="49306"/>
                    </a:lnTo>
                    <a:lnTo>
                      <a:pt x="92048" y="49466"/>
                    </a:lnTo>
                    <a:lnTo>
                      <a:pt x="92529" y="50427"/>
                    </a:lnTo>
                    <a:lnTo>
                      <a:pt x="93169" y="51227"/>
                    </a:lnTo>
                    <a:lnTo>
                      <a:pt x="93809" y="51868"/>
                    </a:lnTo>
                    <a:lnTo>
                      <a:pt x="94450" y="52348"/>
                    </a:lnTo>
                    <a:lnTo>
                      <a:pt x="95090" y="52668"/>
                    </a:lnTo>
                    <a:lnTo>
                      <a:pt x="96211" y="53308"/>
                    </a:lnTo>
                    <a:lnTo>
                      <a:pt x="96691" y="53628"/>
                    </a:lnTo>
                    <a:lnTo>
                      <a:pt x="97011" y="53949"/>
                    </a:lnTo>
                    <a:lnTo>
                      <a:pt x="97491" y="54269"/>
                    </a:lnTo>
                    <a:lnTo>
                      <a:pt x="97971" y="54429"/>
                    </a:lnTo>
                    <a:lnTo>
                      <a:pt x="99412" y="54589"/>
                    </a:lnTo>
                    <a:lnTo>
                      <a:pt x="99892" y="54749"/>
                    </a:lnTo>
                    <a:lnTo>
                      <a:pt x="100213" y="54909"/>
                    </a:lnTo>
                    <a:lnTo>
                      <a:pt x="100053" y="55389"/>
                    </a:lnTo>
                    <a:lnTo>
                      <a:pt x="99412" y="56030"/>
                    </a:lnTo>
                    <a:lnTo>
                      <a:pt x="98452" y="56670"/>
                    </a:lnTo>
                    <a:lnTo>
                      <a:pt x="97651" y="57150"/>
                    </a:lnTo>
                    <a:lnTo>
                      <a:pt x="96050" y="57951"/>
                    </a:lnTo>
                    <a:lnTo>
                      <a:pt x="95090" y="58271"/>
                    </a:lnTo>
                    <a:lnTo>
                      <a:pt x="94610" y="58431"/>
                    </a:lnTo>
                    <a:lnTo>
                      <a:pt x="94289" y="58111"/>
                    </a:lnTo>
                    <a:lnTo>
                      <a:pt x="93329" y="57631"/>
                    </a:lnTo>
                    <a:lnTo>
                      <a:pt x="92689" y="57470"/>
                    </a:lnTo>
                    <a:lnTo>
                      <a:pt x="92048" y="57470"/>
                    </a:lnTo>
                    <a:lnTo>
                      <a:pt x="91248" y="57791"/>
                    </a:lnTo>
                    <a:lnTo>
                      <a:pt x="90447" y="58431"/>
                    </a:lnTo>
                    <a:lnTo>
                      <a:pt x="89967" y="59071"/>
                    </a:lnTo>
                    <a:lnTo>
                      <a:pt x="89807" y="59552"/>
                    </a:lnTo>
                    <a:lnTo>
                      <a:pt x="89807" y="60192"/>
                    </a:lnTo>
                    <a:lnTo>
                      <a:pt x="89487" y="60352"/>
                    </a:lnTo>
                    <a:lnTo>
                      <a:pt x="89007" y="60512"/>
                    </a:lnTo>
                    <a:lnTo>
                      <a:pt x="86445" y="60832"/>
                    </a:lnTo>
                    <a:lnTo>
                      <a:pt x="83084" y="60832"/>
                    </a:lnTo>
                    <a:lnTo>
                      <a:pt x="81963" y="60672"/>
                    </a:lnTo>
                    <a:lnTo>
                      <a:pt x="81003" y="60352"/>
                    </a:lnTo>
                    <a:lnTo>
                      <a:pt x="79242" y="59872"/>
                    </a:lnTo>
                    <a:lnTo>
                      <a:pt x="76840" y="59071"/>
                    </a:lnTo>
                    <a:lnTo>
                      <a:pt x="75400" y="58591"/>
                    </a:lnTo>
                    <a:lnTo>
                      <a:pt x="74119" y="57791"/>
                    </a:lnTo>
                    <a:lnTo>
                      <a:pt x="73158" y="56830"/>
                    </a:lnTo>
                    <a:lnTo>
                      <a:pt x="72038" y="55870"/>
                    </a:lnTo>
                    <a:lnTo>
                      <a:pt x="71237" y="54909"/>
                    </a:lnTo>
                    <a:lnTo>
                      <a:pt x="70277" y="53949"/>
                    </a:lnTo>
                    <a:lnTo>
                      <a:pt x="69316" y="53308"/>
                    </a:lnTo>
                    <a:lnTo>
                      <a:pt x="68196" y="52828"/>
                    </a:lnTo>
                    <a:lnTo>
                      <a:pt x="67075" y="52828"/>
                    </a:lnTo>
                    <a:lnTo>
                      <a:pt x="66115" y="52988"/>
                    </a:lnTo>
                    <a:lnTo>
                      <a:pt x="65314" y="53308"/>
                    </a:lnTo>
                    <a:lnTo>
                      <a:pt x="64514" y="53628"/>
                    </a:lnTo>
                    <a:lnTo>
                      <a:pt x="63713" y="53949"/>
                    </a:lnTo>
                    <a:lnTo>
                      <a:pt x="63073" y="54109"/>
                    </a:lnTo>
                    <a:lnTo>
                      <a:pt x="62273" y="53949"/>
                    </a:lnTo>
                    <a:lnTo>
                      <a:pt x="61312" y="53628"/>
                    </a:lnTo>
                    <a:lnTo>
                      <a:pt x="60832" y="53308"/>
                    </a:lnTo>
                    <a:lnTo>
                      <a:pt x="60352" y="53148"/>
                    </a:lnTo>
                    <a:lnTo>
                      <a:pt x="59871" y="53148"/>
                    </a:lnTo>
                    <a:lnTo>
                      <a:pt x="59391" y="53308"/>
                    </a:lnTo>
                    <a:lnTo>
                      <a:pt x="58271" y="53789"/>
                    </a:lnTo>
                    <a:lnTo>
                      <a:pt x="57310" y="54749"/>
                    </a:lnTo>
                    <a:lnTo>
                      <a:pt x="56670" y="55710"/>
                    </a:lnTo>
                    <a:lnTo>
                      <a:pt x="56029" y="56990"/>
                    </a:lnTo>
                    <a:lnTo>
                      <a:pt x="56029" y="57631"/>
                    </a:lnTo>
                    <a:lnTo>
                      <a:pt x="55869" y="58111"/>
                    </a:lnTo>
                    <a:lnTo>
                      <a:pt x="56029" y="58751"/>
                    </a:lnTo>
                    <a:lnTo>
                      <a:pt x="56189" y="59391"/>
                    </a:lnTo>
                    <a:lnTo>
                      <a:pt x="56510" y="59872"/>
                    </a:lnTo>
                    <a:lnTo>
                      <a:pt x="56830" y="60192"/>
                    </a:lnTo>
                    <a:lnTo>
                      <a:pt x="57150" y="60352"/>
                    </a:lnTo>
                    <a:lnTo>
                      <a:pt x="57470" y="60512"/>
                    </a:lnTo>
                    <a:lnTo>
                      <a:pt x="58431" y="60512"/>
                    </a:lnTo>
                    <a:lnTo>
                      <a:pt x="59231" y="60352"/>
                    </a:lnTo>
                    <a:lnTo>
                      <a:pt x="60352" y="60352"/>
                    </a:lnTo>
                    <a:lnTo>
                      <a:pt x="60672" y="60512"/>
                    </a:lnTo>
                    <a:lnTo>
                      <a:pt x="60832" y="60832"/>
                    </a:lnTo>
                    <a:lnTo>
                      <a:pt x="61152" y="61313"/>
                    </a:lnTo>
                    <a:lnTo>
                      <a:pt x="61312" y="61953"/>
                    </a:lnTo>
                    <a:lnTo>
                      <a:pt x="61312" y="62753"/>
                    </a:lnTo>
                    <a:lnTo>
                      <a:pt x="61632" y="65955"/>
                    </a:lnTo>
                    <a:lnTo>
                      <a:pt x="62113" y="68196"/>
                    </a:lnTo>
                    <a:lnTo>
                      <a:pt x="62273" y="68997"/>
                    </a:lnTo>
                    <a:lnTo>
                      <a:pt x="62753" y="69797"/>
                    </a:lnTo>
                    <a:lnTo>
                      <a:pt x="63233" y="70437"/>
                    </a:lnTo>
                    <a:lnTo>
                      <a:pt x="63713" y="71078"/>
                    </a:lnTo>
                    <a:lnTo>
                      <a:pt x="64674" y="72038"/>
                    </a:lnTo>
                    <a:lnTo>
                      <a:pt x="64834" y="72518"/>
                    </a:lnTo>
                    <a:lnTo>
                      <a:pt x="64994" y="72839"/>
                    </a:lnTo>
                    <a:lnTo>
                      <a:pt x="64834" y="73959"/>
                    </a:lnTo>
                    <a:lnTo>
                      <a:pt x="64514" y="75560"/>
                    </a:lnTo>
                    <a:lnTo>
                      <a:pt x="64034" y="77321"/>
                    </a:lnTo>
                    <a:lnTo>
                      <a:pt x="64034" y="77961"/>
                    </a:lnTo>
                    <a:lnTo>
                      <a:pt x="64194" y="78441"/>
                    </a:lnTo>
                    <a:lnTo>
                      <a:pt x="64514" y="78922"/>
                    </a:lnTo>
                    <a:lnTo>
                      <a:pt x="64994" y="79242"/>
                    </a:lnTo>
                    <a:lnTo>
                      <a:pt x="65955" y="79402"/>
                    </a:lnTo>
                    <a:lnTo>
                      <a:pt x="67235" y="79562"/>
                    </a:lnTo>
                    <a:lnTo>
                      <a:pt x="68356" y="79562"/>
                    </a:lnTo>
                    <a:lnTo>
                      <a:pt x="68676" y="79402"/>
                    </a:lnTo>
                    <a:lnTo>
                      <a:pt x="68996" y="79242"/>
                    </a:lnTo>
                    <a:lnTo>
                      <a:pt x="69156" y="78762"/>
                    </a:lnTo>
                    <a:lnTo>
                      <a:pt x="69316" y="78441"/>
                    </a:lnTo>
                    <a:lnTo>
                      <a:pt x="69476" y="78121"/>
                    </a:lnTo>
                    <a:lnTo>
                      <a:pt x="69637" y="78281"/>
                    </a:lnTo>
                    <a:lnTo>
                      <a:pt x="70917" y="80042"/>
                    </a:lnTo>
                    <a:lnTo>
                      <a:pt x="71878" y="81323"/>
                    </a:lnTo>
                    <a:lnTo>
                      <a:pt x="72518" y="82444"/>
                    </a:lnTo>
                    <a:lnTo>
                      <a:pt x="72838" y="83404"/>
                    </a:lnTo>
                    <a:lnTo>
                      <a:pt x="72838" y="83724"/>
                    </a:lnTo>
                    <a:lnTo>
                      <a:pt x="72678" y="83884"/>
                    </a:lnTo>
                    <a:lnTo>
                      <a:pt x="72518" y="84044"/>
                    </a:lnTo>
                    <a:lnTo>
                      <a:pt x="72198" y="84205"/>
                    </a:lnTo>
                    <a:lnTo>
                      <a:pt x="71397" y="84365"/>
                    </a:lnTo>
                    <a:lnTo>
                      <a:pt x="70117" y="84205"/>
                    </a:lnTo>
                    <a:lnTo>
                      <a:pt x="68516" y="83724"/>
                    </a:lnTo>
                    <a:lnTo>
                      <a:pt x="65154" y="82764"/>
                    </a:lnTo>
                    <a:lnTo>
                      <a:pt x="62273" y="81483"/>
                    </a:lnTo>
                    <a:lnTo>
                      <a:pt x="61152" y="80843"/>
                    </a:lnTo>
                    <a:lnTo>
                      <a:pt x="60032" y="80202"/>
                    </a:lnTo>
                    <a:lnTo>
                      <a:pt x="59231" y="79402"/>
                    </a:lnTo>
                    <a:lnTo>
                      <a:pt x="58591" y="78602"/>
                    </a:lnTo>
                    <a:lnTo>
                      <a:pt x="58271" y="77641"/>
                    </a:lnTo>
                    <a:lnTo>
                      <a:pt x="58111" y="76841"/>
                    </a:lnTo>
                    <a:lnTo>
                      <a:pt x="57790" y="75240"/>
                    </a:lnTo>
                    <a:lnTo>
                      <a:pt x="57630" y="74439"/>
                    </a:lnTo>
                    <a:lnTo>
                      <a:pt x="57310" y="73799"/>
                    </a:lnTo>
                    <a:lnTo>
                      <a:pt x="56510" y="73159"/>
                    </a:lnTo>
                    <a:lnTo>
                      <a:pt x="55549" y="72839"/>
                    </a:lnTo>
                    <a:lnTo>
                      <a:pt x="53308" y="72198"/>
                    </a:lnTo>
                    <a:lnTo>
                      <a:pt x="51707" y="72038"/>
                    </a:lnTo>
                    <a:lnTo>
                      <a:pt x="50426" y="72038"/>
                    </a:lnTo>
                    <a:lnTo>
                      <a:pt x="49946" y="71878"/>
                    </a:lnTo>
                    <a:lnTo>
                      <a:pt x="48666" y="71238"/>
                    </a:lnTo>
                    <a:lnTo>
                      <a:pt x="47865" y="70757"/>
                    </a:lnTo>
                    <a:lnTo>
                      <a:pt x="47065" y="70117"/>
                    </a:lnTo>
                    <a:lnTo>
                      <a:pt x="46264" y="69317"/>
                    </a:lnTo>
                    <a:lnTo>
                      <a:pt x="45624" y="68356"/>
                    </a:lnTo>
                    <a:lnTo>
                      <a:pt x="44343" y="66595"/>
                    </a:lnTo>
                    <a:lnTo>
                      <a:pt x="43703" y="65955"/>
                    </a:lnTo>
                    <a:lnTo>
                      <a:pt x="43063" y="65635"/>
                    </a:lnTo>
                    <a:lnTo>
                      <a:pt x="42262" y="65315"/>
                    </a:lnTo>
                    <a:lnTo>
                      <a:pt x="41462" y="64994"/>
                    </a:lnTo>
                    <a:lnTo>
                      <a:pt x="40341" y="64834"/>
                    </a:lnTo>
                    <a:lnTo>
                      <a:pt x="39061" y="64834"/>
                    </a:lnTo>
                    <a:lnTo>
                      <a:pt x="37780" y="64994"/>
                    </a:lnTo>
                    <a:lnTo>
                      <a:pt x="36499" y="65155"/>
                    </a:lnTo>
                    <a:lnTo>
                      <a:pt x="34418" y="65795"/>
                    </a:lnTo>
                    <a:lnTo>
                      <a:pt x="33297" y="66115"/>
                    </a:lnTo>
                    <a:lnTo>
                      <a:pt x="32017" y="66115"/>
                    </a:lnTo>
                    <a:lnTo>
                      <a:pt x="30736" y="65955"/>
                    </a:lnTo>
                    <a:lnTo>
                      <a:pt x="29135" y="65635"/>
                    </a:lnTo>
                    <a:lnTo>
                      <a:pt x="26094" y="64514"/>
                    </a:lnTo>
                    <a:lnTo>
                      <a:pt x="23372" y="63874"/>
                    </a:lnTo>
                    <a:lnTo>
                      <a:pt x="20971" y="63073"/>
                    </a:lnTo>
                    <a:lnTo>
                      <a:pt x="19850" y="62433"/>
                    </a:lnTo>
                    <a:lnTo>
                      <a:pt x="18890" y="61793"/>
                    </a:lnTo>
                    <a:lnTo>
                      <a:pt x="17929" y="61152"/>
                    </a:lnTo>
                    <a:lnTo>
                      <a:pt x="17129" y="60992"/>
                    </a:lnTo>
                    <a:lnTo>
                      <a:pt x="16649" y="60992"/>
                    </a:lnTo>
                    <a:lnTo>
                      <a:pt x="16008" y="61152"/>
                    </a:lnTo>
                    <a:lnTo>
                      <a:pt x="14888" y="61793"/>
                    </a:lnTo>
                    <a:lnTo>
                      <a:pt x="14087" y="62113"/>
                    </a:lnTo>
                    <a:lnTo>
                      <a:pt x="12967" y="62433"/>
                    </a:lnTo>
                    <a:lnTo>
                      <a:pt x="11206" y="62913"/>
                    </a:lnTo>
                    <a:lnTo>
                      <a:pt x="9925" y="62913"/>
                    </a:lnTo>
                    <a:lnTo>
                      <a:pt x="9445" y="62753"/>
                    </a:lnTo>
                    <a:lnTo>
                      <a:pt x="8965" y="62433"/>
                    </a:lnTo>
                    <a:lnTo>
                      <a:pt x="7844" y="61152"/>
                    </a:lnTo>
                    <a:lnTo>
                      <a:pt x="7204" y="60352"/>
                    </a:lnTo>
                    <a:lnTo>
                      <a:pt x="6563" y="59712"/>
                    </a:lnTo>
                    <a:lnTo>
                      <a:pt x="5283" y="58911"/>
                    </a:lnTo>
                    <a:lnTo>
                      <a:pt x="4482" y="58431"/>
                    </a:lnTo>
                    <a:lnTo>
                      <a:pt x="4002" y="58431"/>
                    </a:lnTo>
                    <a:lnTo>
                      <a:pt x="0" y="59071"/>
                    </a:lnTo>
                    <a:lnTo>
                      <a:pt x="480" y="59391"/>
                    </a:lnTo>
                    <a:lnTo>
                      <a:pt x="1441" y="60352"/>
                    </a:lnTo>
                    <a:lnTo>
                      <a:pt x="2561" y="61633"/>
                    </a:lnTo>
                    <a:lnTo>
                      <a:pt x="2882" y="62273"/>
                    </a:lnTo>
                    <a:lnTo>
                      <a:pt x="3042" y="62753"/>
                    </a:lnTo>
                    <a:lnTo>
                      <a:pt x="2882" y="63394"/>
                    </a:lnTo>
                    <a:lnTo>
                      <a:pt x="2561" y="63874"/>
                    </a:lnTo>
                    <a:lnTo>
                      <a:pt x="1761" y="64674"/>
                    </a:lnTo>
                    <a:lnTo>
                      <a:pt x="1441" y="65315"/>
                    </a:lnTo>
                    <a:lnTo>
                      <a:pt x="1121" y="65795"/>
                    </a:lnTo>
                    <a:lnTo>
                      <a:pt x="1281" y="66275"/>
                    </a:lnTo>
                    <a:lnTo>
                      <a:pt x="1761" y="66915"/>
                    </a:lnTo>
                    <a:lnTo>
                      <a:pt x="2401" y="67556"/>
                    </a:lnTo>
                    <a:lnTo>
                      <a:pt x="3042" y="67876"/>
                    </a:lnTo>
                    <a:lnTo>
                      <a:pt x="3842" y="68196"/>
                    </a:lnTo>
                    <a:lnTo>
                      <a:pt x="4482" y="68356"/>
                    </a:lnTo>
                    <a:lnTo>
                      <a:pt x="5923" y="68676"/>
                    </a:lnTo>
                    <a:lnTo>
                      <a:pt x="7204" y="68676"/>
                    </a:lnTo>
                    <a:lnTo>
                      <a:pt x="8484" y="68516"/>
                    </a:lnTo>
                    <a:lnTo>
                      <a:pt x="10245" y="68356"/>
                    </a:lnTo>
                    <a:lnTo>
                      <a:pt x="11206" y="68356"/>
                    </a:lnTo>
                    <a:lnTo>
                      <a:pt x="12166" y="68516"/>
                    </a:lnTo>
                    <a:lnTo>
                      <a:pt x="12967" y="68836"/>
                    </a:lnTo>
                    <a:lnTo>
                      <a:pt x="13607" y="69317"/>
                    </a:lnTo>
                    <a:lnTo>
                      <a:pt x="15048" y="70597"/>
                    </a:lnTo>
                    <a:lnTo>
                      <a:pt x="16809" y="71878"/>
                    </a:lnTo>
                    <a:lnTo>
                      <a:pt x="18730" y="72839"/>
                    </a:lnTo>
                    <a:lnTo>
                      <a:pt x="20811" y="73799"/>
                    </a:lnTo>
                    <a:lnTo>
                      <a:pt x="23052" y="74760"/>
                    </a:lnTo>
                    <a:lnTo>
                      <a:pt x="23853" y="75240"/>
                    </a:lnTo>
                    <a:lnTo>
                      <a:pt x="24653" y="75720"/>
                    </a:lnTo>
                    <a:lnTo>
                      <a:pt x="25133" y="76360"/>
                    </a:lnTo>
                    <a:lnTo>
                      <a:pt x="25453" y="77001"/>
                    </a:lnTo>
                    <a:lnTo>
                      <a:pt x="25613" y="77641"/>
                    </a:lnTo>
                    <a:lnTo>
                      <a:pt x="25293" y="78281"/>
                    </a:lnTo>
                    <a:lnTo>
                      <a:pt x="24493" y="79562"/>
                    </a:lnTo>
                    <a:lnTo>
                      <a:pt x="24013" y="80202"/>
                    </a:lnTo>
                    <a:lnTo>
                      <a:pt x="23692" y="81003"/>
                    </a:lnTo>
                    <a:lnTo>
                      <a:pt x="23692" y="81643"/>
                    </a:lnTo>
                    <a:lnTo>
                      <a:pt x="23692" y="82284"/>
                    </a:lnTo>
                    <a:lnTo>
                      <a:pt x="24173" y="82924"/>
                    </a:lnTo>
                    <a:lnTo>
                      <a:pt x="24973" y="83404"/>
                    </a:lnTo>
                    <a:lnTo>
                      <a:pt x="25934" y="83724"/>
                    </a:lnTo>
                    <a:lnTo>
                      <a:pt x="26734" y="83884"/>
                    </a:lnTo>
                    <a:lnTo>
                      <a:pt x="28175" y="83884"/>
                    </a:lnTo>
                    <a:lnTo>
                      <a:pt x="29295" y="83724"/>
                    </a:lnTo>
                    <a:lnTo>
                      <a:pt x="29936" y="83884"/>
                    </a:lnTo>
                    <a:lnTo>
                      <a:pt x="30416" y="84044"/>
                    </a:lnTo>
                    <a:lnTo>
                      <a:pt x="31056" y="84365"/>
                    </a:lnTo>
                    <a:lnTo>
                      <a:pt x="31537" y="84525"/>
                    </a:lnTo>
                    <a:lnTo>
                      <a:pt x="32497" y="84365"/>
                    </a:lnTo>
                    <a:lnTo>
                      <a:pt x="33938" y="84044"/>
                    </a:lnTo>
                    <a:lnTo>
                      <a:pt x="36339" y="84044"/>
                    </a:lnTo>
                    <a:lnTo>
                      <a:pt x="39541" y="84525"/>
                    </a:lnTo>
                    <a:lnTo>
                      <a:pt x="41142" y="84845"/>
                    </a:lnTo>
                    <a:lnTo>
                      <a:pt x="42742" y="85325"/>
                    </a:lnTo>
                    <a:lnTo>
                      <a:pt x="44183" y="85965"/>
                    </a:lnTo>
                    <a:lnTo>
                      <a:pt x="45304" y="86606"/>
                    </a:lnTo>
                    <a:lnTo>
                      <a:pt x="46104" y="87406"/>
                    </a:lnTo>
                    <a:lnTo>
                      <a:pt x="46424" y="87726"/>
                    </a:lnTo>
                    <a:lnTo>
                      <a:pt x="46584" y="88207"/>
                    </a:lnTo>
                    <a:lnTo>
                      <a:pt x="46745" y="89007"/>
                    </a:lnTo>
                    <a:lnTo>
                      <a:pt x="46584" y="89647"/>
                    </a:lnTo>
                    <a:lnTo>
                      <a:pt x="46104" y="90288"/>
                    </a:lnTo>
                    <a:lnTo>
                      <a:pt x="45784" y="90768"/>
                    </a:lnTo>
                    <a:lnTo>
                      <a:pt x="45464" y="91248"/>
                    </a:lnTo>
                    <a:lnTo>
                      <a:pt x="45464" y="91889"/>
                    </a:lnTo>
                    <a:lnTo>
                      <a:pt x="45624" y="92529"/>
                    </a:lnTo>
                    <a:lnTo>
                      <a:pt x="46264" y="93329"/>
                    </a:lnTo>
                    <a:lnTo>
                      <a:pt x="50266" y="97171"/>
                    </a:lnTo>
                    <a:lnTo>
                      <a:pt x="52187" y="98932"/>
                    </a:lnTo>
                    <a:lnTo>
                      <a:pt x="53148" y="99412"/>
                    </a:lnTo>
                    <a:lnTo>
                      <a:pt x="53788" y="99893"/>
                    </a:lnTo>
                    <a:lnTo>
                      <a:pt x="54429" y="100053"/>
                    </a:lnTo>
                    <a:lnTo>
                      <a:pt x="54909" y="99893"/>
                    </a:lnTo>
                    <a:lnTo>
                      <a:pt x="55709" y="99412"/>
                    </a:lnTo>
                    <a:lnTo>
                      <a:pt x="56189" y="99252"/>
                    </a:lnTo>
                    <a:lnTo>
                      <a:pt x="56670" y="99252"/>
                    </a:lnTo>
                    <a:lnTo>
                      <a:pt x="57150" y="99412"/>
                    </a:lnTo>
                    <a:lnTo>
                      <a:pt x="57950" y="99893"/>
                    </a:lnTo>
                    <a:lnTo>
                      <a:pt x="58431" y="100533"/>
                    </a:lnTo>
                    <a:lnTo>
                      <a:pt x="58751" y="101173"/>
                    </a:lnTo>
                    <a:lnTo>
                      <a:pt x="58751" y="101654"/>
                    </a:lnTo>
                    <a:lnTo>
                      <a:pt x="58591" y="102454"/>
                    </a:lnTo>
                    <a:lnTo>
                      <a:pt x="58271" y="103895"/>
                    </a:lnTo>
                    <a:lnTo>
                      <a:pt x="58111" y="104695"/>
                    </a:lnTo>
                    <a:lnTo>
                      <a:pt x="58271" y="105656"/>
                    </a:lnTo>
                    <a:lnTo>
                      <a:pt x="58591" y="107417"/>
                    </a:lnTo>
                    <a:lnTo>
                      <a:pt x="58751" y="108217"/>
                    </a:lnTo>
                    <a:lnTo>
                      <a:pt x="58911" y="108697"/>
                    </a:lnTo>
                    <a:lnTo>
                      <a:pt x="59231" y="109178"/>
                    </a:lnTo>
                    <a:lnTo>
                      <a:pt x="59871" y="109338"/>
                    </a:lnTo>
                    <a:lnTo>
                      <a:pt x="60672" y="109498"/>
                    </a:lnTo>
                    <a:lnTo>
                      <a:pt x="61632" y="109498"/>
                    </a:lnTo>
                    <a:lnTo>
                      <a:pt x="62753" y="109338"/>
                    </a:lnTo>
                    <a:lnTo>
                      <a:pt x="63393" y="109018"/>
                    </a:lnTo>
                    <a:lnTo>
                      <a:pt x="63713" y="108697"/>
                    </a:lnTo>
                    <a:lnTo>
                      <a:pt x="63874" y="108537"/>
                    </a:lnTo>
                    <a:lnTo>
                      <a:pt x="64194" y="108217"/>
                    </a:lnTo>
                    <a:lnTo>
                      <a:pt x="64514" y="107897"/>
                    </a:lnTo>
                    <a:lnTo>
                      <a:pt x="65154" y="107737"/>
                    </a:lnTo>
                    <a:lnTo>
                      <a:pt x="69476" y="107737"/>
                    </a:lnTo>
                    <a:lnTo>
                      <a:pt x="69476" y="108057"/>
                    </a:lnTo>
                    <a:lnTo>
                      <a:pt x="68836" y="109178"/>
                    </a:lnTo>
                    <a:lnTo>
                      <a:pt x="68356" y="109658"/>
                    </a:lnTo>
                    <a:lnTo>
                      <a:pt x="67876" y="109978"/>
                    </a:lnTo>
                    <a:lnTo>
                      <a:pt x="67075" y="109978"/>
                    </a:lnTo>
                    <a:lnTo>
                      <a:pt x="66915" y="110138"/>
                    </a:lnTo>
                    <a:lnTo>
                      <a:pt x="67555" y="111099"/>
                    </a:lnTo>
                    <a:lnTo>
                      <a:pt x="67876" y="111579"/>
                    </a:lnTo>
                    <a:lnTo>
                      <a:pt x="68196" y="112059"/>
                    </a:lnTo>
                    <a:lnTo>
                      <a:pt x="69316" y="112699"/>
                    </a:lnTo>
                    <a:lnTo>
                      <a:pt x="71878" y="114140"/>
                    </a:lnTo>
                    <a:lnTo>
                      <a:pt x="73318" y="114941"/>
                    </a:lnTo>
                    <a:lnTo>
                      <a:pt x="74599" y="115741"/>
                    </a:lnTo>
                    <a:lnTo>
                      <a:pt x="75560" y="116702"/>
                    </a:lnTo>
                    <a:lnTo>
                      <a:pt x="75880" y="117182"/>
                    </a:lnTo>
                    <a:lnTo>
                      <a:pt x="76040" y="117662"/>
                    </a:lnTo>
                    <a:lnTo>
                      <a:pt x="76200" y="118302"/>
                    </a:lnTo>
                    <a:lnTo>
                      <a:pt x="76360" y="118783"/>
                    </a:lnTo>
                    <a:lnTo>
                      <a:pt x="76200" y="120063"/>
                    </a:lnTo>
                    <a:lnTo>
                      <a:pt x="75720" y="122304"/>
                    </a:lnTo>
                    <a:lnTo>
                      <a:pt x="75720" y="123265"/>
                    </a:lnTo>
                    <a:lnTo>
                      <a:pt x="75720" y="123585"/>
                    </a:lnTo>
                    <a:lnTo>
                      <a:pt x="75880" y="124065"/>
                    </a:lnTo>
                    <a:lnTo>
                      <a:pt x="76200" y="124386"/>
                    </a:lnTo>
                    <a:lnTo>
                      <a:pt x="76680" y="124706"/>
                    </a:lnTo>
                    <a:lnTo>
                      <a:pt x="77321" y="125026"/>
                    </a:lnTo>
                    <a:lnTo>
                      <a:pt x="78121" y="125186"/>
                    </a:lnTo>
                    <a:lnTo>
                      <a:pt x="81003" y="125986"/>
                    </a:lnTo>
                    <a:lnTo>
                      <a:pt x="82763" y="126627"/>
                    </a:lnTo>
                    <a:lnTo>
                      <a:pt x="84204" y="127107"/>
                    </a:lnTo>
                    <a:lnTo>
                      <a:pt x="85645" y="127587"/>
                    </a:lnTo>
                    <a:lnTo>
                      <a:pt x="86605" y="128068"/>
                    </a:lnTo>
                    <a:lnTo>
                      <a:pt x="87246" y="128548"/>
                    </a:lnTo>
                    <a:lnTo>
                      <a:pt x="88687" y="129828"/>
                    </a:lnTo>
                    <a:lnTo>
                      <a:pt x="89327" y="130469"/>
                    </a:lnTo>
                    <a:lnTo>
                      <a:pt x="89967" y="130949"/>
                    </a:lnTo>
                    <a:lnTo>
                      <a:pt x="90768" y="131269"/>
                    </a:lnTo>
                    <a:lnTo>
                      <a:pt x="91568" y="131429"/>
                    </a:lnTo>
                    <a:lnTo>
                      <a:pt x="93969" y="131429"/>
                    </a:lnTo>
                    <a:lnTo>
                      <a:pt x="95570" y="131269"/>
                    </a:lnTo>
                    <a:lnTo>
                      <a:pt x="96851" y="131269"/>
                    </a:lnTo>
                    <a:lnTo>
                      <a:pt x="97331" y="131429"/>
                    </a:lnTo>
                    <a:lnTo>
                      <a:pt x="97811" y="131589"/>
                    </a:lnTo>
                    <a:lnTo>
                      <a:pt x="98292" y="131910"/>
                    </a:lnTo>
                    <a:lnTo>
                      <a:pt x="98772" y="132390"/>
                    </a:lnTo>
                    <a:lnTo>
                      <a:pt x="99092" y="133030"/>
                    </a:lnTo>
                    <a:lnTo>
                      <a:pt x="99732" y="133350"/>
                    </a:lnTo>
                    <a:lnTo>
                      <a:pt x="100693" y="133991"/>
                    </a:lnTo>
                    <a:lnTo>
                      <a:pt x="101493" y="134151"/>
                    </a:lnTo>
                    <a:lnTo>
                      <a:pt x="101813" y="134151"/>
                    </a:lnTo>
                    <a:lnTo>
                      <a:pt x="108377" y="133190"/>
                    </a:lnTo>
                    <a:lnTo>
                      <a:pt x="100053" y="123905"/>
                    </a:lnTo>
                    <a:lnTo>
                      <a:pt x="102454" y="121504"/>
                    </a:lnTo>
                    <a:lnTo>
                      <a:pt x="100853" y="117342"/>
                    </a:lnTo>
                    <a:lnTo>
                      <a:pt x="101974" y="117342"/>
                    </a:lnTo>
                    <a:lnTo>
                      <a:pt x="102774" y="117502"/>
                    </a:lnTo>
                    <a:lnTo>
                      <a:pt x="103574" y="117662"/>
                    </a:lnTo>
                    <a:lnTo>
                      <a:pt x="104375" y="118142"/>
                    </a:lnTo>
                    <a:lnTo>
                      <a:pt x="105175" y="118943"/>
                    </a:lnTo>
                    <a:lnTo>
                      <a:pt x="105976" y="120063"/>
                    </a:lnTo>
                    <a:lnTo>
                      <a:pt x="107096" y="122465"/>
                    </a:lnTo>
                    <a:lnTo>
                      <a:pt x="107576" y="123265"/>
                    </a:lnTo>
                    <a:lnTo>
                      <a:pt x="108057" y="124065"/>
                    </a:lnTo>
                    <a:lnTo>
                      <a:pt x="108537" y="124546"/>
                    </a:lnTo>
                    <a:lnTo>
                      <a:pt x="109177" y="124866"/>
                    </a:lnTo>
                    <a:lnTo>
                      <a:pt x="109978" y="125026"/>
                    </a:lnTo>
                    <a:lnTo>
                      <a:pt x="111098" y="124866"/>
                    </a:lnTo>
                    <a:lnTo>
                      <a:pt x="111579" y="124706"/>
                    </a:lnTo>
                    <a:lnTo>
                      <a:pt x="112059" y="124546"/>
                    </a:lnTo>
                    <a:lnTo>
                      <a:pt x="112539" y="123905"/>
                    </a:lnTo>
                    <a:lnTo>
                      <a:pt x="112859" y="123105"/>
                    </a:lnTo>
                    <a:lnTo>
                      <a:pt x="113019" y="122304"/>
                    </a:lnTo>
                    <a:lnTo>
                      <a:pt x="113339" y="121664"/>
                    </a:lnTo>
                    <a:lnTo>
                      <a:pt x="113500" y="121344"/>
                    </a:lnTo>
                    <a:lnTo>
                      <a:pt x="113980" y="121344"/>
                    </a:lnTo>
                    <a:lnTo>
                      <a:pt x="114780" y="121824"/>
                    </a:lnTo>
                    <a:lnTo>
                      <a:pt x="115581" y="122465"/>
                    </a:lnTo>
                    <a:lnTo>
                      <a:pt x="115741" y="122785"/>
                    </a:lnTo>
                    <a:lnTo>
                      <a:pt x="115741" y="123105"/>
                    </a:lnTo>
                    <a:lnTo>
                      <a:pt x="115581" y="123585"/>
                    </a:lnTo>
                    <a:lnTo>
                      <a:pt x="115261" y="123905"/>
                    </a:lnTo>
                    <a:lnTo>
                      <a:pt x="114940" y="124386"/>
                    </a:lnTo>
                    <a:lnTo>
                      <a:pt x="114940" y="124546"/>
                    </a:lnTo>
                    <a:lnTo>
                      <a:pt x="114940" y="124706"/>
                    </a:lnTo>
                    <a:lnTo>
                      <a:pt x="115421" y="125186"/>
                    </a:lnTo>
                    <a:lnTo>
                      <a:pt x="116541" y="125506"/>
                    </a:lnTo>
                    <a:lnTo>
                      <a:pt x="118142" y="125986"/>
                    </a:lnTo>
                    <a:lnTo>
                      <a:pt x="120863" y="125986"/>
                    </a:lnTo>
                    <a:lnTo>
                      <a:pt x="121984" y="125826"/>
                    </a:lnTo>
                    <a:lnTo>
                      <a:pt x="123745" y="125186"/>
                    </a:lnTo>
                    <a:lnTo>
                      <a:pt x="124385" y="124866"/>
                    </a:lnTo>
                    <a:lnTo>
                      <a:pt x="124385" y="125186"/>
                    </a:lnTo>
                    <a:lnTo>
                      <a:pt x="124385" y="125506"/>
                    </a:lnTo>
                    <a:lnTo>
                      <a:pt x="124545" y="125986"/>
                    </a:lnTo>
                    <a:lnTo>
                      <a:pt x="124866" y="126467"/>
                    </a:lnTo>
                    <a:lnTo>
                      <a:pt x="125666" y="126947"/>
                    </a:lnTo>
                    <a:lnTo>
                      <a:pt x="126626" y="127267"/>
                    </a:lnTo>
                    <a:lnTo>
                      <a:pt x="128227" y="127587"/>
                    </a:lnTo>
                    <a:lnTo>
                      <a:pt x="129988" y="127747"/>
                    </a:lnTo>
                    <a:lnTo>
                      <a:pt x="131589" y="127907"/>
                    </a:lnTo>
                    <a:lnTo>
                      <a:pt x="134311" y="127747"/>
                    </a:lnTo>
                    <a:lnTo>
                      <a:pt x="136071" y="127427"/>
                    </a:lnTo>
                    <a:lnTo>
                      <a:pt x="136872" y="127267"/>
                    </a:lnTo>
                    <a:lnTo>
                      <a:pt x="138153" y="127587"/>
                    </a:lnTo>
                    <a:lnTo>
                      <a:pt x="139593" y="127907"/>
                    </a:lnTo>
                    <a:lnTo>
                      <a:pt x="141995" y="127907"/>
                    </a:lnTo>
                    <a:lnTo>
                      <a:pt x="142795" y="127587"/>
                    </a:lnTo>
                    <a:lnTo>
                      <a:pt x="144236" y="126947"/>
                    </a:lnTo>
                    <a:lnTo>
                      <a:pt x="146797" y="125986"/>
                    </a:lnTo>
                    <a:lnTo>
                      <a:pt x="147437" y="125666"/>
                    </a:lnTo>
                    <a:lnTo>
                      <a:pt x="148078" y="125506"/>
                    </a:lnTo>
                    <a:lnTo>
                      <a:pt x="148718" y="125506"/>
                    </a:lnTo>
                    <a:lnTo>
                      <a:pt x="149038" y="125666"/>
                    </a:lnTo>
                    <a:lnTo>
                      <a:pt x="149518" y="125986"/>
                    </a:lnTo>
                    <a:lnTo>
                      <a:pt x="149839" y="126307"/>
                    </a:lnTo>
                    <a:lnTo>
                      <a:pt x="149999" y="126627"/>
                    </a:lnTo>
                    <a:lnTo>
                      <a:pt x="150319" y="126467"/>
                    </a:lnTo>
                    <a:lnTo>
                      <a:pt x="151279" y="124226"/>
                    </a:lnTo>
                    <a:lnTo>
                      <a:pt x="152560" y="120864"/>
                    </a:lnTo>
                    <a:lnTo>
                      <a:pt x="153040" y="119583"/>
                    </a:lnTo>
                    <a:lnTo>
                      <a:pt x="153200" y="118302"/>
                    </a:lnTo>
                    <a:lnTo>
                      <a:pt x="153361" y="117182"/>
                    </a:lnTo>
                    <a:lnTo>
                      <a:pt x="153200" y="116061"/>
                    </a:lnTo>
                    <a:lnTo>
                      <a:pt x="152880" y="115101"/>
                    </a:lnTo>
                    <a:lnTo>
                      <a:pt x="152240" y="113980"/>
                    </a:lnTo>
                    <a:lnTo>
                      <a:pt x="150479" y="111579"/>
                    </a:lnTo>
                    <a:lnTo>
                      <a:pt x="148718" y="109498"/>
                    </a:lnTo>
                    <a:lnTo>
                      <a:pt x="146797" y="107417"/>
                    </a:lnTo>
                    <a:lnTo>
                      <a:pt x="142795" y="107417"/>
                    </a:lnTo>
                    <a:lnTo>
                      <a:pt x="141514" y="107257"/>
                    </a:lnTo>
                    <a:lnTo>
                      <a:pt x="140554" y="106936"/>
                    </a:lnTo>
                    <a:lnTo>
                      <a:pt x="140234" y="106776"/>
                    </a:lnTo>
                    <a:lnTo>
                      <a:pt x="140074" y="106456"/>
                    </a:lnTo>
                    <a:lnTo>
                      <a:pt x="140074" y="106136"/>
                    </a:lnTo>
                    <a:lnTo>
                      <a:pt x="140234" y="105656"/>
                    </a:lnTo>
                    <a:lnTo>
                      <a:pt x="140874" y="104855"/>
                    </a:lnTo>
                    <a:lnTo>
                      <a:pt x="141674" y="104215"/>
                    </a:lnTo>
                    <a:lnTo>
                      <a:pt x="142315" y="103735"/>
                    </a:lnTo>
                    <a:lnTo>
                      <a:pt x="143115" y="103575"/>
                    </a:lnTo>
                    <a:lnTo>
                      <a:pt x="143755" y="103415"/>
                    </a:lnTo>
                    <a:lnTo>
                      <a:pt x="144556" y="103255"/>
                    </a:lnTo>
                    <a:lnTo>
                      <a:pt x="145196" y="103415"/>
                    </a:lnTo>
                    <a:lnTo>
                      <a:pt x="145676" y="103575"/>
                    </a:lnTo>
                    <a:lnTo>
                      <a:pt x="146797" y="104215"/>
                    </a:lnTo>
                    <a:lnTo>
                      <a:pt x="147918" y="105015"/>
                    </a:lnTo>
                    <a:lnTo>
                      <a:pt x="148398" y="105336"/>
                    </a:lnTo>
                    <a:lnTo>
                      <a:pt x="149038" y="105496"/>
                    </a:lnTo>
                    <a:lnTo>
                      <a:pt x="149839" y="105496"/>
                    </a:lnTo>
                    <a:lnTo>
                      <a:pt x="150479" y="105336"/>
                    </a:lnTo>
                    <a:lnTo>
                      <a:pt x="151440" y="105015"/>
                    </a:lnTo>
                    <a:lnTo>
                      <a:pt x="152240" y="104375"/>
                    </a:lnTo>
                    <a:lnTo>
                      <a:pt x="154161" y="103094"/>
                    </a:lnTo>
                    <a:lnTo>
                      <a:pt x="156402" y="101173"/>
                    </a:lnTo>
                    <a:lnTo>
                      <a:pt x="159124" y="97171"/>
                    </a:lnTo>
                    <a:lnTo>
                      <a:pt x="159124" y="96691"/>
                    </a:lnTo>
                    <a:lnTo>
                      <a:pt x="159604" y="95891"/>
                    </a:lnTo>
                    <a:lnTo>
                      <a:pt x="159924" y="95570"/>
                    </a:lnTo>
                    <a:lnTo>
                      <a:pt x="160404" y="95410"/>
                    </a:lnTo>
                    <a:lnTo>
                      <a:pt x="161045" y="95410"/>
                    </a:lnTo>
                    <a:lnTo>
                      <a:pt x="161845" y="95731"/>
                    </a:lnTo>
                    <a:lnTo>
                      <a:pt x="162805" y="96051"/>
                    </a:lnTo>
                    <a:lnTo>
                      <a:pt x="163606" y="96051"/>
                    </a:lnTo>
                    <a:lnTo>
                      <a:pt x="164566" y="95891"/>
                    </a:lnTo>
                    <a:lnTo>
                      <a:pt x="165367" y="95570"/>
                    </a:lnTo>
                    <a:lnTo>
                      <a:pt x="166487" y="94770"/>
                    </a:lnTo>
                    <a:lnTo>
                      <a:pt x="166968" y="94450"/>
                    </a:lnTo>
                    <a:lnTo>
                      <a:pt x="171770" y="91088"/>
                    </a:lnTo>
                    <a:lnTo>
                      <a:pt x="175452" y="88367"/>
                    </a:lnTo>
                    <a:lnTo>
                      <a:pt x="176893" y="87086"/>
                    </a:lnTo>
                    <a:lnTo>
                      <a:pt x="178013" y="86126"/>
                    </a:lnTo>
                    <a:lnTo>
                      <a:pt x="180095" y="84044"/>
                    </a:lnTo>
                    <a:lnTo>
                      <a:pt x="180095" y="83244"/>
                    </a:lnTo>
                    <a:lnTo>
                      <a:pt x="180255" y="81163"/>
                    </a:lnTo>
                    <a:lnTo>
                      <a:pt x="180575" y="79722"/>
                    </a:lnTo>
                    <a:lnTo>
                      <a:pt x="181055" y="78121"/>
                    </a:lnTo>
                    <a:lnTo>
                      <a:pt x="181855" y="76360"/>
                    </a:lnTo>
                    <a:lnTo>
                      <a:pt x="182816" y="74439"/>
                    </a:lnTo>
                    <a:lnTo>
                      <a:pt x="183616" y="73159"/>
                    </a:lnTo>
                    <a:lnTo>
                      <a:pt x="184577" y="72358"/>
                    </a:lnTo>
                    <a:lnTo>
                      <a:pt x="185377" y="71878"/>
                    </a:lnTo>
                    <a:lnTo>
                      <a:pt x="186338" y="71558"/>
                    </a:lnTo>
                    <a:lnTo>
                      <a:pt x="187939" y="71078"/>
                    </a:lnTo>
                    <a:lnTo>
                      <a:pt x="188899" y="70918"/>
                    </a:lnTo>
                    <a:lnTo>
                      <a:pt x="189700" y="70437"/>
                    </a:lnTo>
                    <a:lnTo>
                      <a:pt x="191300" y="68836"/>
                    </a:lnTo>
                    <a:lnTo>
                      <a:pt x="193061" y="67076"/>
                    </a:lnTo>
                    <a:lnTo>
                      <a:pt x="194022" y="66275"/>
                    </a:lnTo>
                    <a:lnTo>
                      <a:pt x="195142" y="65475"/>
                    </a:lnTo>
                    <a:lnTo>
                      <a:pt x="196263" y="64834"/>
                    </a:lnTo>
                    <a:lnTo>
                      <a:pt x="197544" y="64514"/>
                    </a:lnTo>
                    <a:lnTo>
                      <a:pt x="200425" y="63874"/>
                    </a:lnTo>
                    <a:lnTo>
                      <a:pt x="203627" y="63073"/>
                    </a:lnTo>
                    <a:lnTo>
                      <a:pt x="207149" y="62113"/>
                    </a:lnTo>
                    <a:lnTo>
                      <a:pt x="208429" y="56990"/>
                    </a:lnTo>
                    <a:lnTo>
                      <a:pt x="211151" y="54589"/>
                    </a:lnTo>
                    <a:lnTo>
                      <a:pt x="211471" y="53789"/>
                    </a:lnTo>
                    <a:lnTo>
                      <a:pt x="211791" y="52828"/>
                    </a:lnTo>
                    <a:lnTo>
                      <a:pt x="211791" y="51707"/>
                    </a:lnTo>
                    <a:lnTo>
                      <a:pt x="211951" y="50427"/>
                    </a:lnTo>
                    <a:lnTo>
                      <a:pt x="211631" y="49146"/>
                    </a:lnTo>
                    <a:lnTo>
                      <a:pt x="211151" y="47865"/>
                    </a:lnTo>
                    <a:lnTo>
                      <a:pt x="210671" y="47225"/>
                    </a:lnTo>
                    <a:lnTo>
                      <a:pt x="210190" y="46745"/>
                    </a:lnTo>
                    <a:lnTo>
                      <a:pt x="209070" y="45784"/>
                    </a:lnTo>
                    <a:lnTo>
                      <a:pt x="208109" y="45144"/>
                    </a:lnTo>
                    <a:lnTo>
                      <a:pt x="206668" y="44344"/>
                    </a:lnTo>
                    <a:lnTo>
                      <a:pt x="205548" y="43863"/>
                    </a:lnTo>
                    <a:lnTo>
                      <a:pt x="205228" y="43543"/>
                    </a:lnTo>
                    <a:lnTo>
                      <a:pt x="205068" y="43223"/>
                    </a:lnTo>
                    <a:lnTo>
                      <a:pt x="203947" y="40502"/>
                    </a:lnTo>
                    <a:lnTo>
                      <a:pt x="202987" y="38420"/>
                    </a:lnTo>
                    <a:lnTo>
                      <a:pt x="207789" y="41942"/>
                    </a:lnTo>
                    <a:lnTo>
                      <a:pt x="212592" y="42263"/>
                    </a:lnTo>
                    <a:lnTo>
                      <a:pt x="215313" y="45624"/>
                    </a:lnTo>
                    <a:lnTo>
                      <a:pt x="219795" y="46745"/>
                    </a:lnTo>
                    <a:lnTo>
                      <a:pt x="219795" y="46105"/>
                    </a:lnTo>
                    <a:lnTo>
                      <a:pt x="219795" y="44824"/>
                    </a:lnTo>
                    <a:lnTo>
                      <a:pt x="219955" y="43383"/>
                    </a:lnTo>
                    <a:lnTo>
                      <a:pt x="220116" y="42903"/>
                    </a:lnTo>
                    <a:lnTo>
                      <a:pt x="220436" y="42583"/>
                    </a:lnTo>
                    <a:lnTo>
                      <a:pt x="221556" y="42423"/>
                    </a:lnTo>
                    <a:lnTo>
                      <a:pt x="222997" y="42263"/>
                    </a:lnTo>
                    <a:lnTo>
                      <a:pt x="224438" y="42263"/>
                    </a:lnTo>
                    <a:lnTo>
                      <a:pt x="225078" y="42423"/>
                    </a:lnTo>
                    <a:lnTo>
                      <a:pt x="225558" y="42583"/>
                    </a:lnTo>
                    <a:lnTo>
                      <a:pt x="226039" y="42903"/>
                    </a:lnTo>
                    <a:lnTo>
                      <a:pt x="226519" y="43383"/>
                    </a:lnTo>
                    <a:lnTo>
                      <a:pt x="227319" y="44184"/>
                    </a:lnTo>
                    <a:lnTo>
                      <a:pt x="228280" y="45144"/>
                    </a:lnTo>
                    <a:lnTo>
                      <a:pt x="228760" y="45464"/>
                    </a:lnTo>
                    <a:lnTo>
                      <a:pt x="229400" y="45624"/>
                    </a:lnTo>
                    <a:lnTo>
                      <a:pt x="230041" y="45784"/>
                    </a:lnTo>
                    <a:lnTo>
                      <a:pt x="230841" y="45624"/>
                    </a:lnTo>
                    <a:lnTo>
                      <a:pt x="232442" y="45304"/>
                    </a:lnTo>
                    <a:lnTo>
                      <a:pt x="234043" y="44824"/>
                    </a:lnTo>
                    <a:lnTo>
                      <a:pt x="235163" y="44664"/>
                    </a:lnTo>
                    <a:lnTo>
                      <a:pt x="236604" y="44824"/>
                    </a:lnTo>
                    <a:lnTo>
                      <a:pt x="238525" y="45304"/>
                    </a:lnTo>
                    <a:lnTo>
                      <a:pt x="240126" y="45624"/>
                    </a:lnTo>
                    <a:lnTo>
                      <a:pt x="240926" y="45784"/>
                    </a:lnTo>
                    <a:lnTo>
                      <a:pt x="241407" y="45624"/>
                    </a:lnTo>
                    <a:lnTo>
                      <a:pt x="242207" y="45144"/>
                    </a:lnTo>
                    <a:lnTo>
                      <a:pt x="243168" y="44504"/>
                    </a:lnTo>
                    <a:lnTo>
                      <a:pt x="244128" y="44023"/>
                    </a:lnTo>
                    <a:lnTo>
                      <a:pt x="244608" y="43863"/>
                    </a:lnTo>
                    <a:lnTo>
                      <a:pt x="245249" y="44023"/>
                    </a:lnTo>
                    <a:lnTo>
                      <a:pt x="246209" y="44344"/>
                    </a:lnTo>
                    <a:lnTo>
                      <a:pt x="247330" y="45144"/>
                    </a:lnTo>
                    <a:lnTo>
                      <a:pt x="248611" y="45784"/>
                    </a:lnTo>
                    <a:lnTo>
                      <a:pt x="249251" y="45944"/>
                    </a:lnTo>
                    <a:lnTo>
                      <a:pt x="250532" y="45944"/>
                    </a:lnTo>
                    <a:lnTo>
                      <a:pt x="251012" y="45624"/>
                    </a:lnTo>
                    <a:lnTo>
                      <a:pt x="251812" y="44664"/>
                    </a:lnTo>
                    <a:lnTo>
                      <a:pt x="252292" y="44184"/>
                    </a:lnTo>
                    <a:lnTo>
                      <a:pt x="253093" y="44023"/>
                    </a:lnTo>
                    <a:lnTo>
                      <a:pt x="254213" y="44023"/>
                    </a:lnTo>
                    <a:lnTo>
                      <a:pt x="255814" y="44344"/>
                    </a:lnTo>
                    <a:lnTo>
                      <a:pt x="257735" y="44664"/>
                    </a:lnTo>
                    <a:lnTo>
                      <a:pt x="259336" y="44824"/>
                    </a:lnTo>
                    <a:lnTo>
                      <a:pt x="260777" y="44664"/>
                    </a:lnTo>
                    <a:lnTo>
                      <a:pt x="262058" y="44504"/>
                    </a:lnTo>
                    <a:lnTo>
                      <a:pt x="263018" y="44184"/>
                    </a:lnTo>
                    <a:lnTo>
                      <a:pt x="263819" y="43863"/>
                    </a:lnTo>
                    <a:lnTo>
                      <a:pt x="264459" y="43543"/>
                    </a:lnTo>
                    <a:lnTo>
                      <a:pt x="264779" y="43383"/>
                    </a:lnTo>
                    <a:lnTo>
                      <a:pt x="265579" y="42743"/>
                    </a:lnTo>
                    <a:lnTo>
                      <a:pt x="266060" y="42263"/>
                    </a:lnTo>
                    <a:lnTo>
                      <a:pt x="266220" y="41782"/>
                    </a:lnTo>
                    <a:lnTo>
                      <a:pt x="266380" y="40982"/>
                    </a:lnTo>
                    <a:lnTo>
                      <a:pt x="266060" y="40181"/>
                    </a:lnTo>
                    <a:lnTo>
                      <a:pt x="265579" y="39381"/>
                    </a:lnTo>
                    <a:lnTo>
                      <a:pt x="265099" y="38741"/>
                    </a:lnTo>
                    <a:lnTo>
                      <a:pt x="263658" y="37620"/>
                    </a:lnTo>
                    <a:lnTo>
                      <a:pt x="262378" y="36499"/>
                    </a:lnTo>
                    <a:lnTo>
                      <a:pt x="261737" y="35859"/>
                    </a:lnTo>
                    <a:lnTo>
                      <a:pt x="261257" y="35059"/>
                    </a:lnTo>
                    <a:lnTo>
                      <a:pt x="260617" y="33618"/>
                    </a:lnTo>
                    <a:lnTo>
                      <a:pt x="259816" y="32657"/>
                    </a:lnTo>
                    <a:lnTo>
                      <a:pt x="259176" y="32017"/>
                    </a:lnTo>
                    <a:lnTo>
                      <a:pt x="258216" y="30897"/>
                    </a:lnTo>
                    <a:lnTo>
                      <a:pt x="257255" y="29456"/>
                    </a:lnTo>
                    <a:lnTo>
                      <a:pt x="256455" y="28015"/>
                    </a:lnTo>
                    <a:lnTo>
                      <a:pt x="255974" y="27215"/>
                    </a:lnTo>
                    <a:lnTo>
                      <a:pt x="255494" y="26414"/>
                    </a:lnTo>
                    <a:lnTo>
                      <a:pt x="254694" y="25614"/>
                    </a:lnTo>
                    <a:lnTo>
                      <a:pt x="253733" y="24813"/>
                    </a:lnTo>
                    <a:lnTo>
                      <a:pt x="251812" y="23373"/>
                    </a:lnTo>
                    <a:lnTo>
                      <a:pt x="250211" y="22412"/>
                    </a:lnTo>
                    <a:lnTo>
                      <a:pt x="248611" y="21612"/>
                    </a:lnTo>
                    <a:lnTo>
                      <a:pt x="250532" y="21612"/>
                    </a:lnTo>
                    <a:lnTo>
                      <a:pt x="252132" y="21772"/>
                    </a:lnTo>
                    <a:lnTo>
                      <a:pt x="253413" y="21932"/>
                    </a:lnTo>
                    <a:lnTo>
                      <a:pt x="254374" y="22092"/>
                    </a:lnTo>
                    <a:lnTo>
                      <a:pt x="255814" y="22412"/>
                    </a:lnTo>
                    <a:lnTo>
                      <a:pt x="256455" y="22572"/>
                    </a:lnTo>
                    <a:lnTo>
                      <a:pt x="256775" y="22412"/>
                    </a:lnTo>
                    <a:lnTo>
                      <a:pt x="257095" y="21932"/>
                    </a:lnTo>
                    <a:lnTo>
                      <a:pt x="257255" y="21452"/>
                    </a:lnTo>
                    <a:lnTo>
                      <a:pt x="257255" y="20331"/>
                    </a:lnTo>
                    <a:lnTo>
                      <a:pt x="256935" y="19371"/>
                    </a:lnTo>
                    <a:lnTo>
                      <a:pt x="256775" y="18890"/>
                    </a:lnTo>
                    <a:lnTo>
                      <a:pt x="258055" y="19531"/>
                    </a:lnTo>
                    <a:lnTo>
                      <a:pt x="259656" y="20011"/>
                    </a:lnTo>
                    <a:lnTo>
                      <a:pt x="261577" y="20331"/>
                    </a:lnTo>
                    <a:lnTo>
                      <a:pt x="262858" y="20491"/>
                    </a:lnTo>
                    <a:lnTo>
                      <a:pt x="263979" y="20811"/>
                    </a:lnTo>
                    <a:lnTo>
                      <a:pt x="266220" y="21452"/>
                    </a:lnTo>
                    <a:lnTo>
                      <a:pt x="268141" y="22092"/>
                    </a:lnTo>
                    <a:lnTo>
                      <a:pt x="269101" y="22252"/>
                    </a:lnTo>
                    <a:lnTo>
                      <a:pt x="269902" y="22412"/>
                    </a:lnTo>
                    <a:lnTo>
                      <a:pt x="271022" y="22252"/>
                    </a:lnTo>
                    <a:lnTo>
                      <a:pt x="271823" y="21932"/>
                    </a:lnTo>
                    <a:lnTo>
                      <a:pt x="272783" y="21932"/>
                    </a:lnTo>
                    <a:lnTo>
                      <a:pt x="273424" y="22092"/>
                    </a:lnTo>
                    <a:lnTo>
                      <a:pt x="274384" y="22412"/>
                    </a:lnTo>
                    <a:lnTo>
                      <a:pt x="275345" y="22732"/>
                    </a:lnTo>
                    <a:lnTo>
                      <a:pt x="276145" y="23213"/>
                    </a:lnTo>
                    <a:lnTo>
                      <a:pt x="277426" y="24173"/>
                    </a:lnTo>
                    <a:lnTo>
                      <a:pt x="278546" y="24813"/>
                    </a:lnTo>
                    <a:lnTo>
                      <a:pt x="279187" y="24973"/>
                    </a:lnTo>
                    <a:lnTo>
                      <a:pt x="279827" y="25134"/>
                    </a:lnTo>
                    <a:lnTo>
                      <a:pt x="281428" y="24973"/>
                    </a:lnTo>
                    <a:lnTo>
                      <a:pt x="283349" y="24653"/>
                    </a:lnTo>
                    <a:lnTo>
                      <a:pt x="284149" y="24333"/>
                    </a:lnTo>
                    <a:lnTo>
                      <a:pt x="284950" y="24013"/>
                    </a:lnTo>
                    <a:lnTo>
                      <a:pt x="285430" y="23373"/>
                    </a:lnTo>
                    <a:lnTo>
                      <a:pt x="285590" y="22732"/>
                    </a:lnTo>
                    <a:lnTo>
                      <a:pt x="285590" y="21292"/>
                    </a:lnTo>
                    <a:lnTo>
                      <a:pt x="285270" y="20171"/>
                    </a:lnTo>
                    <a:lnTo>
                      <a:pt x="284790" y="19210"/>
                    </a:lnTo>
                    <a:lnTo>
                      <a:pt x="284149" y="18410"/>
                    </a:lnTo>
                    <a:lnTo>
                      <a:pt x="283509" y="17770"/>
                    </a:lnTo>
                    <a:lnTo>
                      <a:pt x="282708" y="17289"/>
                    </a:lnTo>
                    <a:lnTo>
                      <a:pt x="281588" y="16489"/>
                    </a:lnTo>
                    <a:lnTo>
                      <a:pt x="280147" y="16009"/>
                    </a:lnTo>
                    <a:lnTo>
                      <a:pt x="279347" y="15689"/>
                    </a:lnTo>
                    <a:lnTo>
                      <a:pt x="278706" y="15528"/>
                    </a:lnTo>
                    <a:lnTo>
                      <a:pt x="278386" y="15689"/>
                    </a:lnTo>
                    <a:lnTo>
                      <a:pt x="278066" y="15689"/>
                    </a:lnTo>
                    <a:lnTo>
                      <a:pt x="277906" y="15528"/>
                    </a:lnTo>
                    <a:lnTo>
                      <a:pt x="277426" y="14408"/>
                    </a:lnTo>
                    <a:lnTo>
                      <a:pt x="276945" y="13607"/>
                    </a:lnTo>
                    <a:lnTo>
                      <a:pt x="276305" y="12807"/>
                    </a:lnTo>
                    <a:lnTo>
                      <a:pt x="274864" y="11366"/>
                    </a:lnTo>
                    <a:lnTo>
                      <a:pt x="273584" y="10406"/>
                    </a:lnTo>
                    <a:lnTo>
                      <a:pt x="272943" y="9926"/>
                    </a:lnTo>
                    <a:lnTo>
                      <a:pt x="272463" y="8805"/>
                    </a:lnTo>
                    <a:lnTo>
                      <a:pt x="272303" y="7684"/>
                    </a:lnTo>
                    <a:lnTo>
                      <a:pt x="272143" y="5923"/>
                    </a:lnTo>
                    <a:lnTo>
                      <a:pt x="272143" y="4963"/>
                    </a:lnTo>
                    <a:lnTo>
                      <a:pt x="272303" y="4483"/>
                    </a:lnTo>
                    <a:lnTo>
                      <a:pt x="272303" y="4002"/>
                    </a:lnTo>
                    <a:lnTo>
                      <a:pt x="272303" y="3362"/>
                    </a:lnTo>
                    <a:lnTo>
                      <a:pt x="272143" y="2722"/>
                    </a:lnTo>
                    <a:lnTo>
                      <a:pt x="271663" y="2081"/>
                    </a:lnTo>
                    <a:lnTo>
                      <a:pt x="271022" y="1601"/>
                    </a:lnTo>
                    <a:lnTo>
                      <a:pt x="269742" y="1441"/>
                    </a:lnTo>
                    <a:lnTo>
                      <a:pt x="268141" y="1441"/>
                    </a:lnTo>
                    <a:lnTo>
                      <a:pt x="266380" y="1761"/>
                    </a:lnTo>
                    <a:lnTo>
                      <a:pt x="264939" y="2242"/>
                    </a:lnTo>
                    <a:lnTo>
                      <a:pt x="263819" y="2722"/>
                    </a:lnTo>
                    <a:lnTo>
                      <a:pt x="262858" y="3202"/>
                    </a:lnTo>
                    <a:lnTo>
                      <a:pt x="262058" y="3522"/>
                    </a:lnTo>
                    <a:lnTo>
                      <a:pt x="261417" y="3842"/>
                    </a:lnTo>
                    <a:lnTo>
                      <a:pt x="260617" y="4002"/>
                    </a:lnTo>
                    <a:lnTo>
                      <a:pt x="259976" y="3842"/>
                    </a:lnTo>
                    <a:lnTo>
                      <a:pt x="259336" y="3682"/>
                    </a:lnTo>
                    <a:lnTo>
                      <a:pt x="259336" y="3522"/>
                    </a:lnTo>
                    <a:lnTo>
                      <a:pt x="259496" y="3362"/>
                    </a:lnTo>
                    <a:lnTo>
                      <a:pt x="257895" y="3202"/>
                    </a:lnTo>
                    <a:lnTo>
                      <a:pt x="256615" y="2882"/>
                    </a:lnTo>
                    <a:lnTo>
                      <a:pt x="255334" y="2562"/>
                    </a:lnTo>
                    <a:lnTo>
                      <a:pt x="253573" y="1761"/>
                    </a:lnTo>
                    <a:lnTo>
                      <a:pt x="252933" y="1601"/>
                    </a:lnTo>
                    <a:lnTo>
                      <a:pt x="252292" y="1441"/>
                    </a:lnTo>
                    <a:lnTo>
                      <a:pt x="251812" y="1761"/>
                    </a:lnTo>
                    <a:lnTo>
                      <a:pt x="251332" y="2402"/>
                    </a:lnTo>
                    <a:lnTo>
                      <a:pt x="251012" y="3362"/>
                    </a:lnTo>
                    <a:lnTo>
                      <a:pt x="251012" y="4483"/>
                    </a:lnTo>
                    <a:lnTo>
                      <a:pt x="250852" y="6244"/>
                    </a:lnTo>
                    <a:lnTo>
                      <a:pt x="250692" y="7044"/>
                    </a:lnTo>
                    <a:lnTo>
                      <a:pt x="250532" y="7364"/>
                    </a:lnTo>
                    <a:lnTo>
                      <a:pt x="250211" y="7524"/>
                    </a:lnTo>
                    <a:lnTo>
                      <a:pt x="250051" y="7524"/>
                    </a:lnTo>
                    <a:lnTo>
                      <a:pt x="249251" y="7204"/>
                    </a:lnTo>
                    <a:lnTo>
                      <a:pt x="247650" y="6244"/>
                    </a:lnTo>
                    <a:lnTo>
                      <a:pt x="246369" y="5123"/>
                    </a:lnTo>
                    <a:lnTo>
                      <a:pt x="244448" y="3202"/>
                    </a:lnTo>
                    <a:lnTo>
                      <a:pt x="244128" y="2882"/>
                    </a:lnTo>
                    <a:lnTo>
                      <a:pt x="243008" y="2882"/>
                    </a:lnTo>
                    <a:lnTo>
                      <a:pt x="242527" y="3042"/>
                    </a:lnTo>
                    <a:lnTo>
                      <a:pt x="241727" y="3522"/>
                    </a:lnTo>
                    <a:lnTo>
                      <a:pt x="241407" y="3842"/>
                    </a:lnTo>
                    <a:lnTo>
                      <a:pt x="241727" y="3202"/>
                    </a:lnTo>
                    <a:lnTo>
                      <a:pt x="242367" y="1921"/>
                    </a:lnTo>
                    <a:lnTo>
                      <a:pt x="242527" y="1281"/>
                    </a:lnTo>
                    <a:lnTo>
                      <a:pt x="242527" y="641"/>
                    </a:lnTo>
                    <a:lnTo>
                      <a:pt x="242527" y="481"/>
                    </a:lnTo>
                    <a:lnTo>
                      <a:pt x="242367" y="160"/>
                    </a:lnTo>
                    <a:lnTo>
                      <a:pt x="242047" y="160"/>
                    </a:lnTo>
                    <a:lnTo>
                      <a:pt x="24172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2596256" y="2188116"/>
                <a:ext cx="2241195" cy="844372"/>
              </a:xfrm>
              <a:custGeom>
                <a:avLst/>
                <a:gdLst/>
                <a:ahLst/>
                <a:cxnLst/>
                <a:rect l="l" t="t" r="r" b="b"/>
                <a:pathLst>
                  <a:path w="148719" h="56030" extrusionOk="0">
                    <a:moveTo>
                      <a:pt x="90127" y="0"/>
                    </a:moveTo>
                    <a:lnTo>
                      <a:pt x="81963" y="1441"/>
                    </a:lnTo>
                    <a:lnTo>
                      <a:pt x="76040" y="2882"/>
                    </a:lnTo>
                    <a:lnTo>
                      <a:pt x="76360" y="6884"/>
                    </a:lnTo>
                    <a:lnTo>
                      <a:pt x="69156" y="6563"/>
                    </a:lnTo>
                    <a:lnTo>
                      <a:pt x="63073" y="3202"/>
                    </a:lnTo>
                    <a:lnTo>
                      <a:pt x="60672" y="5923"/>
                    </a:lnTo>
                    <a:lnTo>
                      <a:pt x="55229" y="6563"/>
                    </a:lnTo>
                    <a:lnTo>
                      <a:pt x="54429" y="11686"/>
                    </a:lnTo>
                    <a:lnTo>
                      <a:pt x="58591" y="14087"/>
                    </a:lnTo>
                    <a:lnTo>
                      <a:pt x="60032" y="17289"/>
                    </a:lnTo>
                    <a:lnTo>
                      <a:pt x="53148" y="17929"/>
                    </a:lnTo>
                    <a:lnTo>
                      <a:pt x="45144" y="16168"/>
                    </a:lnTo>
                    <a:lnTo>
                      <a:pt x="39381" y="15208"/>
                    </a:lnTo>
                    <a:lnTo>
                      <a:pt x="36019" y="17609"/>
                    </a:lnTo>
                    <a:lnTo>
                      <a:pt x="31537" y="16168"/>
                    </a:lnTo>
                    <a:lnTo>
                      <a:pt x="26734" y="16489"/>
                    </a:lnTo>
                    <a:lnTo>
                      <a:pt x="22892" y="11366"/>
                    </a:lnTo>
                    <a:lnTo>
                      <a:pt x="18730" y="12487"/>
                    </a:lnTo>
                    <a:lnTo>
                      <a:pt x="18090" y="15848"/>
                    </a:lnTo>
                    <a:lnTo>
                      <a:pt x="10886" y="11686"/>
                    </a:lnTo>
                    <a:lnTo>
                      <a:pt x="5443" y="13447"/>
                    </a:lnTo>
                    <a:lnTo>
                      <a:pt x="5123" y="19210"/>
                    </a:lnTo>
                    <a:lnTo>
                      <a:pt x="0" y="19690"/>
                    </a:lnTo>
                    <a:lnTo>
                      <a:pt x="480" y="19850"/>
                    </a:lnTo>
                    <a:lnTo>
                      <a:pt x="961" y="20331"/>
                    </a:lnTo>
                    <a:lnTo>
                      <a:pt x="2081" y="21771"/>
                    </a:lnTo>
                    <a:lnTo>
                      <a:pt x="3362" y="23692"/>
                    </a:lnTo>
                    <a:lnTo>
                      <a:pt x="4643" y="25934"/>
                    </a:lnTo>
                    <a:lnTo>
                      <a:pt x="6724" y="29776"/>
                    </a:lnTo>
                    <a:lnTo>
                      <a:pt x="7524" y="31537"/>
                    </a:lnTo>
                    <a:lnTo>
                      <a:pt x="28015" y="39221"/>
                    </a:lnTo>
                    <a:lnTo>
                      <a:pt x="39061" y="45304"/>
                    </a:lnTo>
                    <a:lnTo>
                      <a:pt x="44343" y="50426"/>
                    </a:lnTo>
                    <a:lnTo>
                      <a:pt x="48346" y="53948"/>
                    </a:lnTo>
                    <a:lnTo>
                      <a:pt x="49786" y="55069"/>
                    </a:lnTo>
                    <a:lnTo>
                      <a:pt x="50747" y="55549"/>
                    </a:lnTo>
                    <a:lnTo>
                      <a:pt x="52027" y="55709"/>
                    </a:lnTo>
                    <a:lnTo>
                      <a:pt x="54429" y="55869"/>
                    </a:lnTo>
                    <a:lnTo>
                      <a:pt x="61472" y="55869"/>
                    </a:lnTo>
                    <a:lnTo>
                      <a:pt x="72038" y="56029"/>
                    </a:lnTo>
                    <a:lnTo>
                      <a:pt x="74279" y="55389"/>
                    </a:lnTo>
                    <a:lnTo>
                      <a:pt x="78281" y="54268"/>
                    </a:lnTo>
                    <a:lnTo>
                      <a:pt x="84685" y="52187"/>
                    </a:lnTo>
                    <a:lnTo>
                      <a:pt x="85005" y="52027"/>
                    </a:lnTo>
                    <a:lnTo>
                      <a:pt x="85485" y="51547"/>
                    </a:lnTo>
                    <a:lnTo>
                      <a:pt x="86446" y="50747"/>
                    </a:lnTo>
                    <a:lnTo>
                      <a:pt x="87406" y="49786"/>
                    </a:lnTo>
                    <a:lnTo>
                      <a:pt x="87886" y="49626"/>
                    </a:lnTo>
                    <a:lnTo>
                      <a:pt x="88367" y="49466"/>
                    </a:lnTo>
                    <a:lnTo>
                      <a:pt x="99412" y="49786"/>
                    </a:lnTo>
                    <a:lnTo>
                      <a:pt x="99893" y="49626"/>
                    </a:lnTo>
                    <a:lnTo>
                      <a:pt x="100853" y="49146"/>
                    </a:lnTo>
                    <a:lnTo>
                      <a:pt x="102934" y="47865"/>
                    </a:lnTo>
                    <a:lnTo>
                      <a:pt x="105496" y="45944"/>
                    </a:lnTo>
                    <a:lnTo>
                      <a:pt x="112379" y="48025"/>
                    </a:lnTo>
                    <a:lnTo>
                      <a:pt x="112539" y="48345"/>
                    </a:lnTo>
                    <a:lnTo>
                      <a:pt x="113019" y="49146"/>
                    </a:lnTo>
                    <a:lnTo>
                      <a:pt x="113660" y="50106"/>
                    </a:lnTo>
                    <a:lnTo>
                      <a:pt x="114300" y="50426"/>
                    </a:lnTo>
                    <a:lnTo>
                      <a:pt x="114780" y="50747"/>
                    </a:lnTo>
                    <a:lnTo>
                      <a:pt x="115581" y="51067"/>
                    </a:lnTo>
                    <a:lnTo>
                      <a:pt x="116221" y="51227"/>
                    </a:lnTo>
                    <a:lnTo>
                      <a:pt x="117822" y="51227"/>
                    </a:lnTo>
                    <a:lnTo>
                      <a:pt x="119263" y="51067"/>
                    </a:lnTo>
                    <a:lnTo>
                      <a:pt x="120704" y="50747"/>
                    </a:lnTo>
                    <a:lnTo>
                      <a:pt x="121504" y="50747"/>
                    </a:lnTo>
                    <a:lnTo>
                      <a:pt x="122464" y="50907"/>
                    </a:lnTo>
                    <a:lnTo>
                      <a:pt x="124866" y="51547"/>
                    </a:lnTo>
                    <a:lnTo>
                      <a:pt x="127267" y="52027"/>
                    </a:lnTo>
                    <a:lnTo>
                      <a:pt x="128227" y="52187"/>
                    </a:lnTo>
                    <a:lnTo>
                      <a:pt x="128868" y="52187"/>
                    </a:lnTo>
                    <a:lnTo>
                      <a:pt x="130309" y="51547"/>
                    </a:lnTo>
                    <a:lnTo>
                      <a:pt x="131909" y="50587"/>
                    </a:lnTo>
                    <a:lnTo>
                      <a:pt x="133990" y="49146"/>
                    </a:lnTo>
                    <a:lnTo>
                      <a:pt x="133990" y="45304"/>
                    </a:lnTo>
                    <a:lnTo>
                      <a:pt x="139113" y="45944"/>
                    </a:lnTo>
                    <a:lnTo>
                      <a:pt x="140554" y="42262"/>
                    </a:lnTo>
                    <a:lnTo>
                      <a:pt x="145036" y="39541"/>
                    </a:lnTo>
                    <a:lnTo>
                      <a:pt x="148718" y="33938"/>
                    </a:lnTo>
                    <a:lnTo>
                      <a:pt x="143916" y="32337"/>
                    </a:lnTo>
                    <a:lnTo>
                      <a:pt x="140394" y="31056"/>
                    </a:lnTo>
                    <a:lnTo>
                      <a:pt x="139113" y="30416"/>
                    </a:lnTo>
                    <a:lnTo>
                      <a:pt x="138473" y="29936"/>
                    </a:lnTo>
                    <a:lnTo>
                      <a:pt x="138473" y="29776"/>
                    </a:lnTo>
                    <a:lnTo>
                      <a:pt x="138473" y="29455"/>
                    </a:lnTo>
                    <a:lnTo>
                      <a:pt x="138793" y="29135"/>
                    </a:lnTo>
                    <a:lnTo>
                      <a:pt x="139433" y="28975"/>
                    </a:lnTo>
                    <a:lnTo>
                      <a:pt x="140074" y="28655"/>
                    </a:lnTo>
                    <a:lnTo>
                      <a:pt x="141514" y="28335"/>
                    </a:lnTo>
                    <a:lnTo>
                      <a:pt x="142315" y="28175"/>
                    </a:lnTo>
                    <a:lnTo>
                      <a:pt x="142315" y="24813"/>
                    </a:lnTo>
                    <a:lnTo>
                      <a:pt x="136712" y="23052"/>
                    </a:lnTo>
                    <a:lnTo>
                      <a:pt x="136392" y="19690"/>
                    </a:lnTo>
                    <a:lnTo>
                      <a:pt x="132710" y="16969"/>
                    </a:lnTo>
                    <a:lnTo>
                      <a:pt x="129828" y="15048"/>
                    </a:lnTo>
                    <a:lnTo>
                      <a:pt x="128548" y="14408"/>
                    </a:lnTo>
                    <a:lnTo>
                      <a:pt x="127907" y="14087"/>
                    </a:lnTo>
                    <a:lnTo>
                      <a:pt x="125666" y="13927"/>
                    </a:lnTo>
                    <a:lnTo>
                      <a:pt x="121984" y="13607"/>
                    </a:lnTo>
                    <a:lnTo>
                      <a:pt x="117182" y="13447"/>
                    </a:lnTo>
                    <a:lnTo>
                      <a:pt x="112059" y="13127"/>
                    </a:lnTo>
                    <a:lnTo>
                      <a:pt x="108697" y="16489"/>
                    </a:lnTo>
                    <a:lnTo>
                      <a:pt x="102134" y="15528"/>
                    </a:lnTo>
                    <a:lnTo>
                      <a:pt x="97811" y="14568"/>
                    </a:lnTo>
                    <a:lnTo>
                      <a:pt x="96531" y="14247"/>
                    </a:lnTo>
                    <a:lnTo>
                      <a:pt x="96211" y="14247"/>
                    </a:lnTo>
                    <a:lnTo>
                      <a:pt x="96371" y="14087"/>
                    </a:lnTo>
                    <a:lnTo>
                      <a:pt x="96371" y="13927"/>
                    </a:lnTo>
                    <a:lnTo>
                      <a:pt x="96371" y="13447"/>
                    </a:lnTo>
                    <a:lnTo>
                      <a:pt x="95730" y="11846"/>
                    </a:lnTo>
                    <a:lnTo>
                      <a:pt x="94770" y="9445"/>
                    </a:lnTo>
                    <a:lnTo>
                      <a:pt x="93649" y="7044"/>
                    </a:lnTo>
                    <a:lnTo>
                      <a:pt x="91248" y="2241"/>
                    </a:lnTo>
                    <a:lnTo>
                      <a:pt x="901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3552350" y="2387500"/>
                <a:ext cx="1294175" cy="595250"/>
              </a:xfrm>
              <a:custGeom>
                <a:avLst/>
                <a:gdLst/>
                <a:ahLst/>
                <a:cxnLst/>
                <a:rect l="l" t="t" r="r" b="b"/>
                <a:pathLst>
                  <a:path w="51767" h="23810" extrusionOk="0">
                    <a:moveTo>
                      <a:pt x="25641" y="19671"/>
                    </a:moveTo>
                    <a:lnTo>
                      <a:pt x="21750" y="18374"/>
                    </a:lnTo>
                    <a:lnTo>
                      <a:pt x="22491" y="15409"/>
                    </a:lnTo>
                    <a:lnTo>
                      <a:pt x="21194" y="13741"/>
                    </a:lnTo>
                    <a:lnTo>
                      <a:pt x="21750" y="10962"/>
                    </a:lnTo>
                    <a:lnTo>
                      <a:pt x="12856" y="9480"/>
                    </a:lnTo>
                    <a:lnTo>
                      <a:pt x="10632" y="10962"/>
                    </a:lnTo>
                    <a:lnTo>
                      <a:pt x="6927" y="13186"/>
                    </a:lnTo>
                    <a:lnTo>
                      <a:pt x="2131" y="10839"/>
                    </a:lnTo>
                    <a:lnTo>
                      <a:pt x="0" y="5096"/>
                    </a:lnTo>
                    <a:lnTo>
                      <a:pt x="2131" y="3243"/>
                    </a:lnTo>
                    <a:lnTo>
                      <a:pt x="7297" y="3921"/>
                    </a:lnTo>
                    <a:lnTo>
                      <a:pt x="6556" y="957"/>
                    </a:lnTo>
                    <a:lnTo>
                      <a:pt x="8780" y="215"/>
                    </a:lnTo>
                    <a:lnTo>
                      <a:pt x="13597" y="2254"/>
                    </a:lnTo>
                    <a:lnTo>
                      <a:pt x="17488" y="2068"/>
                    </a:lnTo>
                    <a:lnTo>
                      <a:pt x="20267" y="957"/>
                    </a:lnTo>
                    <a:lnTo>
                      <a:pt x="27238" y="1853"/>
                    </a:lnTo>
                    <a:lnTo>
                      <a:pt x="29647" y="0"/>
                    </a:lnTo>
                    <a:lnTo>
                      <a:pt x="39167" y="771"/>
                    </a:lnTo>
                    <a:lnTo>
                      <a:pt x="44355" y="4477"/>
                    </a:lnTo>
                    <a:lnTo>
                      <a:pt x="44562" y="5837"/>
                    </a:lnTo>
                    <a:lnTo>
                      <a:pt x="47690" y="7256"/>
                    </a:lnTo>
                    <a:lnTo>
                      <a:pt x="47505" y="9109"/>
                    </a:lnTo>
                    <a:lnTo>
                      <a:pt x="45096" y="9850"/>
                    </a:lnTo>
                    <a:lnTo>
                      <a:pt x="47505" y="11333"/>
                    </a:lnTo>
                    <a:lnTo>
                      <a:pt x="51767" y="13000"/>
                    </a:lnTo>
                    <a:lnTo>
                      <a:pt x="48987" y="16150"/>
                    </a:lnTo>
                    <a:lnTo>
                      <a:pt x="46208" y="17262"/>
                    </a:lnTo>
                    <a:lnTo>
                      <a:pt x="45837" y="20227"/>
                    </a:lnTo>
                    <a:lnTo>
                      <a:pt x="42873" y="19300"/>
                    </a:lnTo>
                    <a:lnTo>
                      <a:pt x="42895" y="22235"/>
                    </a:lnTo>
                    <a:lnTo>
                      <a:pt x="39837" y="23810"/>
                    </a:lnTo>
                    <a:lnTo>
                      <a:pt x="35091" y="22821"/>
                    </a:lnTo>
                    <a:lnTo>
                      <a:pt x="31941" y="23191"/>
                    </a:lnTo>
                    <a:lnTo>
                      <a:pt x="28605" y="2133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</p:grpSp>
      <p:sp>
        <p:nvSpPr>
          <p:cNvPr id="1110" name="Google Shape;1110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11" name="Google Shape;1111;p3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32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2"/>
          <p:cNvSpPr/>
          <p:nvPr/>
        </p:nvSpPr>
        <p:spPr>
          <a:xfrm>
            <a:off x="5493630" y="2441413"/>
            <a:ext cx="342571" cy="108579"/>
          </a:xfrm>
          <a:custGeom>
            <a:avLst/>
            <a:gdLst/>
            <a:ahLst/>
            <a:cxnLst/>
            <a:rect l="l" t="t" r="r" b="b"/>
            <a:pathLst>
              <a:path w="22732" h="7205" extrusionOk="0">
                <a:moveTo>
                  <a:pt x="18890" y="1"/>
                </a:moveTo>
                <a:lnTo>
                  <a:pt x="12006" y="2882"/>
                </a:lnTo>
                <a:lnTo>
                  <a:pt x="2401" y="3843"/>
                </a:lnTo>
                <a:lnTo>
                  <a:pt x="0" y="5604"/>
                </a:lnTo>
                <a:lnTo>
                  <a:pt x="2081" y="5924"/>
                </a:lnTo>
                <a:lnTo>
                  <a:pt x="5603" y="6564"/>
                </a:lnTo>
                <a:lnTo>
                  <a:pt x="10406" y="7205"/>
                </a:lnTo>
                <a:lnTo>
                  <a:pt x="11686" y="6404"/>
                </a:lnTo>
                <a:lnTo>
                  <a:pt x="12967" y="5764"/>
                </a:lnTo>
                <a:lnTo>
                  <a:pt x="13607" y="5604"/>
                </a:lnTo>
                <a:lnTo>
                  <a:pt x="14087" y="5604"/>
                </a:lnTo>
                <a:lnTo>
                  <a:pt x="15368" y="5764"/>
                </a:lnTo>
                <a:lnTo>
                  <a:pt x="16809" y="6084"/>
                </a:lnTo>
                <a:lnTo>
                  <a:pt x="18250" y="6244"/>
                </a:lnTo>
                <a:lnTo>
                  <a:pt x="19210" y="6244"/>
                </a:lnTo>
                <a:lnTo>
                  <a:pt x="20331" y="5764"/>
                </a:lnTo>
                <a:lnTo>
                  <a:pt x="21451" y="4963"/>
                </a:lnTo>
                <a:lnTo>
                  <a:pt x="22732" y="3843"/>
                </a:lnTo>
                <a:lnTo>
                  <a:pt x="18890" y="1"/>
                </a:lnTo>
                <a:close/>
              </a:path>
            </a:pathLst>
          </a:custGeom>
          <a:solidFill>
            <a:srgbClr val="3876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2"/>
          <p:cNvSpPr/>
          <p:nvPr/>
        </p:nvSpPr>
        <p:spPr>
          <a:xfrm>
            <a:off x="4962879" y="2617521"/>
            <a:ext cx="164067" cy="103757"/>
          </a:xfrm>
          <a:custGeom>
            <a:avLst/>
            <a:gdLst/>
            <a:ahLst/>
            <a:cxnLst/>
            <a:rect l="l" t="t" r="r" b="b"/>
            <a:pathLst>
              <a:path w="10887" h="6885" extrusionOk="0">
                <a:moveTo>
                  <a:pt x="8165" y="1"/>
                </a:moveTo>
                <a:lnTo>
                  <a:pt x="641" y="1442"/>
                </a:lnTo>
                <a:lnTo>
                  <a:pt x="1" y="6244"/>
                </a:lnTo>
                <a:lnTo>
                  <a:pt x="7204" y="6885"/>
                </a:lnTo>
                <a:lnTo>
                  <a:pt x="10886" y="3523"/>
                </a:lnTo>
                <a:lnTo>
                  <a:pt x="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2"/>
          <p:cNvSpPr/>
          <p:nvPr/>
        </p:nvSpPr>
        <p:spPr>
          <a:xfrm>
            <a:off x="5117271" y="2680257"/>
            <a:ext cx="118239" cy="50665"/>
          </a:xfrm>
          <a:custGeom>
            <a:avLst/>
            <a:gdLst/>
            <a:ahLst/>
            <a:cxnLst/>
            <a:rect l="l" t="t" r="r" b="b"/>
            <a:pathLst>
              <a:path w="7846" h="3362" extrusionOk="0">
                <a:moveTo>
                  <a:pt x="4483" y="0"/>
                </a:moveTo>
                <a:lnTo>
                  <a:pt x="1" y="3362"/>
                </a:lnTo>
                <a:lnTo>
                  <a:pt x="7845" y="2722"/>
                </a:lnTo>
                <a:lnTo>
                  <a:pt x="448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2"/>
          <p:cNvSpPr/>
          <p:nvPr/>
        </p:nvSpPr>
        <p:spPr>
          <a:xfrm>
            <a:off x="5493630" y="2260483"/>
            <a:ext cx="342571" cy="108579"/>
          </a:xfrm>
          <a:custGeom>
            <a:avLst/>
            <a:gdLst/>
            <a:ahLst/>
            <a:cxnLst/>
            <a:rect l="l" t="t" r="r" b="b"/>
            <a:pathLst>
              <a:path w="22732" h="7205" extrusionOk="0">
                <a:moveTo>
                  <a:pt x="18890" y="1"/>
                </a:moveTo>
                <a:lnTo>
                  <a:pt x="12006" y="2882"/>
                </a:lnTo>
                <a:lnTo>
                  <a:pt x="2401" y="3843"/>
                </a:lnTo>
                <a:lnTo>
                  <a:pt x="0" y="5603"/>
                </a:lnTo>
                <a:lnTo>
                  <a:pt x="2081" y="5924"/>
                </a:lnTo>
                <a:lnTo>
                  <a:pt x="5603" y="6564"/>
                </a:lnTo>
                <a:lnTo>
                  <a:pt x="10406" y="7204"/>
                </a:lnTo>
                <a:lnTo>
                  <a:pt x="11686" y="6404"/>
                </a:lnTo>
                <a:lnTo>
                  <a:pt x="12967" y="5764"/>
                </a:lnTo>
                <a:lnTo>
                  <a:pt x="13607" y="5603"/>
                </a:lnTo>
                <a:lnTo>
                  <a:pt x="14087" y="5603"/>
                </a:lnTo>
                <a:lnTo>
                  <a:pt x="15368" y="5764"/>
                </a:lnTo>
                <a:lnTo>
                  <a:pt x="16809" y="6084"/>
                </a:lnTo>
                <a:lnTo>
                  <a:pt x="18250" y="6244"/>
                </a:lnTo>
                <a:lnTo>
                  <a:pt x="19210" y="6244"/>
                </a:lnTo>
                <a:lnTo>
                  <a:pt x="20331" y="5764"/>
                </a:lnTo>
                <a:lnTo>
                  <a:pt x="21451" y="4963"/>
                </a:lnTo>
                <a:lnTo>
                  <a:pt x="22732" y="3843"/>
                </a:lnTo>
                <a:lnTo>
                  <a:pt x="1889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2"/>
          <p:cNvSpPr/>
          <p:nvPr/>
        </p:nvSpPr>
        <p:spPr>
          <a:xfrm>
            <a:off x="5865150" y="2282198"/>
            <a:ext cx="446313" cy="154407"/>
          </a:xfrm>
          <a:custGeom>
            <a:avLst/>
            <a:gdLst/>
            <a:ahLst/>
            <a:cxnLst/>
            <a:rect l="l" t="t" r="r" b="b"/>
            <a:pathLst>
              <a:path w="29616" h="10246" extrusionOk="0">
                <a:moveTo>
                  <a:pt x="16969" y="0"/>
                </a:moveTo>
                <a:lnTo>
                  <a:pt x="11366" y="320"/>
                </a:lnTo>
                <a:lnTo>
                  <a:pt x="11206" y="801"/>
                </a:lnTo>
                <a:lnTo>
                  <a:pt x="10566" y="1761"/>
                </a:lnTo>
                <a:lnTo>
                  <a:pt x="10085" y="2402"/>
                </a:lnTo>
                <a:lnTo>
                  <a:pt x="9765" y="2722"/>
                </a:lnTo>
                <a:lnTo>
                  <a:pt x="9125" y="3042"/>
                </a:lnTo>
                <a:lnTo>
                  <a:pt x="8645" y="3042"/>
                </a:lnTo>
                <a:lnTo>
                  <a:pt x="6083" y="2562"/>
                </a:lnTo>
                <a:lnTo>
                  <a:pt x="4642" y="2402"/>
                </a:lnTo>
                <a:lnTo>
                  <a:pt x="1921" y="4002"/>
                </a:lnTo>
                <a:lnTo>
                  <a:pt x="320" y="5123"/>
                </a:lnTo>
                <a:lnTo>
                  <a:pt x="0" y="5603"/>
                </a:lnTo>
                <a:lnTo>
                  <a:pt x="0" y="5763"/>
                </a:lnTo>
                <a:lnTo>
                  <a:pt x="160" y="5763"/>
                </a:lnTo>
                <a:lnTo>
                  <a:pt x="3202" y="6724"/>
                </a:lnTo>
                <a:lnTo>
                  <a:pt x="6563" y="7524"/>
                </a:lnTo>
                <a:lnTo>
                  <a:pt x="8484" y="8165"/>
                </a:lnTo>
                <a:lnTo>
                  <a:pt x="11206" y="9125"/>
                </a:lnTo>
                <a:lnTo>
                  <a:pt x="13927" y="10086"/>
                </a:lnTo>
                <a:lnTo>
                  <a:pt x="14888" y="10246"/>
                </a:lnTo>
                <a:lnTo>
                  <a:pt x="15528" y="10246"/>
                </a:lnTo>
                <a:lnTo>
                  <a:pt x="17289" y="9445"/>
                </a:lnTo>
                <a:lnTo>
                  <a:pt x="18410" y="9125"/>
                </a:lnTo>
                <a:lnTo>
                  <a:pt x="19690" y="8965"/>
                </a:lnTo>
                <a:lnTo>
                  <a:pt x="21131" y="8965"/>
                </a:lnTo>
                <a:lnTo>
                  <a:pt x="22572" y="9285"/>
                </a:lnTo>
                <a:lnTo>
                  <a:pt x="25133" y="9285"/>
                </a:lnTo>
                <a:lnTo>
                  <a:pt x="26414" y="8805"/>
                </a:lnTo>
                <a:lnTo>
                  <a:pt x="27855" y="8165"/>
                </a:lnTo>
                <a:lnTo>
                  <a:pt x="29616" y="7204"/>
                </a:lnTo>
                <a:lnTo>
                  <a:pt x="23372" y="2402"/>
                </a:lnTo>
                <a:lnTo>
                  <a:pt x="17929" y="3362"/>
                </a:lnTo>
                <a:lnTo>
                  <a:pt x="169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2"/>
          <p:cNvSpPr/>
          <p:nvPr/>
        </p:nvSpPr>
        <p:spPr>
          <a:xfrm>
            <a:off x="5681794" y="2417286"/>
            <a:ext cx="275043" cy="185783"/>
          </a:xfrm>
          <a:custGeom>
            <a:avLst/>
            <a:gdLst/>
            <a:ahLst/>
            <a:cxnLst/>
            <a:rect l="l" t="t" r="r" b="b"/>
            <a:pathLst>
              <a:path w="18251" h="12328" extrusionOk="0">
                <a:moveTo>
                  <a:pt x="9125" y="1"/>
                </a:moveTo>
                <a:lnTo>
                  <a:pt x="5443" y="321"/>
                </a:lnTo>
                <a:lnTo>
                  <a:pt x="5443" y="3043"/>
                </a:lnTo>
                <a:lnTo>
                  <a:pt x="321" y="5124"/>
                </a:lnTo>
                <a:lnTo>
                  <a:pt x="1" y="5284"/>
                </a:lnTo>
                <a:lnTo>
                  <a:pt x="1" y="5764"/>
                </a:lnTo>
                <a:lnTo>
                  <a:pt x="161" y="6885"/>
                </a:lnTo>
                <a:lnTo>
                  <a:pt x="481" y="8165"/>
                </a:lnTo>
                <a:lnTo>
                  <a:pt x="481" y="8806"/>
                </a:lnTo>
                <a:lnTo>
                  <a:pt x="321" y="9126"/>
                </a:lnTo>
                <a:lnTo>
                  <a:pt x="161" y="9606"/>
                </a:lnTo>
                <a:lnTo>
                  <a:pt x="321" y="10086"/>
                </a:lnTo>
                <a:lnTo>
                  <a:pt x="641" y="10567"/>
                </a:lnTo>
                <a:lnTo>
                  <a:pt x="1121" y="11207"/>
                </a:lnTo>
                <a:lnTo>
                  <a:pt x="1922" y="12007"/>
                </a:lnTo>
                <a:lnTo>
                  <a:pt x="2402" y="12327"/>
                </a:lnTo>
                <a:lnTo>
                  <a:pt x="7525" y="10567"/>
                </a:lnTo>
                <a:lnTo>
                  <a:pt x="8805" y="7525"/>
                </a:lnTo>
                <a:lnTo>
                  <a:pt x="15369" y="5124"/>
                </a:lnTo>
                <a:lnTo>
                  <a:pt x="17130" y="3363"/>
                </a:lnTo>
                <a:lnTo>
                  <a:pt x="18090" y="2402"/>
                </a:lnTo>
                <a:lnTo>
                  <a:pt x="18250" y="2082"/>
                </a:lnTo>
                <a:lnTo>
                  <a:pt x="18250" y="1922"/>
                </a:lnTo>
                <a:lnTo>
                  <a:pt x="18090" y="2082"/>
                </a:lnTo>
                <a:lnTo>
                  <a:pt x="16970" y="2242"/>
                </a:lnTo>
                <a:lnTo>
                  <a:pt x="15209" y="2562"/>
                </a:lnTo>
                <a:lnTo>
                  <a:pt x="13288" y="2722"/>
                </a:lnTo>
                <a:lnTo>
                  <a:pt x="12007" y="2722"/>
                </a:lnTo>
                <a:lnTo>
                  <a:pt x="11367" y="2402"/>
                </a:lnTo>
                <a:lnTo>
                  <a:pt x="10886" y="2082"/>
                </a:lnTo>
                <a:lnTo>
                  <a:pt x="10086" y="1122"/>
                </a:lnTo>
                <a:lnTo>
                  <a:pt x="912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2"/>
          <p:cNvSpPr txBox="1"/>
          <p:nvPr/>
        </p:nvSpPr>
        <p:spPr>
          <a:xfrm>
            <a:off x="7492527" y="218406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0" name="Google Shape;1120;p32"/>
          <p:cNvSpPr txBox="1"/>
          <p:nvPr/>
        </p:nvSpPr>
        <p:spPr>
          <a:xfrm>
            <a:off x="6902115" y="26522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1" name="Google Shape;1121;p32"/>
          <p:cNvSpPr txBox="1"/>
          <p:nvPr/>
        </p:nvSpPr>
        <p:spPr>
          <a:xfrm>
            <a:off x="464073" y="22355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2" name="Google Shape;1122;p32"/>
          <p:cNvSpPr txBox="1"/>
          <p:nvPr/>
        </p:nvSpPr>
        <p:spPr>
          <a:xfrm>
            <a:off x="464078" y="269279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3" name="Google Shape;1123;p32"/>
          <p:cNvSpPr txBox="1"/>
          <p:nvPr/>
        </p:nvSpPr>
        <p:spPr>
          <a:xfrm>
            <a:off x="7492527" y="386209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4" name="Google Shape;1124;p32"/>
          <p:cNvSpPr txBox="1"/>
          <p:nvPr/>
        </p:nvSpPr>
        <p:spPr>
          <a:xfrm>
            <a:off x="6902127" y="43119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5" name="Google Shape;1125;p32"/>
          <p:cNvSpPr txBox="1"/>
          <p:nvPr/>
        </p:nvSpPr>
        <p:spPr>
          <a:xfrm>
            <a:off x="464073" y="3908110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26" name="Google Shape;1126;p32"/>
          <p:cNvSpPr txBox="1"/>
          <p:nvPr/>
        </p:nvSpPr>
        <p:spPr>
          <a:xfrm>
            <a:off x="477860" y="435797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7" name="Google Shape;1127;p32"/>
          <p:cNvSpPr/>
          <p:nvPr/>
        </p:nvSpPr>
        <p:spPr>
          <a:xfrm>
            <a:off x="1124250" y="1300310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28" name="Google Shape;1128;p32"/>
          <p:cNvSpPr/>
          <p:nvPr/>
        </p:nvSpPr>
        <p:spPr>
          <a:xfrm>
            <a:off x="2957942" y="1308363"/>
            <a:ext cx="1394400" cy="281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29" name="Google Shape;1129;p32"/>
          <p:cNvSpPr/>
          <p:nvPr/>
        </p:nvSpPr>
        <p:spPr>
          <a:xfrm>
            <a:off x="6625325" y="130390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80%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130" name="Google Shape;1130;p32"/>
          <p:cNvSpPr/>
          <p:nvPr/>
        </p:nvSpPr>
        <p:spPr>
          <a:xfrm>
            <a:off x="4791633" y="1303910"/>
            <a:ext cx="1394400" cy="273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60%</a:t>
            </a:r>
            <a:endParaRPr sz="2000">
              <a:solidFill>
                <a:srgbClr val="FFFFFF"/>
              </a:solidFill>
            </a:endParaRPr>
          </a:p>
        </p:txBody>
      </p:sp>
      <p:cxnSp>
        <p:nvCxnSpPr>
          <p:cNvPr id="1131" name="Google Shape;1131;p32"/>
          <p:cNvCxnSpPr>
            <a:stCxn id="1127" idx="2"/>
          </p:cNvCxnSpPr>
          <p:nvPr/>
        </p:nvCxnSpPr>
        <p:spPr>
          <a:xfrm rot="-5400000" flipH="1">
            <a:off x="1431600" y="1971260"/>
            <a:ext cx="2329800" cy="1550100"/>
          </a:xfrm>
          <a:prstGeom prst="bentConnector3">
            <a:avLst>
              <a:gd name="adj1" fmla="val 2213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32" name="Google Shape;1132;p32"/>
          <p:cNvCxnSpPr>
            <a:stCxn id="1128" idx="2"/>
          </p:cNvCxnSpPr>
          <p:nvPr/>
        </p:nvCxnSpPr>
        <p:spPr>
          <a:xfrm rot="-5400000" flipH="1">
            <a:off x="3056342" y="2188263"/>
            <a:ext cx="1923000" cy="725400"/>
          </a:xfrm>
          <a:prstGeom prst="bentConnector3">
            <a:avLst>
              <a:gd name="adj1" fmla="val 25175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33" name="Google Shape;1133;p32"/>
          <p:cNvCxnSpPr>
            <a:stCxn id="1130" idx="2"/>
          </p:cNvCxnSpPr>
          <p:nvPr/>
        </p:nvCxnSpPr>
        <p:spPr>
          <a:xfrm rot="5400000">
            <a:off x="4256133" y="2231510"/>
            <a:ext cx="1886400" cy="579000"/>
          </a:xfrm>
          <a:prstGeom prst="bentConnector3">
            <a:avLst>
              <a:gd name="adj1" fmla="val 2892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34" name="Google Shape;1134;p32"/>
          <p:cNvCxnSpPr>
            <a:stCxn id="1129" idx="2"/>
          </p:cNvCxnSpPr>
          <p:nvPr/>
        </p:nvCxnSpPr>
        <p:spPr>
          <a:xfrm rot="5400000">
            <a:off x="6342875" y="1643350"/>
            <a:ext cx="1045200" cy="914100"/>
          </a:xfrm>
          <a:prstGeom prst="bentConnector3">
            <a:avLst>
              <a:gd name="adj1" fmla="val 37101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/>
          </a:p>
        </p:txBody>
      </p:sp>
      <p:sp>
        <p:nvSpPr>
          <p:cNvPr id="1140" name="Google Shape;1140;p33"/>
          <p:cNvSpPr txBox="1"/>
          <p:nvPr/>
        </p:nvSpPr>
        <p:spPr>
          <a:xfrm>
            <a:off x="457200" y="1512238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1" name="Google Shape;1141;p33"/>
          <p:cNvSpPr txBox="1"/>
          <p:nvPr/>
        </p:nvSpPr>
        <p:spPr>
          <a:xfrm>
            <a:off x="457200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2" name="Google Shape;1142;p33"/>
          <p:cNvSpPr txBox="1"/>
          <p:nvPr/>
        </p:nvSpPr>
        <p:spPr>
          <a:xfrm>
            <a:off x="6857300" y="1512238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3" name="Google Shape;1143;p33"/>
          <p:cNvSpPr txBox="1"/>
          <p:nvPr/>
        </p:nvSpPr>
        <p:spPr>
          <a:xfrm>
            <a:off x="6857388" y="3656750"/>
            <a:ext cx="1829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44" name="Google Shape;1144;p33"/>
          <p:cNvSpPr txBox="1"/>
          <p:nvPr/>
        </p:nvSpPr>
        <p:spPr>
          <a:xfrm>
            <a:off x="457200" y="1799338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place,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5" name="Google Shape;1145;p33"/>
          <p:cNvSpPr txBox="1"/>
          <p:nvPr/>
        </p:nvSpPr>
        <p:spPr>
          <a:xfrm>
            <a:off x="6857100" y="1799338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33"/>
          <p:cNvSpPr txBox="1"/>
          <p:nvPr/>
        </p:nvSpPr>
        <p:spPr>
          <a:xfrm>
            <a:off x="68571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33"/>
          <p:cNvSpPr txBox="1"/>
          <p:nvPr/>
        </p:nvSpPr>
        <p:spPr>
          <a:xfrm>
            <a:off x="464600" y="121722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48" name="Google Shape;1148;p33"/>
          <p:cNvSpPr txBox="1"/>
          <p:nvPr/>
        </p:nvSpPr>
        <p:spPr>
          <a:xfrm>
            <a:off x="8071500" y="121722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49" name="Google Shape;1149;p33"/>
          <p:cNvSpPr txBox="1"/>
          <p:nvPr/>
        </p:nvSpPr>
        <p:spPr>
          <a:xfrm>
            <a:off x="4646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50" name="Google Shape;1150;p33"/>
          <p:cNvSpPr txBox="1"/>
          <p:nvPr/>
        </p:nvSpPr>
        <p:spPr>
          <a:xfrm>
            <a:off x="8071500" y="33738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51" name="Google Shape;1151;p33"/>
          <p:cNvSpPr txBox="1"/>
          <p:nvPr/>
        </p:nvSpPr>
        <p:spPr>
          <a:xfrm>
            <a:off x="457200" y="3943850"/>
            <a:ext cx="18297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 and the smallest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2" name="Google Shape;1152;p33"/>
          <p:cNvSpPr/>
          <p:nvPr/>
        </p:nvSpPr>
        <p:spPr>
          <a:xfrm>
            <a:off x="3330679" y="2692072"/>
            <a:ext cx="675416" cy="519682"/>
          </a:xfrm>
          <a:custGeom>
            <a:avLst/>
            <a:gdLst/>
            <a:ahLst/>
            <a:cxnLst/>
            <a:rect l="l" t="t" r="r" b="b"/>
            <a:pathLst>
              <a:path w="9910" h="7625" extrusionOk="0">
                <a:moveTo>
                  <a:pt x="3389" y="1"/>
                </a:moveTo>
                <a:lnTo>
                  <a:pt x="3158" y="26"/>
                </a:lnTo>
                <a:lnTo>
                  <a:pt x="2901" y="52"/>
                </a:lnTo>
                <a:lnTo>
                  <a:pt x="2670" y="103"/>
                </a:lnTo>
                <a:lnTo>
                  <a:pt x="2439" y="206"/>
                </a:lnTo>
                <a:lnTo>
                  <a:pt x="2234" y="309"/>
                </a:lnTo>
                <a:lnTo>
                  <a:pt x="2029" y="411"/>
                </a:lnTo>
                <a:lnTo>
                  <a:pt x="1823" y="565"/>
                </a:lnTo>
                <a:lnTo>
                  <a:pt x="1644" y="719"/>
                </a:lnTo>
                <a:lnTo>
                  <a:pt x="719" y="1644"/>
                </a:lnTo>
                <a:lnTo>
                  <a:pt x="514" y="1900"/>
                </a:lnTo>
                <a:lnTo>
                  <a:pt x="334" y="2183"/>
                </a:lnTo>
                <a:lnTo>
                  <a:pt x="180" y="2465"/>
                </a:lnTo>
                <a:lnTo>
                  <a:pt x="103" y="2773"/>
                </a:lnTo>
                <a:lnTo>
                  <a:pt x="26" y="3081"/>
                </a:lnTo>
                <a:lnTo>
                  <a:pt x="1" y="3389"/>
                </a:lnTo>
                <a:lnTo>
                  <a:pt x="26" y="3723"/>
                </a:lnTo>
                <a:lnTo>
                  <a:pt x="103" y="4031"/>
                </a:lnTo>
                <a:lnTo>
                  <a:pt x="206" y="4364"/>
                </a:lnTo>
                <a:lnTo>
                  <a:pt x="360" y="4647"/>
                </a:lnTo>
                <a:lnTo>
                  <a:pt x="540" y="4904"/>
                </a:lnTo>
                <a:lnTo>
                  <a:pt x="745" y="5135"/>
                </a:lnTo>
                <a:lnTo>
                  <a:pt x="1002" y="5366"/>
                </a:lnTo>
                <a:lnTo>
                  <a:pt x="1259" y="5520"/>
                </a:lnTo>
                <a:lnTo>
                  <a:pt x="1567" y="5674"/>
                </a:lnTo>
                <a:lnTo>
                  <a:pt x="1875" y="5776"/>
                </a:lnTo>
                <a:lnTo>
                  <a:pt x="3928" y="6290"/>
                </a:lnTo>
                <a:lnTo>
                  <a:pt x="4185" y="6367"/>
                </a:lnTo>
                <a:lnTo>
                  <a:pt x="4416" y="6469"/>
                </a:lnTo>
                <a:lnTo>
                  <a:pt x="6213" y="7368"/>
                </a:lnTo>
                <a:lnTo>
                  <a:pt x="6392" y="7445"/>
                </a:lnTo>
                <a:lnTo>
                  <a:pt x="6598" y="7522"/>
                </a:lnTo>
                <a:lnTo>
                  <a:pt x="6957" y="7599"/>
                </a:lnTo>
                <a:lnTo>
                  <a:pt x="7342" y="7624"/>
                </a:lnTo>
                <a:lnTo>
                  <a:pt x="7701" y="7599"/>
                </a:lnTo>
                <a:lnTo>
                  <a:pt x="8087" y="7496"/>
                </a:lnTo>
                <a:lnTo>
                  <a:pt x="8420" y="7368"/>
                </a:lnTo>
                <a:lnTo>
                  <a:pt x="8754" y="7162"/>
                </a:lnTo>
                <a:lnTo>
                  <a:pt x="8908" y="7034"/>
                </a:lnTo>
                <a:lnTo>
                  <a:pt x="9062" y="6906"/>
                </a:lnTo>
                <a:lnTo>
                  <a:pt x="9216" y="6726"/>
                </a:lnTo>
                <a:lnTo>
                  <a:pt x="9344" y="6546"/>
                </a:lnTo>
                <a:lnTo>
                  <a:pt x="9473" y="6367"/>
                </a:lnTo>
                <a:lnTo>
                  <a:pt x="9575" y="6187"/>
                </a:lnTo>
                <a:lnTo>
                  <a:pt x="9678" y="5982"/>
                </a:lnTo>
                <a:lnTo>
                  <a:pt x="9755" y="5776"/>
                </a:lnTo>
                <a:lnTo>
                  <a:pt x="9806" y="5545"/>
                </a:lnTo>
                <a:lnTo>
                  <a:pt x="9858" y="5340"/>
                </a:lnTo>
                <a:lnTo>
                  <a:pt x="9883" y="5109"/>
                </a:lnTo>
                <a:lnTo>
                  <a:pt x="9909" y="4904"/>
                </a:lnTo>
                <a:lnTo>
                  <a:pt x="9883" y="4673"/>
                </a:lnTo>
                <a:lnTo>
                  <a:pt x="9858" y="4441"/>
                </a:lnTo>
                <a:lnTo>
                  <a:pt x="9832" y="4236"/>
                </a:lnTo>
                <a:lnTo>
                  <a:pt x="9755" y="4005"/>
                </a:lnTo>
                <a:lnTo>
                  <a:pt x="9678" y="3800"/>
                </a:lnTo>
                <a:lnTo>
                  <a:pt x="9601" y="3594"/>
                </a:lnTo>
                <a:lnTo>
                  <a:pt x="8472" y="1361"/>
                </a:lnTo>
                <a:lnTo>
                  <a:pt x="8318" y="1079"/>
                </a:lnTo>
                <a:lnTo>
                  <a:pt x="8087" y="796"/>
                </a:lnTo>
                <a:lnTo>
                  <a:pt x="7856" y="565"/>
                </a:lnTo>
                <a:lnTo>
                  <a:pt x="7573" y="386"/>
                </a:lnTo>
                <a:lnTo>
                  <a:pt x="7291" y="232"/>
                </a:lnTo>
                <a:lnTo>
                  <a:pt x="6957" y="103"/>
                </a:lnTo>
                <a:lnTo>
                  <a:pt x="6623" y="26"/>
                </a:lnTo>
                <a:lnTo>
                  <a:pt x="629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3"/>
          <p:cNvSpPr/>
          <p:nvPr/>
        </p:nvSpPr>
        <p:spPr>
          <a:xfrm>
            <a:off x="4002493" y="1150778"/>
            <a:ext cx="1810810" cy="3575957"/>
          </a:xfrm>
          <a:custGeom>
            <a:avLst/>
            <a:gdLst/>
            <a:ahLst/>
            <a:cxnLst/>
            <a:rect l="l" t="t" r="r" b="b"/>
            <a:pathLst>
              <a:path w="26569" h="52468" extrusionOk="0">
                <a:moveTo>
                  <a:pt x="4108" y="0"/>
                </a:moveTo>
                <a:lnTo>
                  <a:pt x="3774" y="77"/>
                </a:lnTo>
                <a:lnTo>
                  <a:pt x="3440" y="180"/>
                </a:lnTo>
                <a:lnTo>
                  <a:pt x="3132" y="334"/>
                </a:lnTo>
                <a:lnTo>
                  <a:pt x="2850" y="488"/>
                </a:lnTo>
                <a:lnTo>
                  <a:pt x="2593" y="693"/>
                </a:lnTo>
                <a:lnTo>
                  <a:pt x="2362" y="924"/>
                </a:lnTo>
                <a:lnTo>
                  <a:pt x="2157" y="1181"/>
                </a:lnTo>
                <a:lnTo>
                  <a:pt x="1977" y="1463"/>
                </a:lnTo>
                <a:lnTo>
                  <a:pt x="1798" y="1771"/>
                </a:lnTo>
                <a:lnTo>
                  <a:pt x="1644" y="2079"/>
                </a:lnTo>
                <a:lnTo>
                  <a:pt x="1515" y="2387"/>
                </a:lnTo>
                <a:lnTo>
                  <a:pt x="1284" y="3029"/>
                </a:lnTo>
                <a:lnTo>
                  <a:pt x="1104" y="3697"/>
                </a:lnTo>
                <a:lnTo>
                  <a:pt x="78" y="7727"/>
                </a:lnTo>
                <a:lnTo>
                  <a:pt x="78" y="7778"/>
                </a:lnTo>
                <a:lnTo>
                  <a:pt x="1" y="8086"/>
                </a:lnTo>
                <a:lnTo>
                  <a:pt x="1" y="8394"/>
                </a:lnTo>
                <a:lnTo>
                  <a:pt x="1" y="8676"/>
                </a:lnTo>
                <a:lnTo>
                  <a:pt x="52" y="8984"/>
                </a:lnTo>
                <a:lnTo>
                  <a:pt x="129" y="9267"/>
                </a:lnTo>
                <a:lnTo>
                  <a:pt x="232" y="9549"/>
                </a:lnTo>
                <a:lnTo>
                  <a:pt x="360" y="9832"/>
                </a:lnTo>
                <a:lnTo>
                  <a:pt x="540" y="10063"/>
                </a:lnTo>
                <a:lnTo>
                  <a:pt x="1310" y="11089"/>
                </a:lnTo>
                <a:lnTo>
                  <a:pt x="1515" y="11346"/>
                </a:lnTo>
                <a:lnTo>
                  <a:pt x="1695" y="11603"/>
                </a:lnTo>
                <a:lnTo>
                  <a:pt x="1849" y="11885"/>
                </a:lnTo>
                <a:lnTo>
                  <a:pt x="2003" y="12167"/>
                </a:lnTo>
                <a:lnTo>
                  <a:pt x="2106" y="12450"/>
                </a:lnTo>
                <a:lnTo>
                  <a:pt x="2208" y="12758"/>
                </a:lnTo>
                <a:lnTo>
                  <a:pt x="2285" y="13066"/>
                </a:lnTo>
                <a:lnTo>
                  <a:pt x="2362" y="13374"/>
                </a:lnTo>
                <a:lnTo>
                  <a:pt x="2285" y="14144"/>
                </a:lnTo>
                <a:lnTo>
                  <a:pt x="2183" y="14888"/>
                </a:lnTo>
                <a:lnTo>
                  <a:pt x="2029" y="15633"/>
                </a:lnTo>
                <a:lnTo>
                  <a:pt x="1849" y="16377"/>
                </a:lnTo>
                <a:lnTo>
                  <a:pt x="1746" y="16942"/>
                </a:lnTo>
                <a:lnTo>
                  <a:pt x="1746" y="17199"/>
                </a:lnTo>
                <a:lnTo>
                  <a:pt x="1746" y="17481"/>
                </a:lnTo>
                <a:lnTo>
                  <a:pt x="1798" y="17738"/>
                </a:lnTo>
                <a:lnTo>
                  <a:pt x="1900" y="17969"/>
                </a:lnTo>
                <a:lnTo>
                  <a:pt x="1977" y="18071"/>
                </a:lnTo>
                <a:lnTo>
                  <a:pt x="2080" y="18174"/>
                </a:lnTo>
                <a:lnTo>
                  <a:pt x="2183" y="18277"/>
                </a:lnTo>
                <a:lnTo>
                  <a:pt x="2311" y="18354"/>
                </a:lnTo>
                <a:lnTo>
                  <a:pt x="2542" y="18482"/>
                </a:lnTo>
                <a:lnTo>
                  <a:pt x="2799" y="18585"/>
                </a:lnTo>
                <a:lnTo>
                  <a:pt x="3312" y="18764"/>
                </a:lnTo>
                <a:lnTo>
                  <a:pt x="3569" y="18867"/>
                </a:lnTo>
                <a:lnTo>
                  <a:pt x="3774" y="18995"/>
                </a:lnTo>
                <a:lnTo>
                  <a:pt x="3979" y="19175"/>
                </a:lnTo>
                <a:lnTo>
                  <a:pt x="4082" y="19278"/>
                </a:lnTo>
                <a:lnTo>
                  <a:pt x="4159" y="19380"/>
                </a:lnTo>
                <a:lnTo>
                  <a:pt x="4287" y="19688"/>
                </a:lnTo>
                <a:lnTo>
                  <a:pt x="4364" y="19996"/>
                </a:lnTo>
                <a:lnTo>
                  <a:pt x="4416" y="20330"/>
                </a:lnTo>
                <a:lnTo>
                  <a:pt x="4441" y="20664"/>
                </a:lnTo>
                <a:lnTo>
                  <a:pt x="4416" y="20972"/>
                </a:lnTo>
                <a:lnTo>
                  <a:pt x="4390" y="21306"/>
                </a:lnTo>
                <a:lnTo>
                  <a:pt x="4287" y="21614"/>
                </a:lnTo>
                <a:lnTo>
                  <a:pt x="4185" y="21922"/>
                </a:lnTo>
                <a:lnTo>
                  <a:pt x="4005" y="22255"/>
                </a:lnTo>
                <a:lnTo>
                  <a:pt x="3800" y="22563"/>
                </a:lnTo>
                <a:lnTo>
                  <a:pt x="3389" y="23231"/>
                </a:lnTo>
                <a:lnTo>
                  <a:pt x="3209" y="23590"/>
                </a:lnTo>
                <a:lnTo>
                  <a:pt x="3081" y="23950"/>
                </a:lnTo>
                <a:lnTo>
                  <a:pt x="3030" y="24129"/>
                </a:lnTo>
                <a:lnTo>
                  <a:pt x="2978" y="24309"/>
                </a:lnTo>
                <a:lnTo>
                  <a:pt x="2953" y="24489"/>
                </a:lnTo>
                <a:lnTo>
                  <a:pt x="2953" y="24694"/>
                </a:lnTo>
                <a:lnTo>
                  <a:pt x="3004" y="24899"/>
                </a:lnTo>
                <a:lnTo>
                  <a:pt x="3081" y="25105"/>
                </a:lnTo>
                <a:lnTo>
                  <a:pt x="3184" y="25284"/>
                </a:lnTo>
                <a:lnTo>
                  <a:pt x="3286" y="25464"/>
                </a:lnTo>
                <a:lnTo>
                  <a:pt x="3440" y="25618"/>
                </a:lnTo>
                <a:lnTo>
                  <a:pt x="3594" y="25746"/>
                </a:lnTo>
                <a:lnTo>
                  <a:pt x="3748" y="25875"/>
                </a:lnTo>
                <a:lnTo>
                  <a:pt x="3954" y="25977"/>
                </a:lnTo>
                <a:lnTo>
                  <a:pt x="4133" y="26080"/>
                </a:lnTo>
                <a:lnTo>
                  <a:pt x="4339" y="26131"/>
                </a:lnTo>
                <a:lnTo>
                  <a:pt x="4544" y="26183"/>
                </a:lnTo>
                <a:lnTo>
                  <a:pt x="4955" y="26183"/>
                </a:lnTo>
                <a:lnTo>
                  <a:pt x="5160" y="26157"/>
                </a:lnTo>
                <a:lnTo>
                  <a:pt x="5366" y="26080"/>
                </a:lnTo>
                <a:lnTo>
                  <a:pt x="5571" y="26003"/>
                </a:lnTo>
                <a:lnTo>
                  <a:pt x="6238" y="25618"/>
                </a:lnTo>
                <a:lnTo>
                  <a:pt x="6649" y="25387"/>
                </a:lnTo>
                <a:lnTo>
                  <a:pt x="6854" y="25284"/>
                </a:lnTo>
                <a:lnTo>
                  <a:pt x="7060" y="25207"/>
                </a:lnTo>
                <a:lnTo>
                  <a:pt x="7265" y="25156"/>
                </a:lnTo>
                <a:lnTo>
                  <a:pt x="7470" y="25130"/>
                </a:lnTo>
                <a:lnTo>
                  <a:pt x="7650" y="25156"/>
                </a:lnTo>
                <a:lnTo>
                  <a:pt x="7830" y="25207"/>
                </a:lnTo>
                <a:lnTo>
                  <a:pt x="7984" y="25284"/>
                </a:lnTo>
                <a:lnTo>
                  <a:pt x="8087" y="25438"/>
                </a:lnTo>
                <a:lnTo>
                  <a:pt x="8189" y="25644"/>
                </a:lnTo>
                <a:lnTo>
                  <a:pt x="8266" y="25900"/>
                </a:lnTo>
                <a:lnTo>
                  <a:pt x="8266" y="26183"/>
                </a:lnTo>
                <a:lnTo>
                  <a:pt x="8241" y="26439"/>
                </a:lnTo>
                <a:lnTo>
                  <a:pt x="8189" y="26927"/>
                </a:lnTo>
                <a:lnTo>
                  <a:pt x="8189" y="27184"/>
                </a:lnTo>
                <a:lnTo>
                  <a:pt x="8215" y="27415"/>
                </a:lnTo>
                <a:lnTo>
                  <a:pt x="8241" y="27543"/>
                </a:lnTo>
                <a:lnTo>
                  <a:pt x="8318" y="27646"/>
                </a:lnTo>
                <a:lnTo>
                  <a:pt x="8395" y="27774"/>
                </a:lnTo>
                <a:lnTo>
                  <a:pt x="8472" y="27903"/>
                </a:lnTo>
                <a:lnTo>
                  <a:pt x="8728" y="28159"/>
                </a:lnTo>
                <a:lnTo>
                  <a:pt x="9011" y="28390"/>
                </a:lnTo>
                <a:lnTo>
                  <a:pt x="9319" y="28570"/>
                </a:lnTo>
                <a:lnTo>
                  <a:pt x="9627" y="28698"/>
                </a:lnTo>
                <a:lnTo>
                  <a:pt x="9960" y="28801"/>
                </a:lnTo>
                <a:lnTo>
                  <a:pt x="10268" y="28929"/>
                </a:lnTo>
                <a:lnTo>
                  <a:pt x="10551" y="29109"/>
                </a:lnTo>
                <a:lnTo>
                  <a:pt x="10807" y="29314"/>
                </a:lnTo>
                <a:lnTo>
                  <a:pt x="10884" y="29443"/>
                </a:lnTo>
                <a:lnTo>
                  <a:pt x="10936" y="29571"/>
                </a:lnTo>
                <a:lnTo>
                  <a:pt x="10987" y="29751"/>
                </a:lnTo>
                <a:lnTo>
                  <a:pt x="11013" y="29956"/>
                </a:lnTo>
                <a:lnTo>
                  <a:pt x="11013" y="30161"/>
                </a:lnTo>
                <a:lnTo>
                  <a:pt x="10987" y="30341"/>
                </a:lnTo>
                <a:lnTo>
                  <a:pt x="10884" y="30829"/>
                </a:lnTo>
                <a:lnTo>
                  <a:pt x="10756" y="31342"/>
                </a:lnTo>
                <a:lnTo>
                  <a:pt x="10576" y="31856"/>
                </a:lnTo>
                <a:lnTo>
                  <a:pt x="10345" y="32395"/>
                </a:lnTo>
                <a:lnTo>
                  <a:pt x="10217" y="32651"/>
                </a:lnTo>
                <a:lnTo>
                  <a:pt x="10063" y="32882"/>
                </a:lnTo>
                <a:lnTo>
                  <a:pt x="9909" y="33088"/>
                </a:lnTo>
                <a:lnTo>
                  <a:pt x="9729" y="33267"/>
                </a:lnTo>
                <a:lnTo>
                  <a:pt x="9524" y="33447"/>
                </a:lnTo>
                <a:lnTo>
                  <a:pt x="9344" y="33524"/>
                </a:lnTo>
                <a:lnTo>
                  <a:pt x="9165" y="33575"/>
                </a:lnTo>
                <a:lnTo>
                  <a:pt x="8651" y="33652"/>
                </a:lnTo>
                <a:lnTo>
                  <a:pt x="8164" y="33678"/>
                </a:lnTo>
                <a:lnTo>
                  <a:pt x="7162" y="33678"/>
                </a:lnTo>
                <a:lnTo>
                  <a:pt x="6829" y="33704"/>
                </a:lnTo>
                <a:lnTo>
                  <a:pt x="6444" y="33755"/>
                </a:lnTo>
                <a:lnTo>
                  <a:pt x="6084" y="33832"/>
                </a:lnTo>
                <a:lnTo>
                  <a:pt x="5699" y="33935"/>
                </a:lnTo>
                <a:lnTo>
                  <a:pt x="5340" y="34063"/>
                </a:lnTo>
                <a:lnTo>
                  <a:pt x="4981" y="34243"/>
                </a:lnTo>
                <a:lnTo>
                  <a:pt x="4647" y="34423"/>
                </a:lnTo>
                <a:lnTo>
                  <a:pt x="4339" y="34628"/>
                </a:lnTo>
                <a:lnTo>
                  <a:pt x="4082" y="34859"/>
                </a:lnTo>
                <a:lnTo>
                  <a:pt x="3851" y="35116"/>
                </a:lnTo>
                <a:lnTo>
                  <a:pt x="3671" y="35398"/>
                </a:lnTo>
                <a:lnTo>
                  <a:pt x="3594" y="35552"/>
                </a:lnTo>
                <a:lnTo>
                  <a:pt x="3543" y="35706"/>
                </a:lnTo>
                <a:lnTo>
                  <a:pt x="3492" y="35886"/>
                </a:lnTo>
                <a:lnTo>
                  <a:pt x="3466" y="36065"/>
                </a:lnTo>
                <a:lnTo>
                  <a:pt x="3466" y="36245"/>
                </a:lnTo>
                <a:lnTo>
                  <a:pt x="3492" y="36425"/>
                </a:lnTo>
                <a:lnTo>
                  <a:pt x="3517" y="36630"/>
                </a:lnTo>
                <a:lnTo>
                  <a:pt x="3569" y="36835"/>
                </a:lnTo>
                <a:lnTo>
                  <a:pt x="3646" y="37041"/>
                </a:lnTo>
                <a:lnTo>
                  <a:pt x="3748" y="37246"/>
                </a:lnTo>
                <a:lnTo>
                  <a:pt x="3825" y="37374"/>
                </a:lnTo>
                <a:lnTo>
                  <a:pt x="3928" y="37503"/>
                </a:lnTo>
                <a:lnTo>
                  <a:pt x="4210" y="37785"/>
                </a:lnTo>
                <a:lnTo>
                  <a:pt x="4570" y="38068"/>
                </a:lnTo>
                <a:lnTo>
                  <a:pt x="4878" y="38376"/>
                </a:lnTo>
                <a:lnTo>
                  <a:pt x="5006" y="38530"/>
                </a:lnTo>
                <a:lnTo>
                  <a:pt x="5109" y="38684"/>
                </a:lnTo>
                <a:lnTo>
                  <a:pt x="5160" y="38838"/>
                </a:lnTo>
                <a:lnTo>
                  <a:pt x="5186" y="38966"/>
                </a:lnTo>
                <a:lnTo>
                  <a:pt x="5135" y="39120"/>
                </a:lnTo>
                <a:lnTo>
                  <a:pt x="5032" y="39248"/>
                </a:lnTo>
                <a:lnTo>
                  <a:pt x="4878" y="39377"/>
                </a:lnTo>
                <a:lnTo>
                  <a:pt x="4621" y="39505"/>
                </a:lnTo>
                <a:lnTo>
                  <a:pt x="4082" y="39710"/>
                </a:lnTo>
                <a:lnTo>
                  <a:pt x="3543" y="39890"/>
                </a:lnTo>
                <a:lnTo>
                  <a:pt x="3004" y="40095"/>
                </a:lnTo>
                <a:lnTo>
                  <a:pt x="2465" y="40301"/>
                </a:lnTo>
                <a:lnTo>
                  <a:pt x="2054" y="40506"/>
                </a:lnTo>
                <a:lnTo>
                  <a:pt x="1644" y="40737"/>
                </a:lnTo>
                <a:lnTo>
                  <a:pt x="1464" y="40865"/>
                </a:lnTo>
                <a:lnTo>
                  <a:pt x="1284" y="41019"/>
                </a:lnTo>
                <a:lnTo>
                  <a:pt x="1130" y="41174"/>
                </a:lnTo>
                <a:lnTo>
                  <a:pt x="1002" y="41328"/>
                </a:lnTo>
                <a:lnTo>
                  <a:pt x="873" y="41507"/>
                </a:lnTo>
                <a:lnTo>
                  <a:pt x="796" y="41687"/>
                </a:lnTo>
                <a:lnTo>
                  <a:pt x="771" y="41867"/>
                </a:lnTo>
                <a:lnTo>
                  <a:pt x="771" y="42072"/>
                </a:lnTo>
                <a:lnTo>
                  <a:pt x="796" y="42277"/>
                </a:lnTo>
                <a:lnTo>
                  <a:pt x="899" y="42508"/>
                </a:lnTo>
                <a:lnTo>
                  <a:pt x="1027" y="42714"/>
                </a:lnTo>
                <a:lnTo>
                  <a:pt x="1207" y="42970"/>
                </a:lnTo>
                <a:lnTo>
                  <a:pt x="1413" y="43124"/>
                </a:lnTo>
                <a:lnTo>
                  <a:pt x="1618" y="43253"/>
                </a:lnTo>
                <a:lnTo>
                  <a:pt x="1823" y="43355"/>
                </a:lnTo>
                <a:lnTo>
                  <a:pt x="2054" y="43432"/>
                </a:lnTo>
                <a:lnTo>
                  <a:pt x="2311" y="43484"/>
                </a:lnTo>
                <a:lnTo>
                  <a:pt x="2542" y="43535"/>
                </a:lnTo>
                <a:lnTo>
                  <a:pt x="2799" y="43535"/>
                </a:lnTo>
                <a:lnTo>
                  <a:pt x="3030" y="43509"/>
                </a:lnTo>
                <a:lnTo>
                  <a:pt x="4185" y="43458"/>
                </a:lnTo>
                <a:lnTo>
                  <a:pt x="4724" y="43458"/>
                </a:lnTo>
                <a:lnTo>
                  <a:pt x="5263" y="43509"/>
                </a:lnTo>
                <a:lnTo>
                  <a:pt x="5776" y="43586"/>
                </a:lnTo>
                <a:lnTo>
                  <a:pt x="6033" y="43663"/>
                </a:lnTo>
                <a:lnTo>
                  <a:pt x="6290" y="43740"/>
                </a:lnTo>
                <a:lnTo>
                  <a:pt x="6521" y="43843"/>
                </a:lnTo>
                <a:lnTo>
                  <a:pt x="6777" y="43946"/>
                </a:lnTo>
                <a:lnTo>
                  <a:pt x="7034" y="44100"/>
                </a:lnTo>
                <a:lnTo>
                  <a:pt x="7291" y="44254"/>
                </a:lnTo>
                <a:lnTo>
                  <a:pt x="7778" y="44562"/>
                </a:lnTo>
                <a:lnTo>
                  <a:pt x="8010" y="44716"/>
                </a:lnTo>
                <a:lnTo>
                  <a:pt x="8241" y="44844"/>
                </a:lnTo>
                <a:lnTo>
                  <a:pt x="8497" y="44947"/>
                </a:lnTo>
                <a:lnTo>
                  <a:pt x="8754" y="44998"/>
                </a:lnTo>
                <a:lnTo>
                  <a:pt x="9036" y="44998"/>
                </a:lnTo>
                <a:lnTo>
                  <a:pt x="9165" y="44973"/>
                </a:lnTo>
                <a:lnTo>
                  <a:pt x="9319" y="44921"/>
                </a:lnTo>
                <a:lnTo>
                  <a:pt x="9729" y="44690"/>
                </a:lnTo>
                <a:lnTo>
                  <a:pt x="10114" y="44459"/>
                </a:lnTo>
                <a:lnTo>
                  <a:pt x="10474" y="44177"/>
                </a:lnTo>
                <a:lnTo>
                  <a:pt x="10807" y="43869"/>
                </a:lnTo>
                <a:lnTo>
                  <a:pt x="11655" y="43253"/>
                </a:lnTo>
                <a:lnTo>
                  <a:pt x="12425" y="42585"/>
                </a:lnTo>
                <a:lnTo>
                  <a:pt x="12425" y="42585"/>
                </a:lnTo>
                <a:lnTo>
                  <a:pt x="12194" y="42842"/>
                </a:lnTo>
                <a:lnTo>
                  <a:pt x="11988" y="43099"/>
                </a:lnTo>
                <a:lnTo>
                  <a:pt x="11783" y="43381"/>
                </a:lnTo>
                <a:lnTo>
                  <a:pt x="11578" y="43663"/>
                </a:lnTo>
                <a:lnTo>
                  <a:pt x="11218" y="44254"/>
                </a:lnTo>
                <a:lnTo>
                  <a:pt x="10859" y="44870"/>
                </a:lnTo>
                <a:lnTo>
                  <a:pt x="10499" y="45460"/>
                </a:lnTo>
                <a:lnTo>
                  <a:pt x="10114" y="46051"/>
                </a:lnTo>
                <a:lnTo>
                  <a:pt x="9909" y="46333"/>
                </a:lnTo>
                <a:lnTo>
                  <a:pt x="9678" y="46590"/>
                </a:lnTo>
                <a:lnTo>
                  <a:pt x="9447" y="46846"/>
                </a:lnTo>
                <a:lnTo>
                  <a:pt x="9165" y="47077"/>
                </a:lnTo>
                <a:lnTo>
                  <a:pt x="9011" y="47180"/>
                </a:lnTo>
                <a:lnTo>
                  <a:pt x="8857" y="47257"/>
                </a:lnTo>
                <a:lnTo>
                  <a:pt x="8677" y="47308"/>
                </a:lnTo>
                <a:lnTo>
                  <a:pt x="8472" y="47360"/>
                </a:lnTo>
                <a:lnTo>
                  <a:pt x="8292" y="47385"/>
                </a:lnTo>
                <a:lnTo>
                  <a:pt x="8087" y="47385"/>
                </a:lnTo>
                <a:lnTo>
                  <a:pt x="7676" y="47360"/>
                </a:lnTo>
                <a:lnTo>
                  <a:pt x="7265" y="47308"/>
                </a:lnTo>
                <a:lnTo>
                  <a:pt x="6880" y="47231"/>
                </a:lnTo>
                <a:lnTo>
                  <a:pt x="6495" y="47129"/>
                </a:lnTo>
                <a:lnTo>
                  <a:pt x="6136" y="47077"/>
                </a:lnTo>
                <a:lnTo>
                  <a:pt x="5699" y="47077"/>
                </a:lnTo>
                <a:lnTo>
                  <a:pt x="5263" y="47103"/>
                </a:lnTo>
                <a:lnTo>
                  <a:pt x="4852" y="47180"/>
                </a:lnTo>
                <a:lnTo>
                  <a:pt x="4441" y="47308"/>
                </a:lnTo>
                <a:lnTo>
                  <a:pt x="4056" y="47488"/>
                </a:lnTo>
                <a:lnTo>
                  <a:pt x="3671" y="47719"/>
                </a:lnTo>
                <a:lnTo>
                  <a:pt x="3338" y="47976"/>
                </a:lnTo>
                <a:lnTo>
                  <a:pt x="3004" y="48284"/>
                </a:lnTo>
                <a:lnTo>
                  <a:pt x="2362" y="48900"/>
                </a:lnTo>
                <a:lnTo>
                  <a:pt x="2054" y="49234"/>
                </a:lnTo>
                <a:lnTo>
                  <a:pt x="1746" y="49619"/>
                </a:lnTo>
                <a:lnTo>
                  <a:pt x="1464" y="50004"/>
                </a:lnTo>
                <a:lnTo>
                  <a:pt x="1336" y="50209"/>
                </a:lnTo>
                <a:lnTo>
                  <a:pt x="1233" y="50414"/>
                </a:lnTo>
                <a:lnTo>
                  <a:pt x="1156" y="50620"/>
                </a:lnTo>
                <a:lnTo>
                  <a:pt x="1079" y="50825"/>
                </a:lnTo>
                <a:lnTo>
                  <a:pt x="1053" y="51056"/>
                </a:lnTo>
                <a:lnTo>
                  <a:pt x="1027" y="51261"/>
                </a:lnTo>
                <a:lnTo>
                  <a:pt x="1027" y="51492"/>
                </a:lnTo>
                <a:lnTo>
                  <a:pt x="1104" y="51724"/>
                </a:lnTo>
                <a:lnTo>
                  <a:pt x="1207" y="51929"/>
                </a:lnTo>
                <a:lnTo>
                  <a:pt x="1361" y="52109"/>
                </a:lnTo>
                <a:lnTo>
                  <a:pt x="1541" y="52263"/>
                </a:lnTo>
                <a:lnTo>
                  <a:pt x="1746" y="52365"/>
                </a:lnTo>
                <a:lnTo>
                  <a:pt x="1952" y="52442"/>
                </a:lnTo>
                <a:lnTo>
                  <a:pt x="2208" y="52468"/>
                </a:lnTo>
                <a:lnTo>
                  <a:pt x="2542" y="52417"/>
                </a:lnTo>
                <a:lnTo>
                  <a:pt x="2927" y="52314"/>
                </a:lnTo>
                <a:lnTo>
                  <a:pt x="3800" y="52109"/>
                </a:lnTo>
                <a:lnTo>
                  <a:pt x="4673" y="51903"/>
                </a:lnTo>
                <a:lnTo>
                  <a:pt x="5545" y="51724"/>
                </a:lnTo>
                <a:lnTo>
                  <a:pt x="6418" y="51569"/>
                </a:lnTo>
                <a:lnTo>
                  <a:pt x="8189" y="51287"/>
                </a:lnTo>
                <a:lnTo>
                  <a:pt x="9935" y="50979"/>
                </a:lnTo>
                <a:lnTo>
                  <a:pt x="10679" y="50825"/>
                </a:lnTo>
                <a:lnTo>
                  <a:pt x="11398" y="50671"/>
                </a:lnTo>
                <a:lnTo>
                  <a:pt x="12835" y="50312"/>
                </a:lnTo>
                <a:lnTo>
                  <a:pt x="13554" y="50158"/>
                </a:lnTo>
                <a:lnTo>
                  <a:pt x="14298" y="50004"/>
                </a:lnTo>
                <a:lnTo>
                  <a:pt x="15017" y="49875"/>
                </a:lnTo>
                <a:lnTo>
                  <a:pt x="15762" y="49798"/>
                </a:lnTo>
                <a:lnTo>
                  <a:pt x="19869" y="49413"/>
                </a:lnTo>
                <a:lnTo>
                  <a:pt x="20844" y="49388"/>
                </a:lnTo>
                <a:lnTo>
                  <a:pt x="21794" y="49285"/>
                </a:lnTo>
                <a:lnTo>
                  <a:pt x="22744" y="49105"/>
                </a:lnTo>
                <a:lnTo>
                  <a:pt x="23693" y="48900"/>
                </a:lnTo>
                <a:lnTo>
                  <a:pt x="23899" y="48823"/>
                </a:lnTo>
                <a:lnTo>
                  <a:pt x="24078" y="48746"/>
                </a:lnTo>
                <a:lnTo>
                  <a:pt x="24258" y="48618"/>
                </a:lnTo>
                <a:lnTo>
                  <a:pt x="24412" y="48515"/>
                </a:lnTo>
                <a:lnTo>
                  <a:pt x="24566" y="48361"/>
                </a:lnTo>
                <a:lnTo>
                  <a:pt x="24695" y="48207"/>
                </a:lnTo>
                <a:lnTo>
                  <a:pt x="24823" y="48053"/>
                </a:lnTo>
                <a:lnTo>
                  <a:pt x="24926" y="47873"/>
                </a:lnTo>
                <a:lnTo>
                  <a:pt x="25003" y="47693"/>
                </a:lnTo>
                <a:lnTo>
                  <a:pt x="25054" y="47514"/>
                </a:lnTo>
                <a:lnTo>
                  <a:pt x="25080" y="47308"/>
                </a:lnTo>
                <a:lnTo>
                  <a:pt x="25054" y="47129"/>
                </a:lnTo>
                <a:lnTo>
                  <a:pt x="25003" y="46949"/>
                </a:lnTo>
                <a:lnTo>
                  <a:pt x="24926" y="46744"/>
                </a:lnTo>
                <a:lnTo>
                  <a:pt x="24797" y="46564"/>
                </a:lnTo>
                <a:lnTo>
                  <a:pt x="24643" y="46410"/>
                </a:lnTo>
                <a:lnTo>
                  <a:pt x="24386" y="46179"/>
                </a:lnTo>
                <a:lnTo>
                  <a:pt x="24155" y="45999"/>
                </a:lnTo>
                <a:lnTo>
                  <a:pt x="24053" y="45897"/>
                </a:lnTo>
                <a:lnTo>
                  <a:pt x="23950" y="45794"/>
                </a:lnTo>
                <a:lnTo>
                  <a:pt x="23847" y="45666"/>
                </a:lnTo>
                <a:lnTo>
                  <a:pt x="23770" y="45512"/>
                </a:lnTo>
                <a:lnTo>
                  <a:pt x="23668" y="45101"/>
                </a:lnTo>
                <a:lnTo>
                  <a:pt x="23591" y="44690"/>
                </a:lnTo>
                <a:lnTo>
                  <a:pt x="23539" y="44279"/>
                </a:lnTo>
                <a:lnTo>
                  <a:pt x="23565" y="43869"/>
                </a:lnTo>
                <a:lnTo>
                  <a:pt x="23565" y="43612"/>
                </a:lnTo>
                <a:lnTo>
                  <a:pt x="23616" y="43355"/>
                </a:lnTo>
                <a:lnTo>
                  <a:pt x="23668" y="43124"/>
                </a:lnTo>
                <a:lnTo>
                  <a:pt x="23745" y="42919"/>
                </a:lnTo>
                <a:lnTo>
                  <a:pt x="23847" y="42714"/>
                </a:lnTo>
                <a:lnTo>
                  <a:pt x="23950" y="42508"/>
                </a:lnTo>
                <a:lnTo>
                  <a:pt x="24078" y="42329"/>
                </a:lnTo>
                <a:lnTo>
                  <a:pt x="24207" y="42149"/>
                </a:lnTo>
                <a:lnTo>
                  <a:pt x="24515" y="41790"/>
                </a:lnTo>
                <a:lnTo>
                  <a:pt x="24874" y="41482"/>
                </a:lnTo>
                <a:lnTo>
                  <a:pt x="25619" y="40865"/>
                </a:lnTo>
                <a:lnTo>
                  <a:pt x="25850" y="40660"/>
                </a:lnTo>
                <a:lnTo>
                  <a:pt x="26055" y="40403"/>
                </a:lnTo>
                <a:lnTo>
                  <a:pt x="26235" y="40147"/>
                </a:lnTo>
                <a:lnTo>
                  <a:pt x="26363" y="39864"/>
                </a:lnTo>
                <a:lnTo>
                  <a:pt x="26466" y="39556"/>
                </a:lnTo>
                <a:lnTo>
                  <a:pt x="26543" y="39248"/>
                </a:lnTo>
                <a:lnTo>
                  <a:pt x="26568" y="38940"/>
                </a:lnTo>
                <a:lnTo>
                  <a:pt x="26568" y="38607"/>
                </a:lnTo>
                <a:lnTo>
                  <a:pt x="26517" y="38299"/>
                </a:lnTo>
                <a:lnTo>
                  <a:pt x="26440" y="37991"/>
                </a:lnTo>
                <a:lnTo>
                  <a:pt x="26312" y="37708"/>
                </a:lnTo>
                <a:lnTo>
                  <a:pt x="26158" y="37426"/>
                </a:lnTo>
                <a:lnTo>
                  <a:pt x="25978" y="37169"/>
                </a:lnTo>
                <a:lnTo>
                  <a:pt x="25773" y="36938"/>
                </a:lnTo>
                <a:lnTo>
                  <a:pt x="25542" y="36733"/>
                </a:lnTo>
                <a:lnTo>
                  <a:pt x="25259" y="36527"/>
                </a:lnTo>
                <a:lnTo>
                  <a:pt x="24926" y="36425"/>
                </a:lnTo>
                <a:lnTo>
                  <a:pt x="24566" y="36322"/>
                </a:lnTo>
                <a:lnTo>
                  <a:pt x="24207" y="36245"/>
                </a:lnTo>
                <a:lnTo>
                  <a:pt x="23847" y="36194"/>
                </a:lnTo>
                <a:lnTo>
                  <a:pt x="23488" y="36168"/>
                </a:lnTo>
                <a:lnTo>
                  <a:pt x="23129" y="36142"/>
                </a:lnTo>
                <a:lnTo>
                  <a:pt x="22769" y="36168"/>
                </a:lnTo>
                <a:lnTo>
                  <a:pt x="22384" y="36194"/>
                </a:lnTo>
                <a:lnTo>
                  <a:pt x="22025" y="36219"/>
                </a:lnTo>
                <a:lnTo>
                  <a:pt x="21614" y="36219"/>
                </a:lnTo>
                <a:lnTo>
                  <a:pt x="21435" y="36194"/>
                </a:lnTo>
                <a:lnTo>
                  <a:pt x="21255" y="36142"/>
                </a:lnTo>
                <a:lnTo>
                  <a:pt x="21075" y="36065"/>
                </a:lnTo>
                <a:lnTo>
                  <a:pt x="20921" y="35963"/>
                </a:lnTo>
                <a:lnTo>
                  <a:pt x="20767" y="35783"/>
                </a:lnTo>
                <a:lnTo>
                  <a:pt x="20664" y="35578"/>
                </a:lnTo>
                <a:lnTo>
                  <a:pt x="20587" y="35347"/>
                </a:lnTo>
                <a:lnTo>
                  <a:pt x="20587" y="35090"/>
                </a:lnTo>
                <a:lnTo>
                  <a:pt x="20562" y="34525"/>
                </a:lnTo>
                <a:lnTo>
                  <a:pt x="20587" y="33960"/>
                </a:lnTo>
                <a:lnTo>
                  <a:pt x="19253" y="31548"/>
                </a:lnTo>
                <a:lnTo>
                  <a:pt x="19253" y="31573"/>
                </a:lnTo>
                <a:lnTo>
                  <a:pt x="18585" y="29853"/>
                </a:lnTo>
                <a:lnTo>
                  <a:pt x="18329" y="29083"/>
                </a:lnTo>
                <a:lnTo>
                  <a:pt x="18175" y="28596"/>
                </a:lnTo>
                <a:lnTo>
                  <a:pt x="18123" y="28493"/>
                </a:lnTo>
                <a:lnTo>
                  <a:pt x="18046" y="28365"/>
                </a:lnTo>
                <a:lnTo>
                  <a:pt x="17841" y="28057"/>
                </a:lnTo>
                <a:lnTo>
                  <a:pt x="17584" y="27749"/>
                </a:lnTo>
                <a:lnTo>
                  <a:pt x="17302" y="27415"/>
                </a:lnTo>
                <a:lnTo>
                  <a:pt x="16763" y="26876"/>
                </a:lnTo>
                <a:lnTo>
                  <a:pt x="16532" y="26645"/>
                </a:lnTo>
                <a:lnTo>
                  <a:pt x="15094" y="24027"/>
                </a:lnTo>
                <a:lnTo>
                  <a:pt x="14992" y="23770"/>
                </a:lnTo>
                <a:lnTo>
                  <a:pt x="14915" y="23513"/>
                </a:lnTo>
                <a:lnTo>
                  <a:pt x="14863" y="23256"/>
                </a:lnTo>
                <a:lnTo>
                  <a:pt x="14786" y="22717"/>
                </a:lnTo>
                <a:lnTo>
                  <a:pt x="14709" y="22204"/>
                </a:lnTo>
                <a:lnTo>
                  <a:pt x="14658" y="21922"/>
                </a:lnTo>
                <a:lnTo>
                  <a:pt x="14607" y="21665"/>
                </a:lnTo>
                <a:lnTo>
                  <a:pt x="14530" y="21280"/>
                </a:lnTo>
                <a:lnTo>
                  <a:pt x="14401" y="20921"/>
                </a:lnTo>
                <a:lnTo>
                  <a:pt x="14247" y="20536"/>
                </a:lnTo>
                <a:lnTo>
                  <a:pt x="14067" y="20202"/>
                </a:lnTo>
                <a:lnTo>
                  <a:pt x="13836" y="19868"/>
                </a:lnTo>
                <a:lnTo>
                  <a:pt x="13605" y="19534"/>
                </a:lnTo>
                <a:lnTo>
                  <a:pt x="13349" y="19252"/>
                </a:lnTo>
                <a:lnTo>
                  <a:pt x="13066" y="18970"/>
                </a:lnTo>
                <a:lnTo>
                  <a:pt x="11911" y="18046"/>
                </a:lnTo>
                <a:lnTo>
                  <a:pt x="11295" y="17558"/>
                </a:lnTo>
                <a:lnTo>
                  <a:pt x="10679" y="17070"/>
                </a:lnTo>
                <a:lnTo>
                  <a:pt x="10474" y="16916"/>
                </a:lnTo>
                <a:lnTo>
                  <a:pt x="10294" y="16737"/>
                </a:lnTo>
                <a:lnTo>
                  <a:pt x="10166" y="16505"/>
                </a:lnTo>
                <a:lnTo>
                  <a:pt x="10063" y="16274"/>
                </a:lnTo>
                <a:lnTo>
                  <a:pt x="10037" y="16095"/>
                </a:lnTo>
                <a:lnTo>
                  <a:pt x="10037" y="15941"/>
                </a:lnTo>
                <a:lnTo>
                  <a:pt x="10063" y="15787"/>
                </a:lnTo>
                <a:lnTo>
                  <a:pt x="10114" y="15633"/>
                </a:lnTo>
                <a:lnTo>
                  <a:pt x="10243" y="15299"/>
                </a:lnTo>
                <a:lnTo>
                  <a:pt x="10397" y="14991"/>
                </a:lnTo>
                <a:lnTo>
                  <a:pt x="10602" y="14683"/>
                </a:lnTo>
                <a:lnTo>
                  <a:pt x="10807" y="14401"/>
                </a:lnTo>
                <a:lnTo>
                  <a:pt x="11013" y="14118"/>
                </a:lnTo>
                <a:lnTo>
                  <a:pt x="11193" y="13862"/>
                </a:lnTo>
                <a:lnTo>
                  <a:pt x="11757" y="12912"/>
                </a:lnTo>
                <a:lnTo>
                  <a:pt x="12296" y="11936"/>
                </a:lnTo>
                <a:lnTo>
                  <a:pt x="12784" y="10935"/>
                </a:lnTo>
                <a:lnTo>
                  <a:pt x="13195" y="9909"/>
                </a:lnTo>
                <a:lnTo>
                  <a:pt x="13297" y="9678"/>
                </a:lnTo>
                <a:lnTo>
                  <a:pt x="13349" y="9421"/>
                </a:lnTo>
                <a:lnTo>
                  <a:pt x="13400" y="9164"/>
                </a:lnTo>
                <a:lnTo>
                  <a:pt x="13451" y="8907"/>
                </a:lnTo>
                <a:lnTo>
                  <a:pt x="13477" y="8651"/>
                </a:lnTo>
                <a:lnTo>
                  <a:pt x="13451" y="8394"/>
                </a:lnTo>
                <a:lnTo>
                  <a:pt x="13451" y="8163"/>
                </a:lnTo>
                <a:lnTo>
                  <a:pt x="13400" y="7906"/>
                </a:lnTo>
                <a:lnTo>
                  <a:pt x="13323" y="7675"/>
                </a:lnTo>
                <a:lnTo>
                  <a:pt x="13220" y="7470"/>
                </a:lnTo>
                <a:lnTo>
                  <a:pt x="13118" y="7265"/>
                </a:lnTo>
                <a:lnTo>
                  <a:pt x="12964" y="7059"/>
                </a:lnTo>
                <a:lnTo>
                  <a:pt x="12784" y="6905"/>
                </a:lnTo>
                <a:lnTo>
                  <a:pt x="12579" y="6751"/>
                </a:lnTo>
                <a:lnTo>
                  <a:pt x="12348" y="6623"/>
                </a:lnTo>
                <a:lnTo>
                  <a:pt x="12065" y="6520"/>
                </a:lnTo>
                <a:lnTo>
                  <a:pt x="11809" y="6443"/>
                </a:lnTo>
                <a:lnTo>
                  <a:pt x="11526" y="6392"/>
                </a:lnTo>
                <a:lnTo>
                  <a:pt x="11244" y="6392"/>
                </a:lnTo>
                <a:lnTo>
                  <a:pt x="10961" y="6443"/>
                </a:lnTo>
                <a:lnTo>
                  <a:pt x="9293" y="6777"/>
                </a:lnTo>
                <a:lnTo>
                  <a:pt x="8600" y="6931"/>
                </a:lnTo>
                <a:lnTo>
                  <a:pt x="8241" y="7034"/>
                </a:lnTo>
                <a:lnTo>
                  <a:pt x="7856" y="7085"/>
                </a:lnTo>
                <a:lnTo>
                  <a:pt x="7676" y="7085"/>
                </a:lnTo>
                <a:lnTo>
                  <a:pt x="7522" y="7059"/>
                </a:lnTo>
                <a:lnTo>
                  <a:pt x="7342" y="7034"/>
                </a:lnTo>
                <a:lnTo>
                  <a:pt x="7188" y="6982"/>
                </a:lnTo>
                <a:lnTo>
                  <a:pt x="7034" y="6905"/>
                </a:lnTo>
                <a:lnTo>
                  <a:pt x="6880" y="6828"/>
                </a:lnTo>
                <a:lnTo>
                  <a:pt x="6726" y="6674"/>
                </a:lnTo>
                <a:lnTo>
                  <a:pt x="6598" y="6520"/>
                </a:lnTo>
                <a:lnTo>
                  <a:pt x="6469" y="6315"/>
                </a:lnTo>
                <a:lnTo>
                  <a:pt x="6392" y="6110"/>
                </a:lnTo>
                <a:lnTo>
                  <a:pt x="6341" y="5904"/>
                </a:lnTo>
                <a:lnTo>
                  <a:pt x="6341" y="5699"/>
                </a:lnTo>
                <a:lnTo>
                  <a:pt x="6367" y="5493"/>
                </a:lnTo>
                <a:lnTo>
                  <a:pt x="6444" y="5314"/>
                </a:lnTo>
                <a:lnTo>
                  <a:pt x="6521" y="5134"/>
                </a:lnTo>
                <a:lnTo>
                  <a:pt x="6649" y="4954"/>
                </a:lnTo>
                <a:lnTo>
                  <a:pt x="6777" y="4800"/>
                </a:lnTo>
                <a:lnTo>
                  <a:pt x="6906" y="4621"/>
                </a:lnTo>
                <a:lnTo>
                  <a:pt x="7239" y="4313"/>
                </a:lnTo>
                <a:lnTo>
                  <a:pt x="7881" y="3748"/>
                </a:lnTo>
                <a:lnTo>
                  <a:pt x="8087" y="3568"/>
                </a:lnTo>
                <a:lnTo>
                  <a:pt x="8292" y="3363"/>
                </a:lnTo>
                <a:lnTo>
                  <a:pt x="8497" y="3158"/>
                </a:lnTo>
                <a:lnTo>
                  <a:pt x="8677" y="2927"/>
                </a:lnTo>
                <a:lnTo>
                  <a:pt x="8857" y="2696"/>
                </a:lnTo>
                <a:lnTo>
                  <a:pt x="9011" y="2439"/>
                </a:lnTo>
                <a:lnTo>
                  <a:pt x="9139" y="2182"/>
                </a:lnTo>
                <a:lnTo>
                  <a:pt x="9267" y="1925"/>
                </a:lnTo>
                <a:lnTo>
                  <a:pt x="9319" y="1771"/>
                </a:lnTo>
                <a:lnTo>
                  <a:pt x="9344" y="1592"/>
                </a:lnTo>
                <a:lnTo>
                  <a:pt x="9344" y="1412"/>
                </a:lnTo>
                <a:lnTo>
                  <a:pt x="9344" y="1258"/>
                </a:lnTo>
                <a:lnTo>
                  <a:pt x="9293" y="1078"/>
                </a:lnTo>
                <a:lnTo>
                  <a:pt x="9242" y="924"/>
                </a:lnTo>
                <a:lnTo>
                  <a:pt x="9165" y="770"/>
                </a:lnTo>
                <a:lnTo>
                  <a:pt x="9088" y="616"/>
                </a:lnTo>
                <a:lnTo>
                  <a:pt x="8985" y="462"/>
                </a:lnTo>
                <a:lnTo>
                  <a:pt x="8857" y="360"/>
                </a:lnTo>
                <a:lnTo>
                  <a:pt x="8728" y="257"/>
                </a:lnTo>
                <a:lnTo>
                  <a:pt x="8574" y="154"/>
                </a:lnTo>
                <a:lnTo>
                  <a:pt x="8420" y="77"/>
                </a:lnTo>
                <a:lnTo>
                  <a:pt x="8266" y="26"/>
                </a:lnTo>
                <a:lnTo>
                  <a:pt x="8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3"/>
          <p:cNvSpPr/>
          <p:nvPr/>
        </p:nvSpPr>
        <p:spPr>
          <a:xfrm>
            <a:off x="3330679" y="2875754"/>
            <a:ext cx="675416" cy="147078"/>
          </a:xfrm>
          <a:custGeom>
            <a:avLst/>
            <a:gdLst/>
            <a:ahLst/>
            <a:cxnLst/>
            <a:rect l="l" t="t" r="r" b="b"/>
            <a:pathLst>
              <a:path w="9910" h="2158" extrusionOk="0">
                <a:moveTo>
                  <a:pt x="103" y="1"/>
                </a:moveTo>
                <a:lnTo>
                  <a:pt x="52" y="232"/>
                </a:lnTo>
                <a:lnTo>
                  <a:pt x="26" y="463"/>
                </a:lnTo>
                <a:lnTo>
                  <a:pt x="1" y="694"/>
                </a:lnTo>
                <a:lnTo>
                  <a:pt x="26" y="951"/>
                </a:lnTo>
                <a:lnTo>
                  <a:pt x="9909" y="2157"/>
                </a:lnTo>
                <a:lnTo>
                  <a:pt x="9883" y="1901"/>
                </a:lnTo>
                <a:lnTo>
                  <a:pt x="9858" y="1644"/>
                </a:lnTo>
                <a:lnTo>
                  <a:pt x="9781" y="1413"/>
                </a:lnTo>
                <a:lnTo>
                  <a:pt x="9704" y="1156"/>
                </a:lnTo>
                <a:lnTo>
                  <a:pt x="10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3"/>
          <p:cNvSpPr/>
          <p:nvPr/>
        </p:nvSpPr>
        <p:spPr>
          <a:xfrm>
            <a:off x="3615844" y="2692072"/>
            <a:ext cx="237997" cy="29852"/>
          </a:xfrm>
          <a:custGeom>
            <a:avLst/>
            <a:gdLst/>
            <a:ahLst/>
            <a:cxnLst/>
            <a:rect l="l" t="t" r="r" b="b"/>
            <a:pathLst>
              <a:path w="3492" h="438" extrusionOk="0">
                <a:moveTo>
                  <a:pt x="1" y="1"/>
                </a:moveTo>
                <a:lnTo>
                  <a:pt x="3492" y="437"/>
                </a:lnTo>
                <a:lnTo>
                  <a:pt x="3158" y="257"/>
                </a:lnTo>
                <a:lnTo>
                  <a:pt x="2824" y="129"/>
                </a:lnTo>
                <a:lnTo>
                  <a:pt x="2465" y="26"/>
                </a:lnTo>
                <a:lnTo>
                  <a:pt x="21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3"/>
          <p:cNvSpPr/>
          <p:nvPr/>
        </p:nvSpPr>
        <p:spPr>
          <a:xfrm>
            <a:off x="3337700" y="2692072"/>
            <a:ext cx="654356" cy="262533"/>
          </a:xfrm>
          <a:custGeom>
            <a:avLst/>
            <a:gdLst/>
            <a:ahLst/>
            <a:cxnLst/>
            <a:rect l="l" t="t" r="r" b="b"/>
            <a:pathLst>
              <a:path w="9601" h="3852" extrusionOk="0">
                <a:moveTo>
                  <a:pt x="3286" y="1"/>
                </a:moveTo>
                <a:lnTo>
                  <a:pt x="3055" y="26"/>
                </a:lnTo>
                <a:lnTo>
                  <a:pt x="2798" y="52"/>
                </a:lnTo>
                <a:lnTo>
                  <a:pt x="2567" y="103"/>
                </a:lnTo>
                <a:lnTo>
                  <a:pt x="2336" y="206"/>
                </a:lnTo>
                <a:lnTo>
                  <a:pt x="2131" y="309"/>
                </a:lnTo>
                <a:lnTo>
                  <a:pt x="1926" y="411"/>
                </a:lnTo>
                <a:lnTo>
                  <a:pt x="1720" y="565"/>
                </a:lnTo>
                <a:lnTo>
                  <a:pt x="1541" y="719"/>
                </a:lnTo>
                <a:lnTo>
                  <a:pt x="616" y="1644"/>
                </a:lnTo>
                <a:lnTo>
                  <a:pt x="411" y="1875"/>
                </a:lnTo>
                <a:lnTo>
                  <a:pt x="257" y="2131"/>
                </a:lnTo>
                <a:lnTo>
                  <a:pt x="103" y="2414"/>
                </a:lnTo>
                <a:lnTo>
                  <a:pt x="0" y="2696"/>
                </a:lnTo>
                <a:lnTo>
                  <a:pt x="9601" y="3851"/>
                </a:lnTo>
                <a:lnTo>
                  <a:pt x="9498" y="3594"/>
                </a:lnTo>
                <a:lnTo>
                  <a:pt x="8369" y="1361"/>
                </a:lnTo>
                <a:lnTo>
                  <a:pt x="8215" y="1079"/>
                </a:lnTo>
                <a:lnTo>
                  <a:pt x="8035" y="848"/>
                </a:lnTo>
                <a:lnTo>
                  <a:pt x="7804" y="617"/>
                </a:lnTo>
                <a:lnTo>
                  <a:pt x="7573" y="437"/>
                </a:lnTo>
                <a:lnTo>
                  <a:pt x="40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3"/>
          <p:cNvSpPr/>
          <p:nvPr/>
        </p:nvSpPr>
        <p:spPr>
          <a:xfrm>
            <a:off x="4317442" y="4359388"/>
            <a:ext cx="105027" cy="330688"/>
          </a:xfrm>
          <a:custGeom>
            <a:avLst/>
            <a:gdLst/>
            <a:ahLst/>
            <a:cxnLst/>
            <a:rect l="l" t="t" r="r" b="b"/>
            <a:pathLst>
              <a:path w="1541" h="4852" extrusionOk="0">
                <a:moveTo>
                  <a:pt x="1053" y="0"/>
                </a:moveTo>
                <a:lnTo>
                  <a:pt x="591" y="26"/>
                </a:lnTo>
                <a:lnTo>
                  <a:pt x="0" y="4852"/>
                </a:lnTo>
                <a:lnTo>
                  <a:pt x="976" y="4647"/>
                </a:lnTo>
                <a:lnTo>
                  <a:pt x="1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33"/>
          <p:cNvSpPr/>
          <p:nvPr/>
        </p:nvSpPr>
        <p:spPr>
          <a:xfrm>
            <a:off x="4711043" y="4058477"/>
            <a:ext cx="133039" cy="561665"/>
          </a:xfrm>
          <a:custGeom>
            <a:avLst/>
            <a:gdLst/>
            <a:ahLst/>
            <a:cxnLst/>
            <a:rect l="l" t="t" r="r" b="b"/>
            <a:pathLst>
              <a:path w="1952" h="8241" extrusionOk="0">
                <a:moveTo>
                  <a:pt x="1952" y="0"/>
                </a:moveTo>
                <a:lnTo>
                  <a:pt x="1618" y="385"/>
                </a:lnTo>
                <a:lnTo>
                  <a:pt x="1336" y="770"/>
                </a:lnTo>
                <a:lnTo>
                  <a:pt x="1053" y="1207"/>
                </a:lnTo>
                <a:lnTo>
                  <a:pt x="797" y="1617"/>
                </a:lnTo>
                <a:lnTo>
                  <a:pt x="1" y="8240"/>
                </a:lnTo>
                <a:lnTo>
                  <a:pt x="976" y="8009"/>
                </a:lnTo>
                <a:lnTo>
                  <a:pt x="19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33"/>
          <p:cNvSpPr/>
          <p:nvPr/>
        </p:nvSpPr>
        <p:spPr>
          <a:xfrm>
            <a:off x="4940252" y="2534630"/>
            <a:ext cx="68291" cy="208282"/>
          </a:xfrm>
          <a:custGeom>
            <a:avLst/>
            <a:gdLst/>
            <a:ahLst/>
            <a:cxnLst/>
            <a:rect l="l" t="t" r="r" b="b"/>
            <a:pathLst>
              <a:path w="1002" h="3056" extrusionOk="0">
                <a:moveTo>
                  <a:pt x="360" y="1"/>
                </a:moveTo>
                <a:lnTo>
                  <a:pt x="0" y="3055"/>
                </a:lnTo>
                <a:lnTo>
                  <a:pt x="1002" y="2285"/>
                </a:lnTo>
                <a:lnTo>
                  <a:pt x="950" y="1823"/>
                </a:lnTo>
                <a:lnTo>
                  <a:pt x="848" y="1361"/>
                </a:lnTo>
                <a:lnTo>
                  <a:pt x="771" y="1027"/>
                </a:lnTo>
                <a:lnTo>
                  <a:pt x="668" y="668"/>
                </a:lnTo>
                <a:lnTo>
                  <a:pt x="514" y="334"/>
                </a:lnTo>
                <a:lnTo>
                  <a:pt x="3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33"/>
          <p:cNvSpPr/>
          <p:nvPr/>
        </p:nvSpPr>
        <p:spPr>
          <a:xfrm>
            <a:off x="4123198" y="2221450"/>
            <a:ext cx="481174" cy="591381"/>
          </a:xfrm>
          <a:custGeom>
            <a:avLst/>
            <a:gdLst/>
            <a:ahLst/>
            <a:cxnLst/>
            <a:rect l="l" t="t" r="r" b="b"/>
            <a:pathLst>
              <a:path w="7060" h="8677" extrusionOk="0">
                <a:moveTo>
                  <a:pt x="258" y="1"/>
                </a:moveTo>
                <a:lnTo>
                  <a:pt x="78" y="668"/>
                </a:lnTo>
                <a:lnTo>
                  <a:pt x="1" y="1207"/>
                </a:lnTo>
                <a:lnTo>
                  <a:pt x="1413" y="3004"/>
                </a:lnTo>
                <a:lnTo>
                  <a:pt x="1695" y="3107"/>
                </a:lnTo>
                <a:lnTo>
                  <a:pt x="1952" y="3261"/>
                </a:lnTo>
                <a:lnTo>
                  <a:pt x="2080" y="3338"/>
                </a:lnTo>
                <a:lnTo>
                  <a:pt x="2183" y="3440"/>
                </a:lnTo>
                <a:lnTo>
                  <a:pt x="2285" y="3543"/>
                </a:lnTo>
                <a:lnTo>
                  <a:pt x="2388" y="3671"/>
                </a:lnTo>
                <a:lnTo>
                  <a:pt x="2465" y="3902"/>
                </a:lnTo>
                <a:lnTo>
                  <a:pt x="2542" y="4133"/>
                </a:lnTo>
                <a:lnTo>
                  <a:pt x="2619" y="4364"/>
                </a:lnTo>
                <a:lnTo>
                  <a:pt x="2645" y="4596"/>
                </a:lnTo>
                <a:lnTo>
                  <a:pt x="4904" y="7470"/>
                </a:lnTo>
                <a:lnTo>
                  <a:pt x="1900" y="7111"/>
                </a:lnTo>
                <a:lnTo>
                  <a:pt x="1618" y="7547"/>
                </a:lnTo>
                <a:lnTo>
                  <a:pt x="1387" y="7984"/>
                </a:lnTo>
                <a:lnTo>
                  <a:pt x="7060" y="8677"/>
                </a:lnTo>
                <a:lnTo>
                  <a:pt x="7060" y="8677"/>
                </a:lnTo>
                <a:lnTo>
                  <a:pt x="2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33"/>
          <p:cNvSpPr/>
          <p:nvPr/>
        </p:nvSpPr>
        <p:spPr>
          <a:xfrm>
            <a:off x="4137238" y="1588139"/>
            <a:ext cx="624641" cy="1116243"/>
          </a:xfrm>
          <a:custGeom>
            <a:avLst/>
            <a:gdLst/>
            <a:ahLst/>
            <a:cxnLst/>
            <a:rect l="l" t="t" r="r" b="b"/>
            <a:pathLst>
              <a:path w="9165" h="16378" extrusionOk="0">
                <a:moveTo>
                  <a:pt x="9164" y="1"/>
                </a:moveTo>
                <a:lnTo>
                  <a:pt x="8984" y="26"/>
                </a:lnTo>
                <a:lnTo>
                  <a:pt x="8189" y="180"/>
                </a:lnTo>
                <a:lnTo>
                  <a:pt x="6495" y="13990"/>
                </a:lnTo>
                <a:lnTo>
                  <a:pt x="0" y="5699"/>
                </a:lnTo>
                <a:lnTo>
                  <a:pt x="129" y="6007"/>
                </a:lnTo>
                <a:lnTo>
                  <a:pt x="231" y="6315"/>
                </a:lnTo>
                <a:lnTo>
                  <a:pt x="308" y="6623"/>
                </a:lnTo>
                <a:lnTo>
                  <a:pt x="385" y="6957"/>
                </a:lnTo>
                <a:lnTo>
                  <a:pt x="308" y="7650"/>
                </a:lnTo>
                <a:lnTo>
                  <a:pt x="7162" y="16377"/>
                </a:lnTo>
                <a:lnTo>
                  <a:pt x="916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33"/>
          <p:cNvSpPr/>
          <p:nvPr/>
        </p:nvSpPr>
        <p:spPr>
          <a:xfrm>
            <a:off x="4564099" y="3024472"/>
            <a:ext cx="14040" cy="10564"/>
          </a:xfrm>
          <a:custGeom>
            <a:avLst/>
            <a:gdLst/>
            <a:ahLst/>
            <a:cxnLst/>
            <a:rect l="l" t="t" r="r" b="b"/>
            <a:pathLst>
              <a:path w="206" h="155" extrusionOk="0">
                <a:moveTo>
                  <a:pt x="1" y="1"/>
                </a:moveTo>
                <a:lnTo>
                  <a:pt x="52" y="155"/>
                </a:lnTo>
                <a:lnTo>
                  <a:pt x="206" y="27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33"/>
          <p:cNvSpPr/>
          <p:nvPr/>
        </p:nvSpPr>
        <p:spPr>
          <a:xfrm>
            <a:off x="4908764" y="3066457"/>
            <a:ext cx="792574" cy="955329"/>
          </a:xfrm>
          <a:custGeom>
            <a:avLst/>
            <a:gdLst/>
            <a:ahLst/>
            <a:cxnLst/>
            <a:rect l="l" t="t" r="r" b="b"/>
            <a:pathLst>
              <a:path w="11629" h="14017" extrusionOk="0">
                <a:moveTo>
                  <a:pt x="0" y="1"/>
                </a:moveTo>
                <a:lnTo>
                  <a:pt x="10935" y="14016"/>
                </a:lnTo>
                <a:lnTo>
                  <a:pt x="11269" y="13657"/>
                </a:lnTo>
                <a:lnTo>
                  <a:pt x="11629" y="13349"/>
                </a:lnTo>
                <a:lnTo>
                  <a:pt x="2157" y="1233"/>
                </a:lnTo>
                <a:lnTo>
                  <a:pt x="5237" y="1618"/>
                </a:lnTo>
                <a:lnTo>
                  <a:pt x="4903" y="617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33"/>
          <p:cNvSpPr/>
          <p:nvPr/>
        </p:nvSpPr>
        <p:spPr>
          <a:xfrm>
            <a:off x="4387370" y="3446157"/>
            <a:ext cx="147078" cy="692864"/>
          </a:xfrm>
          <a:custGeom>
            <a:avLst/>
            <a:gdLst/>
            <a:ahLst/>
            <a:cxnLst/>
            <a:rect l="l" t="t" r="r" b="b"/>
            <a:pathLst>
              <a:path w="2158" h="10166" extrusionOk="0">
                <a:moveTo>
                  <a:pt x="1515" y="0"/>
                </a:moveTo>
                <a:lnTo>
                  <a:pt x="1207" y="26"/>
                </a:lnTo>
                <a:lnTo>
                  <a:pt x="1" y="9883"/>
                </a:lnTo>
                <a:lnTo>
                  <a:pt x="463" y="10011"/>
                </a:lnTo>
                <a:lnTo>
                  <a:pt x="925" y="10165"/>
                </a:lnTo>
                <a:lnTo>
                  <a:pt x="215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33"/>
          <p:cNvSpPr/>
          <p:nvPr/>
        </p:nvSpPr>
        <p:spPr>
          <a:xfrm>
            <a:off x="4933232" y="2781289"/>
            <a:ext cx="143534" cy="89283"/>
          </a:xfrm>
          <a:custGeom>
            <a:avLst/>
            <a:gdLst/>
            <a:ahLst/>
            <a:cxnLst/>
            <a:rect l="l" t="t" r="r" b="b"/>
            <a:pathLst>
              <a:path w="2106" h="1310" extrusionOk="0">
                <a:moveTo>
                  <a:pt x="1387" y="1"/>
                </a:moveTo>
                <a:lnTo>
                  <a:pt x="1" y="1053"/>
                </a:lnTo>
                <a:lnTo>
                  <a:pt x="2106" y="1310"/>
                </a:lnTo>
                <a:lnTo>
                  <a:pt x="1438" y="104"/>
                </a:lnTo>
                <a:lnTo>
                  <a:pt x="138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33"/>
          <p:cNvSpPr/>
          <p:nvPr/>
        </p:nvSpPr>
        <p:spPr>
          <a:xfrm>
            <a:off x="4772315" y="3174962"/>
            <a:ext cx="839806" cy="1030504"/>
          </a:xfrm>
          <a:custGeom>
            <a:avLst/>
            <a:gdLst/>
            <a:ahLst/>
            <a:cxnLst/>
            <a:rect l="l" t="t" r="r" b="b"/>
            <a:pathLst>
              <a:path w="12322" h="15120" extrusionOk="0">
                <a:moveTo>
                  <a:pt x="1694" y="0"/>
                </a:moveTo>
                <a:lnTo>
                  <a:pt x="0" y="13810"/>
                </a:lnTo>
                <a:lnTo>
                  <a:pt x="539" y="13400"/>
                </a:lnTo>
                <a:lnTo>
                  <a:pt x="1053" y="12963"/>
                </a:lnTo>
                <a:lnTo>
                  <a:pt x="2336" y="2388"/>
                </a:lnTo>
                <a:lnTo>
                  <a:pt x="12321" y="15120"/>
                </a:lnTo>
                <a:lnTo>
                  <a:pt x="12270" y="14657"/>
                </a:lnTo>
                <a:lnTo>
                  <a:pt x="12270" y="14170"/>
                </a:lnTo>
                <a:lnTo>
                  <a:pt x="12270" y="13887"/>
                </a:lnTo>
                <a:lnTo>
                  <a:pt x="12321" y="13605"/>
                </a:lnTo>
                <a:lnTo>
                  <a:pt x="169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33"/>
          <p:cNvSpPr/>
          <p:nvPr/>
        </p:nvSpPr>
        <p:spPr>
          <a:xfrm>
            <a:off x="4140714" y="1586367"/>
            <a:ext cx="1513382" cy="2631328"/>
          </a:xfrm>
          <a:custGeom>
            <a:avLst/>
            <a:gdLst/>
            <a:ahLst/>
            <a:cxnLst/>
            <a:rect l="l" t="t" r="r" b="b"/>
            <a:pathLst>
              <a:path w="22205" h="38608" extrusionOk="0">
                <a:moveTo>
                  <a:pt x="9344" y="1"/>
                </a:moveTo>
                <a:lnTo>
                  <a:pt x="9113" y="27"/>
                </a:lnTo>
                <a:lnTo>
                  <a:pt x="7111" y="16403"/>
                </a:lnTo>
                <a:lnTo>
                  <a:pt x="257" y="7676"/>
                </a:lnTo>
                <a:lnTo>
                  <a:pt x="155" y="8497"/>
                </a:lnTo>
                <a:lnTo>
                  <a:pt x="1" y="9319"/>
                </a:lnTo>
                <a:lnTo>
                  <a:pt x="6803" y="17995"/>
                </a:lnTo>
                <a:lnTo>
                  <a:pt x="6803" y="17995"/>
                </a:lnTo>
                <a:lnTo>
                  <a:pt x="1130" y="17302"/>
                </a:lnTo>
                <a:lnTo>
                  <a:pt x="1053" y="17559"/>
                </a:lnTo>
                <a:lnTo>
                  <a:pt x="976" y="17790"/>
                </a:lnTo>
                <a:lnTo>
                  <a:pt x="950" y="18046"/>
                </a:lnTo>
                <a:lnTo>
                  <a:pt x="925" y="18303"/>
                </a:lnTo>
                <a:lnTo>
                  <a:pt x="976" y="18508"/>
                </a:lnTo>
                <a:lnTo>
                  <a:pt x="1053" y="18714"/>
                </a:lnTo>
                <a:lnTo>
                  <a:pt x="1156" y="18893"/>
                </a:lnTo>
                <a:lnTo>
                  <a:pt x="1258" y="19073"/>
                </a:lnTo>
                <a:lnTo>
                  <a:pt x="1412" y="19227"/>
                </a:lnTo>
                <a:lnTo>
                  <a:pt x="1566" y="19355"/>
                </a:lnTo>
                <a:lnTo>
                  <a:pt x="1720" y="19484"/>
                </a:lnTo>
                <a:lnTo>
                  <a:pt x="1926" y="19586"/>
                </a:lnTo>
                <a:lnTo>
                  <a:pt x="2105" y="19689"/>
                </a:lnTo>
                <a:lnTo>
                  <a:pt x="2311" y="19740"/>
                </a:lnTo>
                <a:lnTo>
                  <a:pt x="2516" y="19792"/>
                </a:lnTo>
                <a:lnTo>
                  <a:pt x="2927" y="19792"/>
                </a:lnTo>
                <a:lnTo>
                  <a:pt x="3132" y="19766"/>
                </a:lnTo>
                <a:lnTo>
                  <a:pt x="3338" y="19689"/>
                </a:lnTo>
                <a:lnTo>
                  <a:pt x="3543" y="19612"/>
                </a:lnTo>
                <a:lnTo>
                  <a:pt x="4210" y="19227"/>
                </a:lnTo>
                <a:lnTo>
                  <a:pt x="4621" y="18996"/>
                </a:lnTo>
                <a:lnTo>
                  <a:pt x="4826" y="18893"/>
                </a:lnTo>
                <a:lnTo>
                  <a:pt x="5032" y="18816"/>
                </a:lnTo>
                <a:lnTo>
                  <a:pt x="5237" y="18765"/>
                </a:lnTo>
                <a:lnTo>
                  <a:pt x="5442" y="18739"/>
                </a:lnTo>
                <a:lnTo>
                  <a:pt x="5622" y="18765"/>
                </a:lnTo>
                <a:lnTo>
                  <a:pt x="5802" y="18816"/>
                </a:lnTo>
                <a:lnTo>
                  <a:pt x="5956" y="18893"/>
                </a:lnTo>
                <a:lnTo>
                  <a:pt x="6059" y="19047"/>
                </a:lnTo>
                <a:lnTo>
                  <a:pt x="6161" y="19253"/>
                </a:lnTo>
                <a:lnTo>
                  <a:pt x="6238" y="19509"/>
                </a:lnTo>
                <a:lnTo>
                  <a:pt x="6238" y="19740"/>
                </a:lnTo>
                <a:lnTo>
                  <a:pt x="6238" y="19946"/>
                </a:lnTo>
                <a:lnTo>
                  <a:pt x="6187" y="20356"/>
                </a:lnTo>
                <a:lnTo>
                  <a:pt x="6161" y="20536"/>
                </a:lnTo>
                <a:lnTo>
                  <a:pt x="6161" y="20742"/>
                </a:lnTo>
                <a:lnTo>
                  <a:pt x="6161" y="20921"/>
                </a:lnTo>
                <a:lnTo>
                  <a:pt x="6213" y="21101"/>
                </a:lnTo>
                <a:lnTo>
                  <a:pt x="6418" y="21127"/>
                </a:lnTo>
                <a:lnTo>
                  <a:pt x="6264" y="21255"/>
                </a:lnTo>
                <a:lnTo>
                  <a:pt x="6341" y="21383"/>
                </a:lnTo>
                <a:lnTo>
                  <a:pt x="6444" y="21512"/>
                </a:lnTo>
                <a:lnTo>
                  <a:pt x="6700" y="21768"/>
                </a:lnTo>
                <a:lnTo>
                  <a:pt x="6983" y="21999"/>
                </a:lnTo>
                <a:lnTo>
                  <a:pt x="7291" y="22179"/>
                </a:lnTo>
                <a:lnTo>
                  <a:pt x="7599" y="22307"/>
                </a:lnTo>
                <a:lnTo>
                  <a:pt x="7932" y="22410"/>
                </a:lnTo>
                <a:lnTo>
                  <a:pt x="8240" y="22538"/>
                </a:lnTo>
                <a:lnTo>
                  <a:pt x="8523" y="22718"/>
                </a:lnTo>
                <a:lnTo>
                  <a:pt x="8779" y="22923"/>
                </a:lnTo>
                <a:lnTo>
                  <a:pt x="8856" y="23052"/>
                </a:lnTo>
                <a:lnTo>
                  <a:pt x="8908" y="23180"/>
                </a:lnTo>
                <a:lnTo>
                  <a:pt x="8959" y="23360"/>
                </a:lnTo>
                <a:lnTo>
                  <a:pt x="8985" y="23565"/>
                </a:lnTo>
                <a:lnTo>
                  <a:pt x="8985" y="23770"/>
                </a:lnTo>
                <a:lnTo>
                  <a:pt x="8959" y="23950"/>
                </a:lnTo>
                <a:lnTo>
                  <a:pt x="8856" y="24438"/>
                </a:lnTo>
                <a:lnTo>
                  <a:pt x="8728" y="24951"/>
                </a:lnTo>
                <a:lnTo>
                  <a:pt x="8548" y="25465"/>
                </a:lnTo>
                <a:lnTo>
                  <a:pt x="8317" y="26004"/>
                </a:lnTo>
                <a:lnTo>
                  <a:pt x="8189" y="26260"/>
                </a:lnTo>
                <a:lnTo>
                  <a:pt x="8035" y="26491"/>
                </a:lnTo>
                <a:lnTo>
                  <a:pt x="7881" y="26697"/>
                </a:lnTo>
                <a:lnTo>
                  <a:pt x="7701" y="26876"/>
                </a:lnTo>
                <a:lnTo>
                  <a:pt x="7496" y="27056"/>
                </a:lnTo>
                <a:lnTo>
                  <a:pt x="7316" y="27133"/>
                </a:lnTo>
                <a:lnTo>
                  <a:pt x="7137" y="27184"/>
                </a:lnTo>
                <a:lnTo>
                  <a:pt x="6444" y="27261"/>
                </a:lnTo>
                <a:lnTo>
                  <a:pt x="5776" y="27287"/>
                </a:lnTo>
                <a:lnTo>
                  <a:pt x="4544" y="37452"/>
                </a:lnTo>
                <a:lnTo>
                  <a:pt x="4903" y="37632"/>
                </a:lnTo>
                <a:lnTo>
                  <a:pt x="5263" y="37863"/>
                </a:lnTo>
                <a:lnTo>
                  <a:pt x="5750" y="38171"/>
                </a:lnTo>
                <a:lnTo>
                  <a:pt x="5982" y="38325"/>
                </a:lnTo>
                <a:lnTo>
                  <a:pt x="6213" y="38453"/>
                </a:lnTo>
                <a:lnTo>
                  <a:pt x="6469" y="38556"/>
                </a:lnTo>
                <a:lnTo>
                  <a:pt x="6726" y="38607"/>
                </a:lnTo>
                <a:lnTo>
                  <a:pt x="7008" y="38607"/>
                </a:lnTo>
                <a:lnTo>
                  <a:pt x="7137" y="38582"/>
                </a:lnTo>
                <a:lnTo>
                  <a:pt x="7291" y="38530"/>
                </a:lnTo>
                <a:lnTo>
                  <a:pt x="7701" y="38299"/>
                </a:lnTo>
                <a:lnTo>
                  <a:pt x="8086" y="38068"/>
                </a:lnTo>
                <a:lnTo>
                  <a:pt x="8446" y="37786"/>
                </a:lnTo>
                <a:lnTo>
                  <a:pt x="8779" y="37478"/>
                </a:lnTo>
                <a:lnTo>
                  <a:pt x="9267" y="37118"/>
                </a:lnTo>
                <a:lnTo>
                  <a:pt x="10961" y="23308"/>
                </a:lnTo>
                <a:lnTo>
                  <a:pt x="21588" y="36913"/>
                </a:lnTo>
                <a:lnTo>
                  <a:pt x="21691" y="36579"/>
                </a:lnTo>
                <a:lnTo>
                  <a:pt x="21819" y="36271"/>
                </a:lnTo>
                <a:lnTo>
                  <a:pt x="21999" y="35989"/>
                </a:lnTo>
                <a:lnTo>
                  <a:pt x="22204" y="35732"/>
                </a:lnTo>
                <a:lnTo>
                  <a:pt x="11269" y="21717"/>
                </a:lnTo>
                <a:lnTo>
                  <a:pt x="11269" y="21717"/>
                </a:lnTo>
                <a:lnTo>
                  <a:pt x="16172" y="22333"/>
                </a:lnTo>
                <a:lnTo>
                  <a:pt x="16147" y="22205"/>
                </a:lnTo>
                <a:lnTo>
                  <a:pt x="16095" y="22102"/>
                </a:lnTo>
                <a:lnTo>
                  <a:pt x="16018" y="21974"/>
                </a:lnTo>
                <a:lnTo>
                  <a:pt x="15813" y="21666"/>
                </a:lnTo>
                <a:lnTo>
                  <a:pt x="15556" y="21358"/>
                </a:lnTo>
                <a:lnTo>
                  <a:pt x="15274" y="21024"/>
                </a:lnTo>
                <a:lnTo>
                  <a:pt x="14735" y="20485"/>
                </a:lnTo>
                <a:lnTo>
                  <a:pt x="14504" y="20254"/>
                </a:lnTo>
                <a:lnTo>
                  <a:pt x="13734" y="18842"/>
                </a:lnTo>
                <a:lnTo>
                  <a:pt x="11629" y="18585"/>
                </a:lnTo>
                <a:lnTo>
                  <a:pt x="13015" y="17533"/>
                </a:lnTo>
                <a:lnTo>
                  <a:pt x="12964" y="17379"/>
                </a:lnTo>
                <a:lnTo>
                  <a:pt x="12861" y="17096"/>
                </a:lnTo>
                <a:lnTo>
                  <a:pt x="12810" y="16788"/>
                </a:lnTo>
                <a:lnTo>
                  <a:pt x="12733" y="16198"/>
                </a:lnTo>
                <a:lnTo>
                  <a:pt x="11731" y="16968"/>
                </a:lnTo>
                <a:lnTo>
                  <a:pt x="12091" y="13914"/>
                </a:lnTo>
                <a:lnTo>
                  <a:pt x="11885" y="13554"/>
                </a:lnTo>
                <a:lnTo>
                  <a:pt x="11629" y="13195"/>
                </a:lnTo>
                <a:lnTo>
                  <a:pt x="11346" y="12887"/>
                </a:lnTo>
                <a:lnTo>
                  <a:pt x="11038" y="12579"/>
                </a:lnTo>
                <a:lnTo>
                  <a:pt x="9883" y="11655"/>
                </a:lnTo>
                <a:lnTo>
                  <a:pt x="9267" y="11167"/>
                </a:lnTo>
                <a:lnTo>
                  <a:pt x="8651" y="10679"/>
                </a:lnTo>
                <a:lnTo>
                  <a:pt x="8446" y="10525"/>
                </a:lnTo>
                <a:lnTo>
                  <a:pt x="8266" y="10346"/>
                </a:lnTo>
                <a:lnTo>
                  <a:pt x="8138" y="10114"/>
                </a:lnTo>
                <a:lnTo>
                  <a:pt x="8035" y="9883"/>
                </a:lnTo>
                <a:lnTo>
                  <a:pt x="8009" y="9704"/>
                </a:lnTo>
                <a:lnTo>
                  <a:pt x="8009" y="9550"/>
                </a:lnTo>
                <a:lnTo>
                  <a:pt x="8035" y="9396"/>
                </a:lnTo>
                <a:lnTo>
                  <a:pt x="8086" y="9242"/>
                </a:lnTo>
                <a:lnTo>
                  <a:pt x="8215" y="8908"/>
                </a:lnTo>
                <a:lnTo>
                  <a:pt x="8369" y="8600"/>
                </a:lnTo>
                <a:lnTo>
                  <a:pt x="8574" y="8292"/>
                </a:lnTo>
                <a:lnTo>
                  <a:pt x="8779" y="8010"/>
                </a:lnTo>
                <a:lnTo>
                  <a:pt x="8985" y="7727"/>
                </a:lnTo>
                <a:lnTo>
                  <a:pt x="9165" y="7471"/>
                </a:lnTo>
                <a:lnTo>
                  <a:pt x="9729" y="6521"/>
                </a:lnTo>
                <a:lnTo>
                  <a:pt x="10268" y="5545"/>
                </a:lnTo>
                <a:lnTo>
                  <a:pt x="10756" y="4544"/>
                </a:lnTo>
                <a:lnTo>
                  <a:pt x="11167" y="3518"/>
                </a:lnTo>
                <a:lnTo>
                  <a:pt x="11269" y="3287"/>
                </a:lnTo>
                <a:lnTo>
                  <a:pt x="11321" y="3030"/>
                </a:lnTo>
                <a:lnTo>
                  <a:pt x="11372" y="2773"/>
                </a:lnTo>
                <a:lnTo>
                  <a:pt x="11423" y="2516"/>
                </a:lnTo>
                <a:lnTo>
                  <a:pt x="11449" y="2260"/>
                </a:lnTo>
                <a:lnTo>
                  <a:pt x="11423" y="2003"/>
                </a:lnTo>
                <a:lnTo>
                  <a:pt x="11423" y="1772"/>
                </a:lnTo>
                <a:lnTo>
                  <a:pt x="11372" y="1515"/>
                </a:lnTo>
                <a:lnTo>
                  <a:pt x="11295" y="1284"/>
                </a:lnTo>
                <a:lnTo>
                  <a:pt x="11192" y="1079"/>
                </a:lnTo>
                <a:lnTo>
                  <a:pt x="11090" y="874"/>
                </a:lnTo>
                <a:lnTo>
                  <a:pt x="10936" y="668"/>
                </a:lnTo>
                <a:lnTo>
                  <a:pt x="10756" y="514"/>
                </a:lnTo>
                <a:lnTo>
                  <a:pt x="10551" y="360"/>
                </a:lnTo>
                <a:lnTo>
                  <a:pt x="10320" y="232"/>
                </a:lnTo>
                <a:lnTo>
                  <a:pt x="10037" y="129"/>
                </a:lnTo>
                <a:lnTo>
                  <a:pt x="9806" y="52"/>
                </a:lnTo>
                <a:lnTo>
                  <a:pt x="9575" y="27"/>
                </a:lnTo>
                <a:lnTo>
                  <a:pt x="93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33"/>
          <p:cNvSpPr/>
          <p:nvPr/>
        </p:nvSpPr>
        <p:spPr>
          <a:xfrm>
            <a:off x="4383894" y="4168686"/>
            <a:ext cx="381464" cy="507414"/>
          </a:xfrm>
          <a:custGeom>
            <a:avLst/>
            <a:gdLst/>
            <a:ahLst/>
            <a:cxnLst/>
            <a:rect l="l" t="t" r="r" b="b"/>
            <a:pathLst>
              <a:path w="5597" h="7445" extrusionOk="0">
                <a:moveTo>
                  <a:pt x="5597" y="0"/>
                </a:moveTo>
                <a:lnTo>
                  <a:pt x="5160" y="771"/>
                </a:lnTo>
                <a:lnTo>
                  <a:pt x="4724" y="1489"/>
                </a:lnTo>
                <a:lnTo>
                  <a:pt x="4467" y="1849"/>
                </a:lnTo>
                <a:lnTo>
                  <a:pt x="4185" y="2182"/>
                </a:lnTo>
                <a:lnTo>
                  <a:pt x="3902" y="2490"/>
                </a:lnTo>
                <a:lnTo>
                  <a:pt x="3569" y="2798"/>
                </a:lnTo>
                <a:lnTo>
                  <a:pt x="3415" y="2901"/>
                </a:lnTo>
                <a:lnTo>
                  <a:pt x="3261" y="2978"/>
                </a:lnTo>
                <a:lnTo>
                  <a:pt x="3081" y="3029"/>
                </a:lnTo>
                <a:lnTo>
                  <a:pt x="2901" y="3081"/>
                </a:lnTo>
                <a:lnTo>
                  <a:pt x="2696" y="3106"/>
                </a:lnTo>
                <a:lnTo>
                  <a:pt x="2516" y="3106"/>
                </a:lnTo>
                <a:lnTo>
                  <a:pt x="2105" y="3081"/>
                </a:lnTo>
                <a:lnTo>
                  <a:pt x="1695" y="3029"/>
                </a:lnTo>
                <a:lnTo>
                  <a:pt x="1310" y="2952"/>
                </a:lnTo>
                <a:lnTo>
                  <a:pt x="565" y="2798"/>
                </a:lnTo>
                <a:lnTo>
                  <a:pt x="1" y="7445"/>
                </a:lnTo>
                <a:lnTo>
                  <a:pt x="2182" y="7085"/>
                </a:lnTo>
                <a:lnTo>
                  <a:pt x="4339" y="6700"/>
                </a:lnTo>
                <a:lnTo>
                  <a:pt x="4801" y="6623"/>
                </a:lnTo>
                <a:lnTo>
                  <a:pt x="559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9" name="Google Shape;1169;p33"/>
          <p:cNvCxnSpPr/>
          <p:nvPr/>
        </p:nvCxnSpPr>
        <p:spPr>
          <a:xfrm rot="10800000">
            <a:off x="5050000" y="3785400"/>
            <a:ext cx="3644400" cy="941400"/>
          </a:xfrm>
          <a:prstGeom prst="bentConnector3">
            <a:avLst>
              <a:gd name="adj1" fmla="val 54012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diamond" w="med" len="med"/>
            <a:tailEnd type="oval" w="med" len="med"/>
          </a:ln>
        </p:spPr>
      </p:cxnSp>
      <p:cxnSp>
        <p:nvCxnSpPr>
          <p:cNvPr id="1170" name="Google Shape;1170;p33"/>
          <p:cNvCxnSpPr/>
          <p:nvPr/>
        </p:nvCxnSpPr>
        <p:spPr>
          <a:xfrm rot="10800000" flipH="1">
            <a:off x="464800" y="2826300"/>
            <a:ext cx="3313800" cy="1900500"/>
          </a:xfrm>
          <a:prstGeom prst="bentConnector3">
            <a:avLst>
              <a:gd name="adj1" fmla="val 6233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diamond" w="med" len="med"/>
            <a:tailEnd type="oval" w="med" len="med"/>
          </a:ln>
        </p:spPr>
      </p:cxnSp>
      <p:cxnSp>
        <p:nvCxnSpPr>
          <p:cNvPr id="1171" name="Google Shape;1171;p33"/>
          <p:cNvCxnSpPr/>
          <p:nvPr/>
        </p:nvCxnSpPr>
        <p:spPr>
          <a:xfrm flipH="1">
            <a:off x="4795900" y="1150775"/>
            <a:ext cx="3898500" cy="1444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med" len="med"/>
            <a:tailEnd type="oval" w="med" len="med"/>
          </a:ln>
        </p:spPr>
      </p:cxnSp>
      <p:cxnSp>
        <p:nvCxnSpPr>
          <p:cNvPr id="1172" name="Google Shape;1172;p33"/>
          <p:cNvCxnSpPr/>
          <p:nvPr/>
        </p:nvCxnSpPr>
        <p:spPr>
          <a:xfrm>
            <a:off x="464800" y="1150775"/>
            <a:ext cx="4030500" cy="78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diamond" w="med" len="med"/>
            <a:tailEnd type="oval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8" name="Google Shape;1178;p34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34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0" name="Google Shape;1180;p34"/>
          <p:cNvGrpSpPr/>
          <p:nvPr/>
        </p:nvGrpSpPr>
        <p:grpSpPr>
          <a:xfrm>
            <a:off x="983730" y="967487"/>
            <a:ext cx="2836448" cy="3764576"/>
            <a:chOff x="2309075" y="966300"/>
            <a:chExt cx="3001850" cy="3984100"/>
          </a:xfrm>
        </p:grpSpPr>
        <p:sp>
          <p:nvSpPr>
            <p:cNvPr id="1181" name="Google Shape;1181;p34"/>
            <p:cNvSpPr/>
            <p:nvPr/>
          </p:nvSpPr>
          <p:spPr>
            <a:xfrm>
              <a:off x="2914150" y="3093225"/>
              <a:ext cx="233150" cy="188625"/>
            </a:xfrm>
            <a:custGeom>
              <a:avLst/>
              <a:gdLst/>
              <a:ahLst/>
              <a:cxnLst/>
              <a:rect l="l" t="t" r="r" b="b"/>
              <a:pathLst>
                <a:path w="9326" h="7545" extrusionOk="0">
                  <a:moveTo>
                    <a:pt x="4192" y="1"/>
                  </a:moveTo>
                  <a:lnTo>
                    <a:pt x="3982" y="106"/>
                  </a:lnTo>
                  <a:lnTo>
                    <a:pt x="3982" y="210"/>
                  </a:lnTo>
                  <a:lnTo>
                    <a:pt x="2830" y="734"/>
                  </a:lnTo>
                  <a:lnTo>
                    <a:pt x="1992" y="1153"/>
                  </a:lnTo>
                  <a:lnTo>
                    <a:pt x="1363" y="1468"/>
                  </a:lnTo>
                  <a:lnTo>
                    <a:pt x="525" y="1782"/>
                  </a:lnTo>
                  <a:lnTo>
                    <a:pt x="1" y="2201"/>
                  </a:lnTo>
                  <a:lnTo>
                    <a:pt x="839" y="4297"/>
                  </a:lnTo>
                  <a:lnTo>
                    <a:pt x="2411" y="5135"/>
                  </a:lnTo>
                  <a:lnTo>
                    <a:pt x="3354" y="6182"/>
                  </a:lnTo>
                  <a:lnTo>
                    <a:pt x="4192" y="6182"/>
                  </a:lnTo>
                  <a:lnTo>
                    <a:pt x="4506" y="6392"/>
                  </a:lnTo>
                  <a:lnTo>
                    <a:pt x="5659" y="7125"/>
                  </a:lnTo>
                  <a:lnTo>
                    <a:pt x="6392" y="7545"/>
                  </a:lnTo>
                  <a:lnTo>
                    <a:pt x="6811" y="7545"/>
                  </a:lnTo>
                  <a:lnTo>
                    <a:pt x="7964" y="7335"/>
                  </a:lnTo>
                  <a:lnTo>
                    <a:pt x="8173" y="7230"/>
                  </a:lnTo>
                  <a:lnTo>
                    <a:pt x="9012" y="6916"/>
                  </a:lnTo>
                  <a:lnTo>
                    <a:pt x="9116" y="6811"/>
                  </a:lnTo>
                  <a:lnTo>
                    <a:pt x="9221" y="6706"/>
                  </a:lnTo>
                  <a:lnTo>
                    <a:pt x="9221" y="6392"/>
                  </a:lnTo>
                  <a:lnTo>
                    <a:pt x="9326" y="5973"/>
                  </a:lnTo>
                  <a:lnTo>
                    <a:pt x="9221" y="5763"/>
                  </a:lnTo>
                  <a:lnTo>
                    <a:pt x="9116" y="5449"/>
                  </a:lnTo>
                  <a:lnTo>
                    <a:pt x="9116" y="5240"/>
                  </a:lnTo>
                  <a:lnTo>
                    <a:pt x="9012" y="4925"/>
                  </a:lnTo>
                  <a:lnTo>
                    <a:pt x="8697" y="4611"/>
                  </a:lnTo>
                  <a:lnTo>
                    <a:pt x="8278" y="4297"/>
                  </a:lnTo>
                  <a:lnTo>
                    <a:pt x="8173" y="4297"/>
                  </a:lnTo>
                  <a:lnTo>
                    <a:pt x="7859" y="3458"/>
                  </a:lnTo>
                  <a:lnTo>
                    <a:pt x="7335" y="2934"/>
                  </a:lnTo>
                  <a:lnTo>
                    <a:pt x="7126" y="2830"/>
                  </a:lnTo>
                  <a:lnTo>
                    <a:pt x="6497" y="2830"/>
                  </a:lnTo>
                  <a:lnTo>
                    <a:pt x="6078" y="3144"/>
                  </a:lnTo>
                  <a:lnTo>
                    <a:pt x="5764" y="3354"/>
                  </a:lnTo>
                  <a:lnTo>
                    <a:pt x="5449" y="3354"/>
                  </a:lnTo>
                  <a:lnTo>
                    <a:pt x="5344" y="3144"/>
                  </a:lnTo>
                  <a:lnTo>
                    <a:pt x="5240" y="3039"/>
                  </a:lnTo>
                  <a:lnTo>
                    <a:pt x="4716" y="2830"/>
                  </a:lnTo>
                  <a:lnTo>
                    <a:pt x="4716" y="1677"/>
                  </a:lnTo>
                  <a:lnTo>
                    <a:pt x="5240" y="1153"/>
                  </a:lnTo>
                  <a:lnTo>
                    <a:pt x="5449" y="420"/>
                  </a:lnTo>
                  <a:lnTo>
                    <a:pt x="5030" y="31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218000" y="3122050"/>
              <a:ext cx="144100" cy="196475"/>
            </a:xfrm>
            <a:custGeom>
              <a:avLst/>
              <a:gdLst/>
              <a:ahLst/>
              <a:cxnLst/>
              <a:rect l="l" t="t" r="r" b="b"/>
              <a:pathLst>
                <a:path w="5764" h="7859" extrusionOk="0">
                  <a:moveTo>
                    <a:pt x="2725" y="0"/>
                  </a:moveTo>
                  <a:lnTo>
                    <a:pt x="2515" y="315"/>
                  </a:lnTo>
                  <a:lnTo>
                    <a:pt x="2096" y="943"/>
                  </a:lnTo>
                  <a:lnTo>
                    <a:pt x="1887" y="1258"/>
                  </a:lnTo>
                  <a:lnTo>
                    <a:pt x="1887" y="1467"/>
                  </a:lnTo>
                  <a:lnTo>
                    <a:pt x="1887" y="1886"/>
                  </a:lnTo>
                  <a:lnTo>
                    <a:pt x="1887" y="2096"/>
                  </a:lnTo>
                  <a:lnTo>
                    <a:pt x="630" y="2096"/>
                  </a:lnTo>
                  <a:lnTo>
                    <a:pt x="525" y="2201"/>
                  </a:lnTo>
                  <a:lnTo>
                    <a:pt x="106" y="3039"/>
                  </a:lnTo>
                  <a:lnTo>
                    <a:pt x="1" y="3563"/>
                  </a:lnTo>
                  <a:lnTo>
                    <a:pt x="210" y="3877"/>
                  </a:lnTo>
                  <a:lnTo>
                    <a:pt x="420" y="5029"/>
                  </a:lnTo>
                  <a:lnTo>
                    <a:pt x="1887" y="5553"/>
                  </a:lnTo>
                  <a:lnTo>
                    <a:pt x="2306" y="5553"/>
                  </a:lnTo>
                  <a:lnTo>
                    <a:pt x="2411" y="5658"/>
                  </a:lnTo>
                  <a:lnTo>
                    <a:pt x="2515" y="5868"/>
                  </a:lnTo>
                  <a:lnTo>
                    <a:pt x="2515" y="6182"/>
                  </a:lnTo>
                  <a:lnTo>
                    <a:pt x="2306" y="6706"/>
                  </a:lnTo>
                  <a:lnTo>
                    <a:pt x="1887" y="7335"/>
                  </a:lnTo>
                  <a:lnTo>
                    <a:pt x="1468" y="7649"/>
                  </a:lnTo>
                  <a:lnTo>
                    <a:pt x="1782" y="7754"/>
                  </a:lnTo>
                  <a:lnTo>
                    <a:pt x="2515" y="7858"/>
                  </a:lnTo>
                  <a:lnTo>
                    <a:pt x="3039" y="7858"/>
                  </a:lnTo>
                  <a:lnTo>
                    <a:pt x="3563" y="7754"/>
                  </a:lnTo>
                  <a:lnTo>
                    <a:pt x="4611" y="7858"/>
                  </a:lnTo>
                  <a:lnTo>
                    <a:pt x="5030" y="7125"/>
                  </a:lnTo>
                  <a:lnTo>
                    <a:pt x="5449" y="6915"/>
                  </a:lnTo>
                  <a:lnTo>
                    <a:pt x="5763" y="6601"/>
                  </a:lnTo>
                  <a:lnTo>
                    <a:pt x="5659" y="6496"/>
                  </a:lnTo>
                  <a:lnTo>
                    <a:pt x="5240" y="5553"/>
                  </a:lnTo>
                  <a:lnTo>
                    <a:pt x="4925" y="4191"/>
                  </a:lnTo>
                  <a:lnTo>
                    <a:pt x="4821" y="3144"/>
                  </a:lnTo>
                  <a:lnTo>
                    <a:pt x="4506" y="2515"/>
                  </a:lnTo>
                  <a:lnTo>
                    <a:pt x="4716" y="1781"/>
                  </a:lnTo>
                  <a:lnTo>
                    <a:pt x="5135" y="1153"/>
                  </a:lnTo>
                  <a:lnTo>
                    <a:pt x="5659" y="734"/>
                  </a:lnTo>
                  <a:lnTo>
                    <a:pt x="5659" y="419"/>
                  </a:lnTo>
                  <a:lnTo>
                    <a:pt x="5554" y="210"/>
                  </a:lnTo>
                  <a:lnTo>
                    <a:pt x="4506" y="524"/>
                  </a:lnTo>
                  <a:lnTo>
                    <a:pt x="4506" y="524"/>
                  </a:lnTo>
                  <a:lnTo>
                    <a:pt x="4611" y="210"/>
                  </a:lnTo>
                  <a:lnTo>
                    <a:pt x="4401" y="105"/>
                  </a:lnTo>
                  <a:lnTo>
                    <a:pt x="3878" y="105"/>
                  </a:lnTo>
                  <a:lnTo>
                    <a:pt x="3144" y="315"/>
                  </a:lnTo>
                  <a:lnTo>
                    <a:pt x="3039" y="210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3341125" y="3059175"/>
              <a:ext cx="225275" cy="306500"/>
            </a:xfrm>
            <a:custGeom>
              <a:avLst/>
              <a:gdLst/>
              <a:ahLst/>
              <a:cxnLst/>
              <a:rect l="l" t="t" r="r" b="b"/>
              <a:pathLst>
                <a:path w="9011" h="12260" extrusionOk="0">
                  <a:moveTo>
                    <a:pt x="5658" y="1"/>
                  </a:moveTo>
                  <a:lnTo>
                    <a:pt x="5344" y="105"/>
                  </a:lnTo>
                  <a:lnTo>
                    <a:pt x="5029" y="210"/>
                  </a:lnTo>
                  <a:lnTo>
                    <a:pt x="4506" y="629"/>
                  </a:lnTo>
                  <a:lnTo>
                    <a:pt x="4610" y="734"/>
                  </a:lnTo>
                  <a:lnTo>
                    <a:pt x="4506" y="1468"/>
                  </a:lnTo>
                  <a:lnTo>
                    <a:pt x="4401" y="1677"/>
                  </a:lnTo>
                  <a:lnTo>
                    <a:pt x="4191" y="1782"/>
                  </a:lnTo>
                  <a:lnTo>
                    <a:pt x="4087" y="1991"/>
                  </a:lnTo>
                  <a:lnTo>
                    <a:pt x="3982" y="2201"/>
                  </a:lnTo>
                  <a:lnTo>
                    <a:pt x="3772" y="2515"/>
                  </a:lnTo>
                  <a:lnTo>
                    <a:pt x="3667" y="2620"/>
                  </a:lnTo>
                  <a:lnTo>
                    <a:pt x="3353" y="2725"/>
                  </a:lnTo>
                  <a:lnTo>
                    <a:pt x="2934" y="2620"/>
                  </a:lnTo>
                  <a:lnTo>
                    <a:pt x="2305" y="2830"/>
                  </a:lnTo>
                  <a:lnTo>
                    <a:pt x="1467" y="2934"/>
                  </a:lnTo>
                  <a:lnTo>
                    <a:pt x="1153" y="2830"/>
                  </a:lnTo>
                  <a:lnTo>
                    <a:pt x="1153" y="3458"/>
                  </a:lnTo>
                  <a:lnTo>
                    <a:pt x="524" y="3982"/>
                  </a:lnTo>
                  <a:lnTo>
                    <a:pt x="105" y="4401"/>
                  </a:lnTo>
                  <a:lnTo>
                    <a:pt x="0" y="4925"/>
                  </a:lnTo>
                  <a:lnTo>
                    <a:pt x="315" y="5554"/>
                  </a:lnTo>
                  <a:lnTo>
                    <a:pt x="419" y="6602"/>
                  </a:lnTo>
                  <a:lnTo>
                    <a:pt x="629" y="7964"/>
                  </a:lnTo>
                  <a:lnTo>
                    <a:pt x="1048" y="8697"/>
                  </a:lnTo>
                  <a:lnTo>
                    <a:pt x="1467" y="9221"/>
                  </a:lnTo>
                  <a:lnTo>
                    <a:pt x="734" y="9850"/>
                  </a:lnTo>
                  <a:lnTo>
                    <a:pt x="419" y="9954"/>
                  </a:lnTo>
                  <a:lnTo>
                    <a:pt x="0" y="10688"/>
                  </a:lnTo>
                  <a:lnTo>
                    <a:pt x="105" y="11316"/>
                  </a:lnTo>
                  <a:lnTo>
                    <a:pt x="105" y="11631"/>
                  </a:lnTo>
                  <a:lnTo>
                    <a:pt x="315" y="11735"/>
                  </a:lnTo>
                  <a:lnTo>
                    <a:pt x="524" y="11945"/>
                  </a:lnTo>
                  <a:lnTo>
                    <a:pt x="524" y="12050"/>
                  </a:lnTo>
                  <a:lnTo>
                    <a:pt x="943" y="12155"/>
                  </a:lnTo>
                  <a:lnTo>
                    <a:pt x="1362" y="12155"/>
                  </a:lnTo>
                  <a:lnTo>
                    <a:pt x="1467" y="12259"/>
                  </a:lnTo>
                  <a:lnTo>
                    <a:pt x="1572" y="12259"/>
                  </a:lnTo>
                  <a:lnTo>
                    <a:pt x="1886" y="12155"/>
                  </a:lnTo>
                  <a:lnTo>
                    <a:pt x="2096" y="12050"/>
                  </a:lnTo>
                  <a:lnTo>
                    <a:pt x="2305" y="11945"/>
                  </a:lnTo>
                  <a:lnTo>
                    <a:pt x="2410" y="11631"/>
                  </a:lnTo>
                  <a:lnTo>
                    <a:pt x="2410" y="11421"/>
                  </a:lnTo>
                  <a:lnTo>
                    <a:pt x="2724" y="11421"/>
                  </a:lnTo>
                  <a:lnTo>
                    <a:pt x="3039" y="11316"/>
                  </a:lnTo>
                  <a:lnTo>
                    <a:pt x="3248" y="11107"/>
                  </a:lnTo>
                  <a:lnTo>
                    <a:pt x="3248" y="11002"/>
                  </a:lnTo>
                  <a:lnTo>
                    <a:pt x="3458" y="10897"/>
                  </a:lnTo>
                  <a:lnTo>
                    <a:pt x="3772" y="10793"/>
                  </a:lnTo>
                  <a:lnTo>
                    <a:pt x="3772" y="10688"/>
                  </a:lnTo>
                  <a:lnTo>
                    <a:pt x="4087" y="10373"/>
                  </a:lnTo>
                  <a:lnTo>
                    <a:pt x="4401" y="9954"/>
                  </a:lnTo>
                  <a:lnTo>
                    <a:pt x="4506" y="9535"/>
                  </a:lnTo>
                  <a:lnTo>
                    <a:pt x="4610" y="9221"/>
                  </a:lnTo>
                  <a:lnTo>
                    <a:pt x="4715" y="8907"/>
                  </a:lnTo>
                  <a:lnTo>
                    <a:pt x="4715" y="8697"/>
                  </a:lnTo>
                  <a:lnTo>
                    <a:pt x="4610" y="8592"/>
                  </a:lnTo>
                  <a:lnTo>
                    <a:pt x="4610" y="8487"/>
                  </a:lnTo>
                  <a:lnTo>
                    <a:pt x="4610" y="8173"/>
                  </a:lnTo>
                  <a:lnTo>
                    <a:pt x="4925" y="7859"/>
                  </a:lnTo>
                  <a:lnTo>
                    <a:pt x="4925" y="7754"/>
                  </a:lnTo>
                  <a:lnTo>
                    <a:pt x="5658" y="7754"/>
                  </a:lnTo>
                  <a:lnTo>
                    <a:pt x="5868" y="7649"/>
                  </a:lnTo>
                  <a:lnTo>
                    <a:pt x="5972" y="7754"/>
                  </a:lnTo>
                  <a:lnTo>
                    <a:pt x="6182" y="7859"/>
                  </a:lnTo>
                  <a:lnTo>
                    <a:pt x="6392" y="8068"/>
                  </a:lnTo>
                  <a:lnTo>
                    <a:pt x="6601" y="8068"/>
                  </a:lnTo>
                  <a:lnTo>
                    <a:pt x="6811" y="7859"/>
                  </a:lnTo>
                  <a:lnTo>
                    <a:pt x="6915" y="7649"/>
                  </a:lnTo>
                  <a:lnTo>
                    <a:pt x="7125" y="7649"/>
                  </a:lnTo>
                  <a:lnTo>
                    <a:pt x="7125" y="7544"/>
                  </a:lnTo>
                  <a:lnTo>
                    <a:pt x="7230" y="7440"/>
                  </a:lnTo>
                  <a:lnTo>
                    <a:pt x="7335" y="7335"/>
                  </a:lnTo>
                  <a:lnTo>
                    <a:pt x="7649" y="7021"/>
                  </a:lnTo>
                  <a:lnTo>
                    <a:pt x="7754" y="6811"/>
                  </a:lnTo>
                  <a:lnTo>
                    <a:pt x="7858" y="6706"/>
                  </a:lnTo>
                  <a:lnTo>
                    <a:pt x="7963" y="6497"/>
                  </a:lnTo>
                  <a:lnTo>
                    <a:pt x="7963" y="6392"/>
                  </a:lnTo>
                  <a:lnTo>
                    <a:pt x="7963" y="6287"/>
                  </a:lnTo>
                  <a:lnTo>
                    <a:pt x="8173" y="6182"/>
                  </a:lnTo>
                  <a:lnTo>
                    <a:pt x="8278" y="6078"/>
                  </a:lnTo>
                  <a:lnTo>
                    <a:pt x="8278" y="5868"/>
                  </a:lnTo>
                  <a:lnTo>
                    <a:pt x="8487" y="5659"/>
                  </a:lnTo>
                  <a:lnTo>
                    <a:pt x="8487" y="5449"/>
                  </a:lnTo>
                  <a:lnTo>
                    <a:pt x="8487" y="5344"/>
                  </a:lnTo>
                  <a:lnTo>
                    <a:pt x="8592" y="5239"/>
                  </a:lnTo>
                  <a:lnTo>
                    <a:pt x="8697" y="5030"/>
                  </a:lnTo>
                  <a:lnTo>
                    <a:pt x="8697" y="4925"/>
                  </a:lnTo>
                  <a:lnTo>
                    <a:pt x="8697" y="4820"/>
                  </a:lnTo>
                  <a:lnTo>
                    <a:pt x="8697" y="4716"/>
                  </a:lnTo>
                  <a:lnTo>
                    <a:pt x="8697" y="4506"/>
                  </a:lnTo>
                  <a:lnTo>
                    <a:pt x="8801" y="4296"/>
                  </a:lnTo>
                  <a:lnTo>
                    <a:pt x="8906" y="4087"/>
                  </a:lnTo>
                  <a:lnTo>
                    <a:pt x="9011" y="3877"/>
                  </a:lnTo>
                  <a:lnTo>
                    <a:pt x="9011" y="3458"/>
                  </a:lnTo>
                  <a:lnTo>
                    <a:pt x="8697" y="3039"/>
                  </a:lnTo>
                  <a:lnTo>
                    <a:pt x="8592" y="2725"/>
                  </a:lnTo>
                  <a:lnTo>
                    <a:pt x="8592" y="2411"/>
                  </a:lnTo>
                  <a:lnTo>
                    <a:pt x="8487" y="2096"/>
                  </a:lnTo>
                  <a:lnTo>
                    <a:pt x="8382" y="1782"/>
                  </a:lnTo>
                  <a:lnTo>
                    <a:pt x="8173" y="1363"/>
                  </a:lnTo>
                  <a:lnTo>
                    <a:pt x="8068" y="944"/>
                  </a:lnTo>
                  <a:lnTo>
                    <a:pt x="7858" y="525"/>
                  </a:lnTo>
                  <a:lnTo>
                    <a:pt x="7649" y="210"/>
                  </a:lnTo>
                  <a:lnTo>
                    <a:pt x="7335" y="1"/>
                  </a:lnTo>
                  <a:lnTo>
                    <a:pt x="6496" y="1"/>
                  </a:lnTo>
                  <a:lnTo>
                    <a:pt x="6182" y="105"/>
                  </a:lnTo>
                  <a:lnTo>
                    <a:pt x="6077" y="105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2969175" y="2954400"/>
              <a:ext cx="332675" cy="254100"/>
            </a:xfrm>
            <a:custGeom>
              <a:avLst/>
              <a:gdLst/>
              <a:ahLst/>
              <a:cxnLst/>
              <a:rect l="l" t="t" r="r" b="b"/>
              <a:pathLst>
                <a:path w="13307" h="10164" extrusionOk="0">
                  <a:moveTo>
                    <a:pt x="5029" y="1"/>
                  </a:moveTo>
                  <a:lnTo>
                    <a:pt x="4820" y="525"/>
                  </a:lnTo>
                  <a:lnTo>
                    <a:pt x="4610" y="944"/>
                  </a:lnTo>
                  <a:lnTo>
                    <a:pt x="4086" y="1677"/>
                  </a:lnTo>
                  <a:lnTo>
                    <a:pt x="3772" y="2306"/>
                  </a:lnTo>
                  <a:lnTo>
                    <a:pt x="3458" y="2934"/>
                  </a:lnTo>
                  <a:lnTo>
                    <a:pt x="2410" y="3668"/>
                  </a:lnTo>
                  <a:lnTo>
                    <a:pt x="2096" y="3877"/>
                  </a:lnTo>
                  <a:lnTo>
                    <a:pt x="1048" y="3877"/>
                  </a:lnTo>
                  <a:lnTo>
                    <a:pt x="734" y="3773"/>
                  </a:lnTo>
                  <a:lnTo>
                    <a:pt x="524" y="3773"/>
                  </a:lnTo>
                  <a:lnTo>
                    <a:pt x="105" y="3982"/>
                  </a:lnTo>
                  <a:lnTo>
                    <a:pt x="0" y="4192"/>
                  </a:lnTo>
                  <a:lnTo>
                    <a:pt x="210" y="4192"/>
                  </a:lnTo>
                  <a:lnTo>
                    <a:pt x="943" y="4296"/>
                  </a:lnTo>
                  <a:lnTo>
                    <a:pt x="1677" y="4401"/>
                  </a:lnTo>
                  <a:lnTo>
                    <a:pt x="1886" y="4506"/>
                  </a:lnTo>
                  <a:lnTo>
                    <a:pt x="2096" y="4716"/>
                  </a:lnTo>
                  <a:lnTo>
                    <a:pt x="2096" y="5135"/>
                  </a:lnTo>
                  <a:lnTo>
                    <a:pt x="3039" y="5449"/>
                  </a:lnTo>
                  <a:lnTo>
                    <a:pt x="3667" y="5763"/>
                  </a:lnTo>
                  <a:lnTo>
                    <a:pt x="3353" y="6916"/>
                  </a:lnTo>
                  <a:lnTo>
                    <a:pt x="2934" y="7440"/>
                  </a:lnTo>
                  <a:lnTo>
                    <a:pt x="2934" y="8068"/>
                  </a:lnTo>
                  <a:lnTo>
                    <a:pt x="3563" y="8278"/>
                  </a:lnTo>
                  <a:lnTo>
                    <a:pt x="3458" y="8383"/>
                  </a:lnTo>
                  <a:lnTo>
                    <a:pt x="3458" y="8487"/>
                  </a:lnTo>
                  <a:lnTo>
                    <a:pt x="3563" y="8383"/>
                  </a:lnTo>
                  <a:lnTo>
                    <a:pt x="4086" y="7964"/>
                  </a:lnTo>
                  <a:lnTo>
                    <a:pt x="5029" y="7964"/>
                  </a:lnTo>
                  <a:lnTo>
                    <a:pt x="5449" y="8173"/>
                  </a:lnTo>
                  <a:lnTo>
                    <a:pt x="5972" y="8907"/>
                  </a:lnTo>
                  <a:lnTo>
                    <a:pt x="6287" y="9535"/>
                  </a:lnTo>
                  <a:lnTo>
                    <a:pt x="6706" y="9850"/>
                  </a:lnTo>
                  <a:lnTo>
                    <a:pt x="7125" y="10164"/>
                  </a:lnTo>
                  <a:lnTo>
                    <a:pt x="7544" y="9745"/>
                  </a:lnTo>
                  <a:lnTo>
                    <a:pt x="8068" y="9116"/>
                  </a:lnTo>
                  <a:lnTo>
                    <a:pt x="8382" y="8907"/>
                  </a:lnTo>
                  <a:lnTo>
                    <a:pt x="8801" y="8907"/>
                  </a:lnTo>
                  <a:lnTo>
                    <a:pt x="9116" y="9011"/>
                  </a:lnTo>
                  <a:lnTo>
                    <a:pt x="9325" y="9221"/>
                  </a:lnTo>
                  <a:lnTo>
                    <a:pt x="9640" y="9745"/>
                  </a:lnTo>
                  <a:lnTo>
                    <a:pt x="9744" y="9640"/>
                  </a:lnTo>
                  <a:lnTo>
                    <a:pt x="10163" y="8697"/>
                  </a:lnTo>
                  <a:lnTo>
                    <a:pt x="10373" y="8383"/>
                  </a:lnTo>
                  <a:lnTo>
                    <a:pt x="11421" y="8383"/>
                  </a:lnTo>
                  <a:lnTo>
                    <a:pt x="11421" y="8173"/>
                  </a:lnTo>
                  <a:lnTo>
                    <a:pt x="11421" y="7964"/>
                  </a:lnTo>
                  <a:lnTo>
                    <a:pt x="11525" y="7754"/>
                  </a:lnTo>
                  <a:lnTo>
                    <a:pt x="11735" y="7440"/>
                  </a:lnTo>
                  <a:lnTo>
                    <a:pt x="12154" y="6811"/>
                  </a:lnTo>
                  <a:lnTo>
                    <a:pt x="12259" y="6392"/>
                  </a:lnTo>
                  <a:lnTo>
                    <a:pt x="12468" y="6078"/>
                  </a:lnTo>
                  <a:lnTo>
                    <a:pt x="12573" y="5763"/>
                  </a:lnTo>
                  <a:lnTo>
                    <a:pt x="12783" y="5554"/>
                  </a:lnTo>
                  <a:lnTo>
                    <a:pt x="13097" y="5239"/>
                  </a:lnTo>
                  <a:lnTo>
                    <a:pt x="13307" y="4820"/>
                  </a:lnTo>
                  <a:lnTo>
                    <a:pt x="13097" y="4296"/>
                  </a:lnTo>
                  <a:lnTo>
                    <a:pt x="12364" y="4611"/>
                  </a:lnTo>
                  <a:lnTo>
                    <a:pt x="11630" y="4611"/>
                  </a:lnTo>
                  <a:lnTo>
                    <a:pt x="10897" y="4087"/>
                  </a:lnTo>
                  <a:lnTo>
                    <a:pt x="10373" y="3563"/>
                  </a:lnTo>
                  <a:lnTo>
                    <a:pt x="10268" y="3249"/>
                  </a:lnTo>
                  <a:lnTo>
                    <a:pt x="9954" y="3249"/>
                  </a:lnTo>
                  <a:lnTo>
                    <a:pt x="8906" y="3039"/>
                  </a:lnTo>
                  <a:lnTo>
                    <a:pt x="9325" y="2411"/>
                  </a:lnTo>
                  <a:lnTo>
                    <a:pt x="9535" y="2201"/>
                  </a:lnTo>
                  <a:lnTo>
                    <a:pt x="9430" y="1782"/>
                  </a:lnTo>
                  <a:lnTo>
                    <a:pt x="8906" y="1677"/>
                  </a:lnTo>
                  <a:lnTo>
                    <a:pt x="8801" y="1782"/>
                  </a:lnTo>
                  <a:lnTo>
                    <a:pt x="8487" y="1887"/>
                  </a:lnTo>
                  <a:lnTo>
                    <a:pt x="8277" y="1887"/>
                  </a:lnTo>
                  <a:lnTo>
                    <a:pt x="7963" y="1782"/>
                  </a:lnTo>
                  <a:lnTo>
                    <a:pt x="7230" y="1572"/>
                  </a:lnTo>
                  <a:lnTo>
                    <a:pt x="7020" y="1153"/>
                  </a:lnTo>
                  <a:lnTo>
                    <a:pt x="6496" y="839"/>
                  </a:lnTo>
                  <a:lnTo>
                    <a:pt x="6182" y="525"/>
                  </a:lnTo>
                  <a:lnTo>
                    <a:pt x="6077" y="420"/>
                  </a:lnTo>
                  <a:lnTo>
                    <a:pt x="5763" y="315"/>
                  </a:lnTo>
                  <a:lnTo>
                    <a:pt x="5344" y="210"/>
                  </a:lnTo>
                  <a:lnTo>
                    <a:pt x="502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3275625" y="2815575"/>
              <a:ext cx="227925" cy="306500"/>
            </a:xfrm>
            <a:custGeom>
              <a:avLst/>
              <a:gdLst/>
              <a:ahLst/>
              <a:cxnLst/>
              <a:rect l="l" t="t" r="r" b="b"/>
              <a:pathLst>
                <a:path w="9117" h="12260" extrusionOk="0">
                  <a:moveTo>
                    <a:pt x="1153" y="1"/>
                  </a:moveTo>
                  <a:lnTo>
                    <a:pt x="734" y="105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1" y="734"/>
                  </a:lnTo>
                  <a:lnTo>
                    <a:pt x="525" y="1467"/>
                  </a:lnTo>
                  <a:lnTo>
                    <a:pt x="734" y="1572"/>
                  </a:lnTo>
                  <a:lnTo>
                    <a:pt x="839" y="1782"/>
                  </a:lnTo>
                  <a:lnTo>
                    <a:pt x="944" y="2201"/>
                  </a:lnTo>
                  <a:lnTo>
                    <a:pt x="944" y="2306"/>
                  </a:lnTo>
                  <a:lnTo>
                    <a:pt x="734" y="2830"/>
                  </a:lnTo>
                  <a:lnTo>
                    <a:pt x="734" y="3353"/>
                  </a:lnTo>
                  <a:lnTo>
                    <a:pt x="630" y="4087"/>
                  </a:lnTo>
                  <a:lnTo>
                    <a:pt x="1153" y="4715"/>
                  </a:lnTo>
                  <a:lnTo>
                    <a:pt x="1782" y="6078"/>
                  </a:lnTo>
                  <a:lnTo>
                    <a:pt x="2096" y="7335"/>
                  </a:lnTo>
                  <a:lnTo>
                    <a:pt x="2096" y="7859"/>
                  </a:lnTo>
                  <a:lnTo>
                    <a:pt x="1887" y="8278"/>
                  </a:lnTo>
                  <a:lnTo>
                    <a:pt x="2306" y="8802"/>
                  </a:lnTo>
                  <a:lnTo>
                    <a:pt x="2620" y="8802"/>
                  </a:lnTo>
                  <a:lnTo>
                    <a:pt x="2935" y="8592"/>
                  </a:lnTo>
                  <a:lnTo>
                    <a:pt x="3249" y="8383"/>
                  </a:lnTo>
                  <a:lnTo>
                    <a:pt x="3773" y="8487"/>
                  </a:lnTo>
                  <a:lnTo>
                    <a:pt x="4087" y="8592"/>
                  </a:lnTo>
                  <a:lnTo>
                    <a:pt x="4192" y="8802"/>
                  </a:lnTo>
                  <a:lnTo>
                    <a:pt x="4297" y="8906"/>
                  </a:lnTo>
                  <a:lnTo>
                    <a:pt x="4192" y="9116"/>
                  </a:lnTo>
                  <a:lnTo>
                    <a:pt x="4087" y="9326"/>
                  </a:lnTo>
                  <a:lnTo>
                    <a:pt x="3563" y="9954"/>
                  </a:lnTo>
                  <a:lnTo>
                    <a:pt x="3354" y="10269"/>
                  </a:lnTo>
                  <a:lnTo>
                    <a:pt x="3668" y="10478"/>
                  </a:lnTo>
                  <a:lnTo>
                    <a:pt x="3773" y="10792"/>
                  </a:lnTo>
                  <a:lnTo>
                    <a:pt x="3773" y="11107"/>
                  </a:lnTo>
                  <a:lnTo>
                    <a:pt x="3668" y="11316"/>
                  </a:lnTo>
                  <a:lnTo>
                    <a:pt x="3354" y="12050"/>
                  </a:lnTo>
                  <a:lnTo>
                    <a:pt x="3458" y="11945"/>
                  </a:lnTo>
                  <a:lnTo>
                    <a:pt x="4087" y="12259"/>
                  </a:lnTo>
                  <a:lnTo>
                    <a:pt x="4821" y="12155"/>
                  </a:lnTo>
                  <a:lnTo>
                    <a:pt x="5449" y="11945"/>
                  </a:lnTo>
                  <a:lnTo>
                    <a:pt x="6078" y="12050"/>
                  </a:lnTo>
                  <a:lnTo>
                    <a:pt x="6183" y="11840"/>
                  </a:lnTo>
                  <a:lnTo>
                    <a:pt x="6287" y="11526"/>
                  </a:lnTo>
                  <a:lnTo>
                    <a:pt x="6497" y="11316"/>
                  </a:lnTo>
                  <a:lnTo>
                    <a:pt x="6602" y="11212"/>
                  </a:lnTo>
                  <a:lnTo>
                    <a:pt x="6707" y="11212"/>
                  </a:lnTo>
                  <a:lnTo>
                    <a:pt x="6811" y="10688"/>
                  </a:lnTo>
                  <a:lnTo>
                    <a:pt x="6916" y="10269"/>
                  </a:lnTo>
                  <a:lnTo>
                    <a:pt x="7126" y="10373"/>
                  </a:lnTo>
                  <a:lnTo>
                    <a:pt x="7335" y="10059"/>
                  </a:lnTo>
                  <a:lnTo>
                    <a:pt x="7545" y="9849"/>
                  </a:lnTo>
                  <a:lnTo>
                    <a:pt x="8173" y="9535"/>
                  </a:lnTo>
                  <a:lnTo>
                    <a:pt x="8697" y="9221"/>
                  </a:lnTo>
                  <a:lnTo>
                    <a:pt x="9012" y="8802"/>
                  </a:lnTo>
                  <a:lnTo>
                    <a:pt x="9116" y="8487"/>
                  </a:lnTo>
                  <a:lnTo>
                    <a:pt x="9116" y="8173"/>
                  </a:lnTo>
                  <a:lnTo>
                    <a:pt x="9116" y="7859"/>
                  </a:lnTo>
                  <a:lnTo>
                    <a:pt x="9012" y="7440"/>
                  </a:lnTo>
                  <a:lnTo>
                    <a:pt x="8802" y="7125"/>
                  </a:lnTo>
                  <a:lnTo>
                    <a:pt x="8697" y="6916"/>
                  </a:lnTo>
                  <a:lnTo>
                    <a:pt x="8488" y="6811"/>
                  </a:lnTo>
                  <a:lnTo>
                    <a:pt x="8069" y="6706"/>
                  </a:lnTo>
                  <a:lnTo>
                    <a:pt x="7859" y="6706"/>
                  </a:lnTo>
                  <a:lnTo>
                    <a:pt x="7649" y="6497"/>
                  </a:lnTo>
                  <a:lnTo>
                    <a:pt x="7649" y="6287"/>
                  </a:lnTo>
                  <a:lnTo>
                    <a:pt x="7440" y="6078"/>
                  </a:lnTo>
                  <a:lnTo>
                    <a:pt x="7230" y="5868"/>
                  </a:lnTo>
                  <a:lnTo>
                    <a:pt x="7021" y="5554"/>
                  </a:lnTo>
                  <a:lnTo>
                    <a:pt x="7021" y="5344"/>
                  </a:lnTo>
                  <a:lnTo>
                    <a:pt x="6811" y="5030"/>
                  </a:lnTo>
                  <a:lnTo>
                    <a:pt x="6392" y="4820"/>
                  </a:lnTo>
                  <a:lnTo>
                    <a:pt x="6287" y="4715"/>
                  </a:lnTo>
                  <a:lnTo>
                    <a:pt x="6287" y="4506"/>
                  </a:lnTo>
                  <a:lnTo>
                    <a:pt x="6392" y="4192"/>
                  </a:lnTo>
                  <a:lnTo>
                    <a:pt x="6497" y="3877"/>
                  </a:lnTo>
                  <a:lnTo>
                    <a:pt x="6392" y="3563"/>
                  </a:lnTo>
                  <a:lnTo>
                    <a:pt x="6183" y="3353"/>
                  </a:lnTo>
                  <a:lnTo>
                    <a:pt x="5764" y="3353"/>
                  </a:lnTo>
                  <a:lnTo>
                    <a:pt x="5659" y="3249"/>
                  </a:lnTo>
                  <a:lnTo>
                    <a:pt x="5659" y="3039"/>
                  </a:lnTo>
                  <a:lnTo>
                    <a:pt x="5764" y="2620"/>
                  </a:lnTo>
                  <a:lnTo>
                    <a:pt x="5868" y="2201"/>
                  </a:lnTo>
                  <a:lnTo>
                    <a:pt x="5764" y="1677"/>
                  </a:lnTo>
                  <a:lnTo>
                    <a:pt x="5554" y="1258"/>
                  </a:lnTo>
                  <a:lnTo>
                    <a:pt x="5344" y="1048"/>
                  </a:lnTo>
                  <a:lnTo>
                    <a:pt x="5135" y="839"/>
                  </a:lnTo>
                  <a:lnTo>
                    <a:pt x="4821" y="734"/>
                  </a:lnTo>
                  <a:lnTo>
                    <a:pt x="4611" y="524"/>
                  </a:lnTo>
                  <a:lnTo>
                    <a:pt x="4297" y="420"/>
                  </a:lnTo>
                  <a:lnTo>
                    <a:pt x="4087" y="524"/>
                  </a:lnTo>
                  <a:lnTo>
                    <a:pt x="3773" y="629"/>
                  </a:lnTo>
                  <a:lnTo>
                    <a:pt x="3668" y="734"/>
                  </a:lnTo>
                  <a:lnTo>
                    <a:pt x="3354" y="524"/>
                  </a:lnTo>
                  <a:lnTo>
                    <a:pt x="2830" y="315"/>
                  </a:lnTo>
                  <a:lnTo>
                    <a:pt x="2620" y="210"/>
                  </a:lnTo>
                  <a:lnTo>
                    <a:pt x="2306" y="105"/>
                  </a:lnTo>
                  <a:lnTo>
                    <a:pt x="1782" y="210"/>
                  </a:lnTo>
                  <a:lnTo>
                    <a:pt x="1677" y="210"/>
                  </a:lnTo>
                  <a:lnTo>
                    <a:pt x="1363" y="10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3094900" y="2833925"/>
              <a:ext cx="222675" cy="225275"/>
            </a:xfrm>
            <a:custGeom>
              <a:avLst/>
              <a:gdLst/>
              <a:ahLst/>
              <a:cxnLst/>
              <a:rect l="l" t="t" r="r" b="b"/>
              <a:pathLst>
                <a:path w="8907" h="9011" extrusionOk="0">
                  <a:moveTo>
                    <a:pt x="6706" y="0"/>
                  </a:moveTo>
                  <a:lnTo>
                    <a:pt x="6496" y="105"/>
                  </a:lnTo>
                  <a:lnTo>
                    <a:pt x="6182" y="210"/>
                  </a:lnTo>
                  <a:lnTo>
                    <a:pt x="5973" y="210"/>
                  </a:lnTo>
                  <a:lnTo>
                    <a:pt x="5763" y="524"/>
                  </a:lnTo>
                  <a:lnTo>
                    <a:pt x="5658" y="629"/>
                  </a:lnTo>
                  <a:lnTo>
                    <a:pt x="4401" y="629"/>
                  </a:lnTo>
                  <a:lnTo>
                    <a:pt x="3039" y="1572"/>
                  </a:lnTo>
                  <a:lnTo>
                    <a:pt x="2096" y="2096"/>
                  </a:lnTo>
                  <a:lnTo>
                    <a:pt x="1258" y="2410"/>
                  </a:lnTo>
                  <a:lnTo>
                    <a:pt x="524" y="2724"/>
                  </a:lnTo>
                  <a:lnTo>
                    <a:pt x="105" y="2934"/>
                  </a:lnTo>
                  <a:lnTo>
                    <a:pt x="105" y="3562"/>
                  </a:lnTo>
                  <a:lnTo>
                    <a:pt x="0" y="4505"/>
                  </a:lnTo>
                  <a:lnTo>
                    <a:pt x="0" y="4505"/>
                  </a:lnTo>
                  <a:lnTo>
                    <a:pt x="105" y="4401"/>
                  </a:lnTo>
                  <a:lnTo>
                    <a:pt x="420" y="4610"/>
                  </a:lnTo>
                  <a:lnTo>
                    <a:pt x="734" y="4715"/>
                  </a:lnTo>
                  <a:lnTo>
                    <a:pt x="1048" y="4820"/>
                  </a:lnTo>
                  <a:lnTo>
                    <a:pt x="1258" y="4924"/>
                  </a:lnTo>
                  <a:lnTo>
                    <a:pt x="1467" y="5029"/>
                  </a:lnTo>
                  <a:lnTo>
                    <a:pt x="1782" y="5344"/>
                  </a:lnTo>
                  <a:lnTo>
                    <a:pt x="2305" y="5763"/>
                  </a:lnTo>
                  <a:lnTo>
                    <a:pt x="2515" y="5972"/>
                  </a:lnTo>
                  <a:lnTo>
                    <a:pt x="3039" y="6182"/>
                  </a:lnTo>
                  <a:lnTo>
                    <a:pt x="3353" y="6287"/>
                  </a:lnTo>
                  <a:lnTo>
                    <a:pt x="3563" y="6287"/>
                  </a:lnTo>
                  <a:lnTo>
                    <a:pt x="3877" y="6077"/>
                  </a:lnTo>
                  <a:lnTo>
                    <a:pt x="4820" y="6287"/>
                  </a:lnTo>
                  <a:lnTo>
                    <a:pt x="5030" y="7125"/>
                  </a:lnTo>
                  <a:lnTo>
                    <a:pt x="4506" y="7544"/>
                  </a:lnTo>
                  <a:lnTo>
                    <a:pt x="5030" y="7649"/>
                  </a:lnTo>
                  <a:lnTo>
                    <a:pt x="5449" y="7649"/>
                  </a:lnTo>
                  <a:lnTo>
                    <a:pt x="5763" y="8172"/>
                  </a:lnTo>
                  <a:lnTo>
                    <a:pt x="6182" y="8592"/>
                  </a:lnTo>
                  <a:lnTo>
                    <a:pt x="6811" y="9011"/>
                  </a:lnTo>
                  <a:lnTo>
                    <a:pt x="7230" y="9011"/>
                  </a:lnTo>
                  <a:lnTo>
                    <a:pt x="8068" y="8696"/>
                  </a:lnTo>
                  <a:lnTo>
                    <a:pt x="8906" y="7020"/>
                  </a:lnTo>
                  <a:lnTo>
                    <a:pt x="8906" y="6601"/>
                  </a:lnTo>
                  <a:lnTo>
                    <a:pt x="8592" y="5553"/>
                  </a:lnTo>
                  <a:lnTo>
                    <a:pt x="8068" y="4191"/>
                  </a:lnTo>
                  <a:lnTo>
                    <a:pt x="7439" y="3458"/>
                  </a:lnTo>
                  <a:lnTo>
                    <a:pt x="7544" y="2619"/>
                  </a:lnTo>
                  <a:lnTo>
                    <a:pt x="7544" y="1991"/>
                  </a:lnTo>
                  <a:lnTo>
                    <a:pt x="7754" y="1467"/>
                  </a:lnTo>
                  <a:lnTo>
                    <a:pt x="7649" y="1153"/>
                  </a:lnTo>
                  <a:lnTo>
                    <a:pt x="7544" y="1153"/>
                  </a:lnTo>
                  <a:lnTo>
                    <a:pt x="7439" y="1048"/>
                  </a:lnTo>
                  <a:lnTo>
                    <a:pt x="7125" y="629"/>
                  </a:lnTo>
                  <a:lnTo>
                    <a:pt x="670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2309075" y="2757950"/>
              <a:ext cx="1118500" cy="1629275"/>
            </a:xfrm>
            <a:custGeom>
              <a:avLst/>
              <a:gdLst/>
              <a:ahLst/>
              <a:cxnLst/>
              <a:rect l="l" t="t" r="r" b="b"/>
              <a:pathLst>
                <a:path w="44740" h="65171" extrusionOk="0">
                  <a:moveTo>
                    <a:pt x="29128" y="3353"/>
                  </a:moveTo>
                  <a:lnTo>
                    <a:pt x="29128" y="3458"/>
                  </a:lnTo>
                  <a:lnTo>
                    <a:pt x="29024" y="3353"/>
                  </a:lnTo>
                  <a:close/>
                  <a:moveTo>
                    <a:pt x="31119" y="1"/>
                  </a:moveTo>
                  <a:lnTo>
                    <a:pt x="30805" y="105"/>
                  </a:lnTo>
                  <a:lnTo>
                    <a:pt x="30700" y="315"/>
                  </a:lnTo>
                  <a:lnTo>
                    <a:pt x="30700" y="524"/>
                  </a:lnTo>
                  <a:lnTo>
                    <a:pt x="30805" y="839"/>
                  </a:lnTo>
                  <a:lnTo>
                    <a:pt x="31014" y="944"/>
                  </a:lnTo>
                  <a:lnTo>
                    <a:pt x="31014" y="1258"/>
                  </a:lnTo>
                  <a:lnTo>
                    <a:pt x="30910" y="1258"/>
                  </a:lnTo>
                  <a:lnTo>
                    <a:pt x="30805" y="1467"/>
                  </a:lnTo>
                  <a:lnTo>
                    <a:pt x="30700" y="1572"/>
                  </a:lnTo>
                  <a:lnTo>
                    <a:pt x="30490" y="1677"/>
                  </a:lnTo>
                  <a:lnTo>
                    <a:pt x="29967" y="1677"/>
                  </a:lnTo>
                  <a:lnTo>
                    <a:pt x="29757" y="1782"/>
                  </a:lnTo>
                  <a:lnTo>
                    <a:pt x="29547" y="1887"/>
                  </a:lnTo>
                  <a:lnTo>
                    <a:pt x="29443" y="2096"/>
                  </a:lnTo>
                  <a:lnTo>
                    <a:pt x="29443" y="2306"/>
                  </a:lnTo>
                  <a:lnTo>
                    <a:pt x="29338" y="2410"/>
                  </a:lnTo>
                  <a:lnTo>
                    <a:pt x="29233" y="2620"/>
                  </a:lnTo>
                  <a:lnTo>
                    <a:pt x="29233" y="2725"/>
                  </a:lnTo>
                  <a:lnTo>
                    <a:pt x="29338" y="2829"/>
                  </a:lnTo>
                  <a:lnTo>
                    <a:pt x="29233" y="2934"/>
                  </a:lnTo>
                  <a:lnTo>
                    <a:pt x="29128" y="3144"/>
                  </a:lnTo>
                  <a:lnTo>
                    <a:pt x="29024" y="2829"/>
                  </a:lnTo>
                  <a:lnTo>
                    <a:pt x="29024" y="2725"/>
                  </a:lnTo>
                  <a:lnTo>
                    <a:pt x="29024" y="2620"/>
                  </a:lnTo>
                  <a:lnTo>
                    <a:pt x="29024" y="2306"/>
                  </a:lnTo>
                  <a:lnTo>
                    <a:pt x="28814" y="2096"/>
                  </a:lnTo>
                  <a:lnTo>
                    <a:pt x="28605" y="1887"/>
                  </a:lnTo>
                  <a:lnTo>
                    <a:pt x="28395" y="1782"/>
                  </a:lnTo>
                  <a:lnTo>
                    <a:pt x="28081" y="1887"/>
                  </a:lnTo>
                  <a:lnTo>
                    <a:pt x="27871" y="2096"/>
                  </a:lnTo>
                  <a:lnTo>
                    <a:pt x="27662" y="2306"/>
                  </a:lnTo>
                  <a:lnTo>
                    <a:pt x="27347" y="2306"/>
                  </a:lnTo>
                  <a:lnTo>
                    <a:pt x="27242" y="2410"/>
                  </a:lnTo>
                  <a:lnTo>
                    <a:pt x="26928" y="2306"/>
                  </a:lnTo>
                  <a:lnTo>
                    <a:pt x="26823" y="2410"/>
                  </a:lnTo>
                  <a:lnTo>
                    <a:pt x="26719" y="2515"/>
                  </a:lnTo>
                  <a:lnTo>
                    <a:pt x="26614" y="2620"/>
                  </a:lnTo>
                  <a:lnTo>
                    <a:pt x="26404" y="2725"/>
                  </a:lnTo>
                  <a:lnTo>
                    <a:pt x="26195" y="2725"/>
                  </a:lnTo>
                  <a:lnTo>
                    <a:pt x="26090" y="2829"/>
                  </a:lnTo>
                  <a:lnTo>
                    <a:pt x="25985" y="3039"/>
                  </a:lnTo>
                  <a:lnTo>
                    <a:pt x="25985" y="3353"/>
                  </a:lnTo>
                  <a:lnTo>
                    <a:pt x="25880" y="3353"/>
                  </a:lnTo>
                  <a:lnTo>
                    <a:pt x="25776" y="3144"/>
                  </a:lnTo>
                  <a:lnTo>
                    <a:pt x="25671" y="3039"/>
                  </a:lnTo>
                  <a:lnTo>
                    <a:pt x="25356" y="2934"/>
                  </a:lnTo>
                  <a:lnTo>
                    <a:pt x="25147" y="2829"/>
                  </a:lnTo>
                  <a:lnTo>
                    <a:pt x="25042" y="2829"/>
                  </a:lnTo>
                  <a:lnTo>
                    <a:pt x="24728" y="2934"/>
                  </a:lnTo>
                  <a:lnTo>
                    <a:pt x="24623" y="3144"/>
                  </a:lnTo>
                  <a:lnTo>
                    <a:pt x="24518" y="3563"/>
                  </a:lnTo>
                  <a:lnTo>
                    <a:pt x="24518" y="3668"/>
                  </a:lnTo>
                  <a:lnTo>
                    <a:pt x="24309" y="3668"/>
                  </a:lnTo>
                  <a:lnTo>
                    <a:pt x="24309" y="3772"/>
                  </a:lnTo>
                  <a:lnTo>
                    <a:pt x="24099" y="3772"/>
                  </a:lnTo>
                  <a:lnTo>
                    <a:pt x="23994" y="3877"/>
                  </a:lnTo>
                  <a:lnTo>
                    <a:pt x="23890" y="3877"/>
                  </a:lnTo>
                  <a:lnTo>
                    <a:pt x="23680" y="3772"/>
                  </a:lnTo>
                  <a:lnTo>
                    <a:pt x="23471" y="3877"/>
                  </a:lnTo>
                  <a:lnTo>
                    <a:pt x="23366" y="3982"/>
                  </a:lnTo>
                  <a:lnTo>
                    <a:pt x="23366" y="4087"/>
                  </a:lnTo>
                  <a:lnTo>
                    <a:pt x="23261" y="4087"/>
                  </a:lnTo>
                  <a:lnTo>
                    <a:pt x="23051" y="3982"/>
                  </a:lnTo>
                  <a:lnTo>
                    <a:pt x="22632" y="3982"/>
                  </a:lnTo>
                  <a:lnTo>
                    <a:pt x="22318" y="3877"/>
                  </a:lnTo>
                  <a:lnTo>
                    <a:pt x="22004" y="3982"/>
                  </a:lnTo>
                  <a:lnTo>
                    <a:pt x="21899" y="4087"/>
                  </a:lnTo>
                  <a:lnTo>
                    <a:pt x="21794" y="4296"/>
                  </a:lnTo>
                  <a:lnTo>
                    <a:pt x="21794" y="4506"/>
                  </a:lnTo>
                  <a:lnTo>
                    <a:pt x="21794" y="4611"/>
                  </a:lnTo>
                  <a:lnTo>
                    <a:pt x="21689" y="4925"/>
                  </a:lnTo>
                  <a:lnTo>
                    <a:pt x="21689" y="5135"/>
                  </a:lnTo>
                  <a:lnTo>
                    <a:pt x="21585" y="5344"/>
                  </a:lnTo>
                  <a:lnTo>
                    <a:pt x="21585" y="5554"/>
                  </a:lnTo>
                  <a:lnTo>
                    <a:pt x="21480" y="5554"/>
                  </a:lnTo>
                  <a:lnTo>
                    <a:pt x="21375" y="5658"/>
                  </a:lnTo>
                  <a:lnTo>
                    <a:pt x="21270" y="5763"/>
                  </a:lnTo>
                  <a:lnTo>
                    <a:pt x="21270" y="5973"/>
                  </a:lnTo>
                  <a:lnTo>
                    <a:pt x="21165" y="5868"/>
                  </a:lnTo>
                  <a:lnTo>
                    <a:pt x="21061" y="5868"/>
                  </a:lnTo>
                  <a:lnTo>
                    <a:pt x="20851" y="6078"/>
                  </a:lnTo>
                  <a:lnTo>
                    <a:pt x="20851" y="6182"/>
                  </a:lnTo>
                  <a:lnTo>
                    <a:pt x="20746" y="6392"/>
                  </a:lnTo>
                  <a:lnTo>
                    <a:pt x="20642" y="6497"/>
                  </a:lnTo>
                  <a:lnTo>
                    <a:pt x="20432" y="6706"/>
                  </a:lnTo>
                  <a:lnTo>
                    <a:pt x="20327" y="6601"/>
                  </a:lnTo>
                  <a:lnTo>
                    <a:pt x="20118" y="6497"/>
                  </a:lnTo>
                  <a:lnTo>
                    <a:pt x="20118" y="6392"/>
                  </a:lnTo>
                  <a:lnTo>
                    <a:pt x="19908" y="6287"/>
                  </a:lnTo>
                  <a:lnTo>
                    <a:pt x="19803" y="6287"/>
                  </a:lnTo>
                  <a:lnTo>
                    <a:pt x="19489" y="6392"/>
                  </a:lnTo>
                  <a:lnTo>
                    <a:pt x="19384" y="6601"/>
                  </a:lnTo>
                  <a:lnTo>
                    <a:pt x="19280" y="6811"/>
                  </a:lnTo>
                  <a:lnTo>
                    <a:pt x="19280" y="7125"/>
                  </a:lnTo>
                  <a:lnTo>
                    <a:pt x="19280" y="7230"/>
                  </a:lnTo>
                  <a:lnTo>
                    <a:pt x="19280" y="7335"/>
                  </a:lnTo>
                  <a:lnTo>
                    <a:pt x="19489" y="7544"/>
                  </a:lnTo>
                  <a:lnTo>
                    <a:pt x="19803" y="7544"/>
                  </a:lnTo>
                  <a:lnTo>
                    <a:pt x="20118" y="7649"/>
                  </a:lnTo>
                  <a:lnTo>
                    <a:pt x="20327" y="7544"/>
                  </a:lnTo>
                  <a:lnTo>
                    <a:pt x="20432" y="7335"/>
                  </a:lnTo>
                  <a:lnTo>
                    <a:pt x="20537" y="7335"/>
                  </a:lnTo>
                  <a:lnTo>
                    <a:pt x="20537" y="7440"/>
                  </a:lnTo>
                  <a:lnTo>
                    <a:pt x="20327" y="7649"/>
                  </a:lnTo>
                  <a:lnTo>
                    <a:pt x="20327" y="7754"/>
                  </a:lnTo>
                  <a:lnTo>
                    <a:pt x="20327" y="7963"/>
                  </a:lnTo>
                  <a:lnTo>
                    <a:pt x="20327" y="8068"/>
                  </a:lnTo>
                  <a:lnTo>
                    <a:pt x="20327" y="8383"/>
                  </a:lnTo>
                  <a:lnTo>
                    <a:pt x="20537" y="8697"/>
                  </a:lnTo>
                  <a:lnTo>
                    <a:pt x="20642" y="8802"/>
                  </a:lnTo>
                  <a:lnTo>
                    <a:pt x="20851" y="8906"/>
                  </a:lnTo>
                  <a:lnTo>
                    <a:pt x="20956" y="8906"/>
                  </a:lnTo>
                  <a:lnTo>
                    <a:pt x="20956" y="9116"/>
                  </a:lnTo>
                  <a:lnTo>
                    <a:pt x="20746" y="9116"/>
                  </a:lnTo>
                  <a:lnTo>
                    <a:pt x="20537" y="9221"/>
                  </a:lnTo>
                  <a:lnTo>
                    <a:pt x="20327" y="9116"/>
                  </a:lnTo>
                  <a:lnTo>
                    <a:pt x="20118" y="9221"/>
                  </a:lnTo>
                  <a:lnTo>
                    <a:pt x="19908" y="9326"/>
                  </a:lnTo>
                  <a:lnTo>
                    <a:pt x="19803" y="9326"/>
                  </a:lnTo>
                  <a:lnTo>
                    <a:pt x="19699" y="9430"/>
                  </a:lnTo>
                  <a:lnTo>
                    <a:pt x="19384" y="9430"/>
                  </a:lnTo>
                  <a:lnTo>
                    <a:pt x="19280" y="9640"/>
                  </a:lnTo>
                  <a:lnTo>
                    <a:pt x="19280" y="9849"/>
                  </a:lnTo>
                  <a:lnTo>
                    <a:pt x="19280" y="9954"/>
                  </a:lnTo>
                  <a:lnTo>
                    <a:pt x="19489" y="10164"/>
                  </a:lnTo>
                  <a:lnTo>
                    <a:pt x="19699" y="10269"/>
                  </a:lnTo>
                  <a:lnTo>
                    <a:pt x="19489" y="10373"/>
                  </a:lnTo>
                  <a:lnTo>
                    <a:pt x="19384" y="10269"/>
                  </a:lnTo>
                  <a:lnTo>
                    <a:pt x="19175" y="10269"/>
                  </a:lnTo>
                  <a:lnTo>
                    <a:pt x="18756" y="10373"/>
                  </a:lnTo>
                  <a:lnTo>
                    <a:pt x="18232" y="10583"/>
                  </a:lnTo>
                  <a:lnTo>
                    <a:pt x="18022" y="10792"/>
                  </a:lnTo>
                  <a:lnTo>
                    <a:pt x="17917" y="10897"/>
                  </a:lnTo>
                  <a:lnTo>
                    <a:pt x="17813" y="11002"/>
                  </a:lnTo>
                  <a:lnTo>
                    <a:pt x="17708" y="11107"/>
                  </a:lnTo>
                  <a:lnTo>
                    <a:pt x="17498" y="11211"/>
                  </a:lnTo>
                  <a:lnTo>
                    <a:pt x="17498" y="11421"/>
                  </a:lnTo>
                  <a:lnTo>
                    <a:pt x="17498" y="11526"/>
                  </a:lnTo>
                  <a:lnTo>
                    <a:pt x="17289" y="11526"/>
                  </a:lnTo>
                  <a:lnTo>
                    <a:pt x="17079" y="11631"/>
                  </a:lnTo>
                  <a:lnTo>
                    <a:pt x="16974" y="11840"/>
                  </a:lnTo>
                  <a:lnTo>
                    <a:pt x="16974" y="12154"/>
                  </a:lnTo>
                  <a:lnTo>
                    <a:pt x="17079" y="12364"/>
                  </a:lnTo>
                  <a:lnTo>
                    <a:pt x="17079" y="12574"/>
                  </a:lnTo>
                  <a:lnTo>
                    <a:pt x="17184" y="12783"/>
                  </a:lnTo>
                  <a:lnTo>
                    <a:pt x="17289" y="12888"/>
                  </a:lnTo>
                  <a:lnTo>
                    <a:pt x="17603" y="12993"/>
                  </a:lnTo>
                  <a:lnTo>
                    <a:pt x="17917" y="13097"/>
                  </a:lnTo>
                  <a:lnTo>
                    <a:pt x="18337" y="13412"/>
                  </a:lnTo>
                  <a:lnTo>
                    <a:pt x="18965" y="13621"/>
                  </a:lnTo>
                  <a:lnTo>
                    <a:pt x="19699" y="13621"/>
                  </a:lnTo>
                  <a:lnTo>
                    <a:pt x="20013" y="13517"/>
                  </a:lnTo>
                  <a:lnTo>
                    <a:pt x="20223" y="13726"/>
                  </a:lnTo>
                  <a:lnTo>
                    <a:pt x="20327" y="13831"/>
                  </a:lnTo>
                  <a:lnTo>
                    <a:pt x="20327" y="13936"/>
                  </a:lnTo>
                  <a:lnTo>
                    <a:pt x="20327" y="14145"/>
                  </a:lnTo>
                  <a:lnTo>
                    <a:pt x="20432" y="14250"/>
                  </a:lnTo>
                  <a:lnTo>
                    <a:pt x="20642" y="14355"/>
                  </a:lnTo>
                  <a:lnTo>
                    <a:pt x="20956" y="14250"/>
                  </a:lnTo>
                  <a:lnTo>
                    <a:pt x="21061" y="14145"/>
                  </a:lnTo>
                  <a:lnTo>
                    <a:pt x="21480" y="13831"/>
                  </a:lnTo>
                  <a:lnTo>
                    <a:pt x="21794" y="13517"/>
                  </a:lnTo>
                  <a:lnTo>
                    <a:pt x="22004" y="13726"/>
                  </a:lnTo>
                  <a:lnTo>
                    <a:pt x="22213" y="13831"/>
                  </a:lnTo>
                  <a:lnTo>
                    <a:pt x="22528" y="13726"/>
                  </a:lnTo>
                  <a:lnTo>
                    <a:pt x="22842" y="13517"/>
                  </a:lnTo>
                  <a:lnTo>
                    <a:pt x="23051" y="13412"/>
                  </a:lnTo>
                  <a:lnTo>
                    <a:pt x="23156" y="13412"/>
                  </a:lnTo>
                  <a:lnTo>
                    <a:pt x="23051" y="13517"/>
                  </a:lnTo>
                  <a:lnTo>
                    <a:pt x="22947" y="13621"/>
                  </a:lnTo>
                  <a:lnTo>
                    <a:pt x="22737" y="13936"/>
                  </a:lnTo>
                  <a:lnTo>
                    <a:pt x="22632" y="14250"/>
                  </a:lnTo>
                  <a:lnTo>
                    <a:pt x="22423" y="14460"/>
                  </a:lnTo>
                  <a:lnTo>
                    <a:pt x="22213" y="14669"/>
                  </a:lnTo>
                  <a:lnTo>
                    <a:pt x="22108" y="14774"/>
                  </a:lnTo>
                  <a:lnTo>
                    <a:pt x="22108" y="14983"/>
                  </a:lnTo>
                  <a:lnTo>
                    <a:pt x="22213" y="15193"/>
                  </a:lnTo>
                  <a:lnTo>
                    <a:pt x="21899" y="15402"/>
                  </a:lnTo>
                  <a:lnTo>
                    <a:pt x="21480" y="15507"/>
                  </a:lnTo>
                  <a:lnTo>
                    <a:pt x="21061" y="15612"/>
                  </a:lnTo>
                  <a:lnTo>
                    <a:pt x="20746" y="15612"/>
                  </a:lnTo>
                  <a:lnTo>
                    <a:pt x="20537" y="15507"/>
                  </a:lnTo>
                  <a:lnTo>
                    <a:pt x="20327" y="15507"/>
                  </a:lnTo>
                  <a:lnTo>
                    <a:pt x="20223" y="15612"/>
                  </a:lnTo>
                  <a:lnTo>
                    <a:pt x="20118" y="15822"/>
                  </a:lnTo>
                  <a:lnTo>
                    <a:pt x="20118" y="15926"/>
                  </a:lnTo>
                  <a:lnTo>
                    <a:pt x="20013" y="16241"/>
                  </a:lnTo>
                  <a:lnTo>
                    <a:pt x="19699" y="16345"/>
                  </a:lnTo>
                  <a:lnTo>
                    <a:pt x="19489" y="16450"/>
                  </a:lnTo>
                  <a:lnTo>
                    <a:pt x="19280" y="16660"/>
                  </a:lnTo>
                  <a:lnTo>
                    <a:pt x="18965" y="16974"/>
                  </a:lnTo>
                  <a:lnTo>
                    <a:pt x="18546" y="17184"/>
                  </a:lnTo>
                  <a:lnTo>
                    <a:pt x="18337" y="17288"/>
                  </a:lnTo>
                  <a:lnTo>
                    <a:pt x="18232" y="17498"/>
                  </a:lnTo>
                  <a:lnTo>
                    <a:pt x="18127" y="17708"/>
                  </a:lnTo>
                  <a:lnTo>
                    <a:pt x="18232" y="17917"/>
                  </a:lnTo>
                  <a:lnTo>
                    <a:pt x="18337" y="18022"/>
                  </a:lnTo>
                  <a:lnTo>
                    <a:pt x="18441" y="18336"/>
                  </a:lnTo>
                  <a:lnTo>
                    <a:pt x="18546" y="18336"/>
                  </a:lnTo>
                  <a:lnTo>
                    <a:pt x="18756" y="18441"/>
                  </a:lnTo>
                  <a:lnTo>
                    <a:pt x="19070" y="18336"/>
                  </a:lnTo>
                  <a:lnTo>
                    <a:pt x="19175" y="18546"/>
                  </a:lnTo>
                  <a:lnTo>
                    <a:pt x="18965" y="18651"/>
                  </a:lnTo>
                  <a:lnTo>
                    <a:pt x="18756" y="18860"/>
                  </a:lnTo>
                  <a:lnTo>
                    <a:pt x="18441" y="18755"/>
                  </a:lnTo>
                  <a:lnTo>
                    <a:pt x="18127" y="18755"/>
                  </a:lnTo>
                  <a:lnTo>
                    <a:pt x="17813" y="18651"/>
                  </a:lnTo>
                  <a:lnTo>
                    <a:pt x="17394" y="18651"/>
                  </a:lnTo>
                  <a:lnTo>
                    <a:pt x="17184" y="18860"/>
                  </a:lnTo>
                  <a:lnTo>
                    <a:pt x="17079" y="18965"/>
                  </a:lnTo>
                  <a:lnTo>
                    <a:pt x="16974" y="18965"/>
                  </a:lnTo>
                  <a:lnTo>
                    <a:pt x="16870" y="18860"/>
                  </a:lnTo>
                  <a:lnTo>
                    <a:pt x="16555" y="18755"/>
                  </a:lnTo>
                  <a:lnTo>
                    <a:pt x="16346" y="18651"/>
                  </a:lnTo>
                  <a:lnTo>
                    <a:pt x="16032" y="18441"/>
                  </a:lnTo>
                  <a:lnTo>
                    <a:pt x="15717" y="18336"/>
                  </a:lnTo>
                  <a:lnTo>
                    <a:pt x="14879" y="18336"/>
                  </a:lnTo>
                  <a:lnTo>
                    <a:pt x="14669" y="18546"/>
                  </a:lnTo>
                  <a:lnTo>
                    <a:pt x="14460" y="18651"/>
                  </a:lnTo>
                  <a:lnTo>
                    <a:pt x="14355" y="18965"/>
                  </a:lnTo>
                  <a:lnTo>
                    <a:pt x="14355" y="19174"/>
                  </a:lnTo>
                  <a:lnTo>
                    <a:pt x="14250" y="19384"/>
                  </a:lnTo>
                  <a:lnTo>
                    <a:pt x="14250" y="19489"/>
                  </a:lnTo>
                  <a:lnTo>
                    <a:pt x="14146" y="19698"/>
                  </a:lnTo>
                  <a:lnTo>
                    <a:pt x="14146" y="19803"/>
                  </a:lnTo>
                  <a:lnTo>
                    <a:pt x="13936" y="20013"/>
                  </a:lnTo>
                  <a:lnTo>
                    <a:pt x="13726" y="19803"/>
                  </a:lnTo>
                  <a:lnTo>
                    <a:pt x="13726" y="19489"/>
                  </a:lnTo>
                  <a:lnTo>
                    <a:pt x="13622" y="19279"/>
                  </a:lnTo>
                  <a:lnTo>
                    <a:pt x="13622" y="19070"/>
                  </a:lnTo>
                  <a:lnTo>
                    <a:pt x="13622" y="18860"/>
                  </a:lnTo>
                  <a:lnTo>
                    <a:pt x="13517" y="18651"/>
                  </a:lnTo>
                  <a:lnTo>
                    <a:pt x="13412" y="18546"/>
                  </a:lnTo>
                  <a:lnTo>
                    <a:pt x="13203" y="18546"/>
                  </a:lnTo>
                  <a:lnTo>
                    <a:pt x="12993" y="18231"/>
                  </a:lnTo>
                  <a:lnTo>
                    <a:pt x="12679" y="18022"/>
                  </a:lnTo>
                  <a:lnTo>
                    <a:pt x="12469" y="18022"/>
                  </a:lnTo>
                  <a:lnTo>
                    <a:pt x="12364" y="17917"/>
                  </a:lnTo>
                  <a:lnTo>
                    <a:pt x="11841" y="17917"/>
                  </a:lnTo>
                  <a:lnTo>
                    <a:pt x="11631" y="18022"/>
                  </a:lnTo>
                  <a:lnTo>
                    <a:pt x="11526" y="18127"/>
                  </a:lnTo>
                  <a:lnTo>
                    <a:pt x="10793" y="18127"/>
                  </a:lnTo>
                  <a:lnTo>
                    <a:pt x="10269" y="18022"/>
                  </a:lnTo>
                  <a:lnTo>
                    <a:pt x="10059" y="18022"/>
                  </a:lnTo>
                  <a:lnTo>
                    <a:pt x="9850" y="17917"/>
                  </a:lnTo>
                  <a:lnTo>
                    <a:pt x="9640" y="17917"/>
                  </a:lnTo>
                  <a:lnTo>
                    <a:pt x="9431" y="17812"/>
                  </a:lnTo>
                  <a:lnTo>
                    <a:pt x="9012" y="17812"/>
                  </a:lnTo>
                  <a:lnTo>
                    <a:pt x="8802" y="17917"/>
                  </a:lnTo>
                  <a:lnTo>
                    <a:pt x="8592" y="17917"/>
                  </a:lnTo>
                  <a:lnTo>
                    <a:pt x="8278" y="17812"/>
                  </a:lnTo>
                  <a:lnTo>
                    <a:pt x="8173" y="17708"/>
                  </a:lnTo>
                  <a:lnTo>
                    <a:pt x="7754" y="17603"/>
                  </a:lnTo>
                  <a:lnTo>
                    <a:pt x="7545" y="17603"/>
                  </a:lnTo>
                  <a:lnTo>
                    <a:pt x="7230" y="17708"/>
                  </a:lnTo>
                  <a:lnTo>
                    <a:pt x="7126" y="17812"/>
                  </a:lnTo>
                  <a:lnTo>
                    <a:pt x="6916" y="17917"/>
                  </a:lnTo>
                  <a:lnTo>
                    <a:pt x="6707" y="18127"/>
                  </a:lnTo>
                  <a:lnTo>
                    <a:pt x="6707" y="18336"/>
                  </a:lnTo>
                  <a:lnTo>
                    <a:pt x="6707" y="18546"/>
                  </a:lnTo>
                  <a:lnTo>
                    <a:pt x="6811" y="18755"/>
                  </a:lnTo>
                  <a:lnTo>
                    <a:pt x="6707" y="18860"/>
                  </a:lnTo>
                  <a:lnTo>
                    <a:pt x="6287" y="18755"/>
                  </a:lnTo>
                  <a:lnTo>
                    <a:pt x="6078" y="18651"/>
                  </a:lnTo>
                  <a:lnTo>
                    <a:pt x="5868" y="18336"/>
                  </a:lnTo>
                  <a:lnTo>
                    <a:pt x="5659" y="18231"/>
                  </a:lnTo>
                  <a:lnTo>
                    <a:pt x="5449" y="18336"/>
                  </a:lnTo>
                  <a:lnTo>
                    <a:pt x="5135" y="18546"/>
                  </a:lnTo>
                  <a:lnTo>
                    <a:pt x="4925" y="18651"/>
                  </a:lnTo>
                  <a:lnTo>
                    <a:pt x="4611" y="18860"/>
                  </a:lnTo>
                  <a:lnTo>
                    <a:pt x="4401" y="19174"/>
                  </a:lnTo>
                  <a:lnTo>
                    <a:pt x="4401" y="19593"/>
                  </a:lnTo>
                  <a:lnTo>
                    <a:pt x="4506" y="19908"/>
                  </a:lnTo>
                  <a:lnTo>
                    <a:pt x="4401" y="20222"/>
                  </a:lnTo>
                  <a:lnTo>
                    <a:pt x="4297" y="20641"/>
                  </a:lnTo>
                  <a:lnTo>
                    <a:pt x="4297" y="20956"/>
                  </a:lnTo>
                  <a:lnTo>
                    <a:pt x="4192" y="21375"/>
                  </a:lnTo>
                  <a:lnTo>
                    <a:pt x="4192" y="21479"/>
                  </a:lnTo>
                  <a:lnTo>
                    <a:pt x="4087" y="21794"/>
                  </a:lnTo>
                  <a:lnTo>
                    <a:pt x="4087" y="22003"/>
                  </a:lnTo>
                  <a:lnTo>
                    <a:pt x="4297" y="22213"/>
                  </a:lnTo>
                  <a:lnTo>
                    <a:pt x="4611" y="22318"/>
                  </a:lnTo>
                  <a:lnTo>
                    <a:pt x="5030" y="22213"/>
                  </a:lnTo>
                  <a:lnTo>
                    <a:pt x="5135" y="22003"/>
                  </a:lnTo>
                  <a:lnTo>
                    <a:pt x="5240" y="21899"/>
                  </a:lnTo>
                  <a:lnTo>
                    <a:pt x="5135" y="21689"/>
                  </a:lnTo>
                  <a:lnTo>
                    <a:pt x="5240" y="21060"/>
                  </a:lnTo>
                  <a:lnTo>
                    <a:pt x="5344" y="20851"/>
                  </a:lnTo>
                  <a:lnTo>
                    <a:pt x="5449" y="20746"/>
                  </a:lnTo>
                  <a:lnTo>
                    <a:pt x="5554" y="20746"/>
                  </a:lnTo>
                  <a:lnTo>
                    <a:pt x="5659" y="20851"/>
                  </a:lnTo>
                  <a:lnTo>
                    <a:pt x="5764" y="20956"/>
                  </a:lnTo>
                  <a:lnTo>
                    <a:pt x="5764" y="21270"/>
                  </a:lnTo>
                  <a:lnTo>
                    <a:pt x="5868" y="21479"/>
                  </a:lnTo>
                  <a:lnTo>
                    <a:pt x="5659" y="21584"/>
                  </a:lnTo>
                  <a:lnTo>
                    <a:pt x="5554" y="21689"/>
                  </a:lnTo>
                  <a:lnTo>
                    <a:pt x="5449" y="21899"/>
                  </a:lnTo>
                  <a:lnTo>
                    <a:pt x="5449" y="22003"/>
                  </a:lnTo>
                  <a:lnTo>
                    <a:pt x="5554" y="22422"/>
                  </a:lnTo>
                  <a:lnTo>
                    <a:pt x="5659" y="22632"/>
                  </a:lnTo>
                  <a:lnTo>
                    <a:pt x="5764" y="22842"/>
                  </a:lnTo>
                  <a:lnTo>
                    <a:pt x="5554" y="22946"/>
                  </a:lnTo>
                  <a:lnTo>
                    <a:pt x="5344" y="22946"/>
                  </a:lnTo>
                  <a:lnTo>
                    <a:pt x="5030" y="22842"/>
                  </a:lnTo>
                  <a:lnTo>
                    <a:pt x="4821" y="22842"/>
                  </a:lnTo>
                  <a:lnTo>
                    <a:pt x="4611" y="23051"/>
                  </a:lnTo>
                  <a:lnTo>
                    <a:pt x="4401" y="23156"/>
                  </a:lnTo>
                  <a:lnTo>
                    <a:pt x="3982" y="23156"/>
                  </a:lnTo>
                  <a:lnTo>
                    <a:pt x="3773" y="23051"/>
                  </a:lnTo>
                  <a:lnTo>
                    <a:pt x="3668" y="23156"/>
                  </a:lnTo>
                  <a:lnTo>
                    <a:pt x="3563" y="23156"/>
                  </a:lnTo>
                  <a:lnTo>
                    <a:pt x="3459" y="23261"/>
                  </a:lnTo>
                  <a:lnTo>
                    <a:pt x="3354" y="23470"/>
                  </a:lnTo>
                  <a:lnTo>
                    <a:pt x="3144" y="23575"/>
                  </a:lnTo>
                  <a:lnTo>
                    <a:pt x="2935" y="23680"/>
                  </a:lnTo>
                  <a:lnTo>
                    <a:pt x="2830" y="23889"/>
                  </a:lnTo>
                  <a:lnTo>
                    <a:pt x="2935" y="24204"/>
                  </a:lnTo>
                  <a:lnTo>
                    <a:pt x="3144" y="24308"/>
                  </a:lnTo>
                  <a:lnTo>
                    <a:pt x="3249" y="24308"/>
                  </a:lnTo>
                  <a:lnTo>
                    <a:pt x="3668" y="24413"/>
                  </a:lnTo>
                  <a:lnTo>
                    <a:pt x="4821" y="24413"/>
                  </a:lnTo>
                  <a:lnTo>
                    <a:pt x="4821" y="24727"/>
                  </a:lnTo>
                  <a:lnTo>
                    <a:pt x="4821" y="24937"/>
                  </a:lnTo>
                  <a:lnTo>
                    <a:pt x="4925" y="25147"/>
                  </a:lnTo>
                  <a:lnTo>
                    <a:pt x="5344" y="25356"/>
                  </a:lnTo>
                  <a:lnTo>
                    <a:pt x="5659" y="25775"/>
                  </a:lnTo>
                  <a:lnTo>
                    <a:pt x="5764" y="26090"/>
                  </a:lnTo>
                  <a:lnTo>
                    <a:pt x="5868" y="26194"/>
                  </a:lnTo>
                  <a:lnTo>
                    <a:pt x="6707" y="26194"/>
                  </a:lnTo>
                  <a:lnTo>
                    <a:pt x="6916" y="26090"/>
                  </a:lnTo>
                  <a:lnTo>
                    <a:pt x="7230" y="26090"/>
                  </a:lnTo>
                  <a:lnTo>
                    <a:pt x="7650" y="25775"/>
                  </a:lnTo>
                  <a:lnTo>
                    <a:pt x="7754" y="25670"/>
                  </a:lnTo>
                  <a:lnTo>
                    <a:pt x="7859" y="25670"/>
                  </a:lnTo>
                  <a:lnTo>
                    <a:pt x="8278" y="25566"/>
                  </a:lnTo>
                  <a:lnTo>
                    <a:pt x="9012" y="25670"/>
                  </a:lnTo>
                  <a:lnTo>
                    <a:pt x="9326" y="25775"/>
                  </a:lnTo>
                  <a:lnTo>
                    <a:pt x="9431" y="25775"/>
                  </a:lnTo>
                  <a:lnTo>
                    <a:pt x="9326" y="25880"/>
                  </a:lnTo>
                  <a:lnTo>
                    <a:pt x="9116" y="25985"/>
                  </a:lnTo>
                  <a:lnTo>
                    <a:pt x="9012" y="26194"/>
                  </a:lnTo>
                  <a:lnTo>
                    <a:pt x="9012" y="26509"/>
                  </a:lnTo>
                  <a:lnTo>
                    <a:pt x="9012" y="26823"/>
                  </a:lnTo>
                  <a:lnTo>
                    <a:pt x="8278" y="26928"/>
                  </a:lnTo>
                  <a:lnTo>
                    <a:pt x="7650" y="27033"/>
                  </a:lnTo>
                  <a:lnTo>
                    <a:pt x="7440" y="26928"/>
                  </a:lnTo>
                  <a:lnTo>
                    <a:pt x="7021" y="27033"/>
                  </a:lnTo>
                  <a:lnTo>
                    <a:pt x="6811" y="27137"/>
                  </a:lnTo>
                  <a:lnTo>
                    <a:pt x="6497" y="27242"/>
                  </a:lnTo>
                  <a:lnTo>
                    <a:pt x="6287" y="27347"/>
                  </a:lnTo>
                  <a:lnTo>
                    <a:pt x="6183" y="27556"/>
                  </a:lnTo>
                  <a:lnTo>
                    <a:pt x="6287" y="27871"/>
                  </a:lnTo>
                  <a:lnTo>
                    <a:pt x="6183" y="28290"/>
                  </a:lnTo>
                  <a:lnTo>
                    <a:pt x="6078" y="28814"/>
                  </a:lnTo>
                  <a:lnTo>
                    <a:pt x="6183" y="29128"/>
                  </a:lnTo>
                  <a:lnTo>
                    <a:pt x="6287" y="29442"/>
                  </a:lnTo>
                  <a:lnTo>
                    <a:pt x="6392" y="29757"/>
                  </a:lnTo>
                  <a:lnTo>
                    <a:pt x="6078" y="29861"/>
                  </a:lnTo>
                  <a:lnTo>
                    <a:pt x="5764" y="29757"/>
                  </a:lnTo>
                  <a:lnTo>
                    <a:pt x="5240" y="29757"/>
                  </a:lnTo>
                  <a:lnTo>
                    <a:pt x="4925" y="29861"/>
                  </a:lnTo>
                  <a:lnTo>
                    <a:pt x="4821" y="29966"/>
                  </a:lnTo>
                  <a:lnTo>
                    <a:pt x="4821" y="30176"/>
                  </a:lnTo>
                  <a:lnTo>
                    <a:pt x="4821" y="30385"/>
                  </a:lnTo>
                  <a:lnTo>
                    <a:pt x="4401" y="30385"/>
                  </a:lnTo>
                  <a:lnTo>
                    <a:pt x="3878" y="30490"/>
                  </a:lnTo>
                  <a:lnTo>
                    <a:pt x="3773" y="30490"/>
                  </a:lnTo>
                  <a:lnTo>
                    <a:pt x="3563" y="30595"/>
                  </a:lnTo>
                  <a:lnTo>
                    <a:pt x="3459" y="30804"/>
                  </a:lnTo>
                  <a:lnTo>
                    <a:pt x="3459" y="31119"/>
                  </a:lnTo>
                  <a:lnTo>
                    <a:pt x="3563" y="31328"/>
                  </a:lnTo>
                  <a:lnTo>
                    <a:pt x="3668" y="31538"/>
                  </a:lnTo>
                  <a:lnTo>
                    <a:pt x="3878" y="31747"/>
                  </a:lnTo>
                  <a:lnTo>
                    <a:pt x="3878" y="31852"/>
                  </a:lnTo>
                  <a:lnTo>
                    <a:pt x="4087" y="31957"/>
                  </a:lnTo>
                  <a:lnTo>
                    <a:pt x="4192" y="31957"/>
                  </a:lnTo>
                  <a:lnTo>
                    <a:pt x="4401" y="32062"/>
                  </a:lnTo>
                  <a:lnTo>
                    <a:pt x="4401" y="32271"/>
                  </a:lnTo>
                  <a:lnTo>
                    <a:pt x="4087" y="32376"/>
                  </a:lnTo>
                  <a:lnTo>
                    <a:pt x="3878" y="32586"/>
                  </a:lnTo>
                  <a:lnTo>
                    <a:pt x="3668" y="33005"/>
                  </a:lnTo>
                  <a:lnTo>
                    <a:pt x="3563" y="33109"/>
                  </a:lnTo>
                  <a:lnTo>
                    <a:pt x="3668" y="33319"/>
                  </a:lnTo>
                  <a:lnTo>
                    <a:pt x="3773" y="33424"/>
                  </a:lnTo>
                  <a:lnTo>
                    <a:pt x="3878" y="33529"/>
                  </a:lnTo>
                  <a:lnTo>
                    <a:pt x="4192" y="33529"/>
                  </a:lnTo>
                  <a:lnTo>
                    <a:pt x="4506" y="33633"/>
                  </a:lnTo>
                  <a:lnTo>
                    <a:pt x="4716" y="33529"/>
                  </a:lnTo>
                  <a:lnTo>
                    <a:pt x="4925" y="33529"/>
                  </a:lnTo>
                  <a:lnTo>
                    <a:pt x="5030" y="33633"/>
                  </a:lnTo>
                  <a:lnTo>
                    <a:pt x="5030" y="33843"/>
                  </a:lnTo>
                  <a:lnTo>
                    <a:pt x="5240" y="33948"/>
                  </a:lnTo>
                  <a:lnTo>
                    <a:pt x="5659" y="34052"/>
                  </a:lnTo>
                  <a:lnTo>
                    <a:pt x="5764" y="34052"/>
                  </a:lnTo>
                  <a:lnTo>
                    <a:pt x="5973" y="34157"/>
                  </a:lnTo>
                  <a:lnTo>
                    <a:pt x="6183" y="34052"/>
                  </a:lnTo>
                  <a:lnTo>
                    <a:pt x="6392" y="34052"/>
                  </a:lnTo>
                  <a:lnTo>
                    <a:pt x="6287" y="34472"/>
                  </a:lnTo>
                  <a:lnTo>
                    <a:pt x="6287" y="34786"/>
                  </a:lnTo>
                  <a:lnTo>
                    <a:pt x="6497" y="34995"/>
                  </a:lnTo>
                  <a:lnTo>
                    <a:pt x="6602" y="35310"/>
                  </a:lnTo>
                  <a:lnTo>
                    <a:pt x="6916" y="35415"/>
                  </a:lnTo>
                  <a:lnTo>
                    <a:pt x="6916" y="35205"/>
                  </a:lnTo>
                  <a:lnTo>
                    <a:pt x="7021" y="35415"/>
                  </a:lnTo>
                  <a:lnTo>
                    <a:pt x="7230" y="35310"/>
                  </a:lnTo>
                  <a:lnTo>
                    <a:pt x="7335" y="35310"/>
                  </a:lnTo>
                  <a:lnTo>
                    <a:pt x="7754" y="35415"/>
                  </a:lnTo>
                  <a:lnTo>
                    <a:pt x="7964" y="35310"/>
                  </a:lnTo>
                  <a:lnTo>
                    <a:pt x="7964" y="35415"/>
                  </a:lnTo>
                  <a:lnTo>
                    <a:pt x="7754" y="35519"/>
                  </a:lnTo>
                  <a:lnTo>
                    <a:pt x="7650" y="35729"/>
                  </a:lnTo>
                  <a:lnTo>
                    <a:pt x="7650" y="35834"/>
                  </a:lnTo>
                  <a:lnTo>
                    <a:pt x="7650" y="35938"/>
                  </a:lnTo>
                  <a:lnTo>
                    <a:pt x="7650" y="36253"/>
                  </a:lnTo>
                  <a:lnTo>
                    <a:pt x="7754" y="36462"/>
                  </a:lnTo>
                  <a:lnTo>
                    <a:pt x="7859" y="36567"/>
                  </a:lnTo>
                  <a:lnTo>
                    <a:pt x="8069" y="36567"/>
                  </a:lnTo>
                  <a:lnTo>
                    <a:pt x="8278" y="36462"/>
                  </a:lnTo>
                  <a:lnTo>
                    <a:pt x="9116" y="36462"/>
                  </a:lnTo>
                  <a:lnTo>
                    <a:pt x="9221" y="36357"/>
                  </a:lnTo>
                  <a:lnTo>
                    <a:pt x="9431" y="36462"/>
                  </a:lnTo>
                  <a:lnTo>
                    <a:pt x="9745" y="36357"/>
                  </a:lnTo>
                  <a:lnTo>
                    <a:pt x="9955" y="36462"/>
                  </a:lnTo>
                  <a:lnTo>
                    <a:pt x="10269" y="36567"/>
                  </a:lnTo>
                  <a:lnTo>
                    <a:pt x="10478" y="36567"/>
                  </a:lnTo>
                  <a:lnTo>
                    <a:pt x="10793" y="36462"/>
                  </a:lnTo>
                  <a:lnTo>
                    <a:pt x="11002" y="36567"/>
                  </a:lnTo>
                  <a:lnTo>
                    <a:pt x="11317" y="36462"/>
                  </a:lnTo>
                  <a:lnTo>
                    <a:pt x="12574" y="36357"/>
                  </a:lnTo>
                  <a:lnTo>
                    <a:pt x="13098" y="36253"/>
                  </a:lnTo>
                  <a:lnTo>
                    <a:pt x="14041" y="36253"/>
                  </a:lnTo>
                  <a:lnTo>
                    <a:pt x="14250" y="36148"/>
                  </a:lnTo>
                  <a:lnTo>
                    <a:pt x="14774" y="35938"/>
                  </a:lnTo>
                  <a:lnTo>
                    <a:pt x="15193" y="35938"/>
                  </a:lnTo>
                  <a:lnTo>
                    <a:pt x="15089" y="36148"/>
                  </a:lnTo>
                  <a:lnTo>
                    <a:pt x="15089" y="36357"/>
                  </a:lnTo>
                  <a:lnTo>
                    <a:pt x="15298" y="36567"/>
                  </a:lnTo>
                  <a:lnTo>
                    <a:pt x="15612" y="36777"/>
                  </a:lnTo>
                  <a:lnTo>
                    <a:pt x="15508" y="36777"/>
                  </a:lnTo>
                  <a:lnTo>
                    <a:pt x="15298" y="36881"/>
                  </a:lnTo>
                  <a:lnTo>
                    <a:pt x="15193" y="36881"/>
                  </a:lnTo>
                  <a:lnTo>
                    <a:pt x="15193" y="36986"/>
                  </a:lnTo>
                  <a:lnTo>
                    <a:pt x="14984" y="36881"/>
                  </a:lnTo>
                  <a:lnTo>
                    <a:pt x="14774" y="36986"/>
                  </a:lnTo>
                  <a:lnTo>
                    <a:pt x="14565" y="36986"/>
                  </a:lnTo>
                  <a:lnTo>
                    <a:pt x="14146" y="37091"/>
                  </a:lnTo>
                  <a:lnTo>
                    <a:pt x="13936" y="37300"/>
                  </a:lnTo>
                  <a:lnTo>
                    <a:pt x="13831" y="37615"/>
                  </a:lnTo>
                  <a:lnTo>
                    <a:pt x="13517" y="37510"/>
                  </a:lnTo>
                  <a:lnTo>
                    <a:pt x="13203" y="37405"/>
                  </a:lnTo>
                  <a:lnTo>
                    <a:pt x="12993" y="37300"/>
                  </a:lnTo>
                  <a:lnTo>
                    <a:pt x="12783" y="37196"/>
                  </a:lnTo>
                  <a:lnTo>
                    <a:pt x="12679" y="37196"/>
                  </a:lnTo>
                  <a:lnTo>
                    <a:pt x="12469" y="37300"/>
                  </a:lnTo>
                  <a:lnTo>
                    <a:pt x="12364" y="37510"/>
                  </a:lnTo>
                  <a:lnTo>
                    <a:pt x="12260" y="37824"/>
                  </a:lnTo>
                  <a:lnTo>
                    <a:pt x="12155" y="38034"/>
                  </a:lnTo>
                  <a:lnTo>
                    <a:pt x="12050" y="38139"/>
                  </a:lnTo>
                  <a:lnTo>
                    <a:pt x="11736" y="38558"/>
                  </a:lnTo>
                  <a:lnTo>
                    <a:pt x="11421" y="39082"/>
                  </a:lnTo>
                  <a:lnTo>
                    <a:pt x="11317" y="39186"/>
                  </a:lnTo>
                  <a:lnTo>
                    <a:pt x="11107" y="39710"/>
                  </a:lnTo>
                  <a:lnTo>
                    <a:pt x="10898" y="40339"/>
                  </a:lnTo>
                  <a:lnTo>
                    <a:pt x="10688" y="40548"/>
                  </a:lnTo>
                  <a:lnTo>
                    <a:pt x="10478" y="40653"/>
                  </a:lnTo>
                  <a:lnTo>
                    <a:pt x="10374" y="40758"/>
                  </a:lnTo>
                  <a:lnTo>
                    <a:pt x="10478" y="41072"/>
                  </a:lnTo>
                  <a:lnTo>
                    <a:pt x="10583" y="41282"/>
                  </a:lnTo>
                  <a:lnTo>
                    <a:pt x="10793" y="41387"/>
                  </a:lnTo>
                  <a:lnTo>
                    <a:pt x="10898" y="41282"/>
                  </a:lnTo>
                  <a:lnTo>
                    <a:pt x="10898" y="41072"/>
                  </a:lnTo>
                  <a:lnTo>
                    <a:pt x="11002" y="41282"/>
                  </a:lnTo>
                  <a:lnTo>
                    <a:pt x="11107" y="41387"/>
                  </a:lnTo>
                  <a:lnTo>
                    <a:pt x="11317" y="41387"/>
                  </a:lnTo>
                  <a:lnTo>
                    <a:pt x="11002" y="41596"/>
                  </a:lnTo>
                  <a:lnTo>
                    <a:pt x="10793" y="41806"/>
                  </a:lnTo>
                  <a:lnTo>
                    <a:pt x="10688" y="42120"/>
                  </a:lnTo>
                  <a:lnTo>
                    <a:pt x="10688" y="42434"/>
                  </a:lnTo>
                  <a:lnTo>
                    <a:pt x="10583" y="42644"/>
                  </a:lnTo>
                  <a:lnTo>
                    <a:pt x="10478" y="42749"/>
                  </a:lnTo>
                  <a:lnTo>
                    <a:pt x="10374" y="42958"/>
                  </a:lnTo>
                  <a:lnTo>
                    <a:pt x="10269" y="43377"/>
                  </a:lnTo>
                  <a:lnTo>
                    <a:pt x="10269" y="43692"/>
                  </a:lnTo>
                  <a:lnTo>
                    <a:pt x="9535" y="43692"/>
                  </a:lnTo>
                  <a:lnTo>
                    <a:pt x="9326" y="43797"/>
                  </a:lnTo>
                  <a:lnTo>
                    <a:pt x="9012" y="44111"/>
                  </a:lnTo>
                  <a:lnTo>
                    <a:pt x="8907" y="44216"/>
                  </a:lnTo>
                  <a:lnTo>
                    <a:pt x="8907" y="44425"/>
                  </a:lnTo>
                  <a:lnTo>
                    <a:pt x="8488" y="44844"/>
                  </a:lnTo>
                  <a:lnTo>
                    <a:pt x="7964" y="45263"/>
                  </a:lnTo>
                  <a:lnTo>
                    <a:pt x="7650" y="45578"/>
                  </a:lnTo>
                  <a:lnTo>
                    <a:pt x="7335" y="45892"/>
                  </a:lnTo>
                  <a:lnTo>
                    <a:pt x="7021" y="46102"/>
                  </a:lnTo>
                  <a:lnTo>
                    <a:pt x="6602" y="46311"/>
                  </a:lnTo>
                  <a:lnTo>
                    <a:pt x="6183" y="46730"/>
                  </a:lnTo>
                  <a:lnTo>
                    <a:pt x="6078" y="46835"/>
                  </a:lnTo>
                  <a:lnTo>
                    <a:pt x="5973" y="46940"/>
                  </a:lnTo>
                  <a:lnTo>
                    <a:pt x="5973" y="47045"/>
                  </a:lnTo>
                  <a:lnTo>
                    <a:pt x="6078" y="47254"/>
                  </a:lnTo>
                  <a:lnTo>
                    <a:pt x="6287" y="47359"/>
                  </a:lnTo>
                  <a:lnTo>
                    <a:pt x="6602" y="47359"/>
                  </a:lnTo>
                  <a:lnTo>
                    <a:pt x="6811" y="47254"/>
                  </a:lnTo>
                  <a:lnTo>
                    <a:pt x="7230" y="47149"/>
                  </a:lnTo>
                  <a:lnTo>
                    <a:pt x="7545" y="47149"/>
                  </a:lnTo>
                  <a:lnTo>
                    <a:pt x="7964" y="47045"/>
                  </a:lnTo>
                  <a:lnTo>
                    <a:pt x="8383" y="46940"/>
                  </a:lnTo>
                  <a:lnTo>
                    <a:pt x="8488" y="46940"/>
                  </a:lnTo>
                  <a:lnTo>
                    <a:pt x="8592" y="46835"/>
                  </a:lnTo>
                  <a:lnTo>
                    <a:pt x="8488" y="47149"/>
                  </a:lnTo>
                  <a:lnTo>
                    <a:pt x="8488" y="47359"/>
                  </a:lnTo>
                  <a:lnTo>
                    <a:pt x="8488" y="47464"/>
                  </a:lnTo>
                  <a:lnTo>
                    <a:pt x="8488" y="47673"/>
                  </a:lnTo>
                  <a:lnTo>
                    <a:pt x="8383" y="47988"/>
                  </a:lnTo>
                  <a:lnTo>
                    <a:pt x="8173" y="48092"/>
                  </a:lnTo>
                  <a:lnTo>
                    <a:pt x="7964" y="48197"/>
                  </a:lnTo>
                  <a:lnTo>
                    <a:pt x="7335" y="48616"/>
                  </a:lnTo>
                  <a:lnTo>
                    <a:pt x="6707" y="48826"/>
                  </a:lnTo>
                  <a:lnTo>
                    <a:pt x="6183" y="48826"/>
                  </a:lnTo>
                  <a:lnTo>
                    <a:pt x="5973" y="49035"/>
                  </a:lnTo>
                  <a:lnTo>
                    <a:pt x="5868" y="49140"/>
                  </a:lnTo>
                  <a:lnTo>
                    <a:pt x="5868" y="49350"/>
                  </a:lnTo>
                  <a:lnTo>
                    <a:pt x="5868" y="49559"/>
                  </a:lnTo>
                  <a:lnTo>
                    <a:pt x="5973" y="49664"/>
                  </a:lnTo>
                  <a:lnTo>
                    <a:pt x="6078" y="49769"/>
                  </a:lnTo>
                  <a:lnTo>
                    <a:pt x="6392" y="49978"/>
                  </a:lnTo>
                  <a:lnTo>
                    <a:pt x="6811" y="49978"/>
                  </a:lnTo>
                  <a:lnTo>
                    <a:pt x="6916" y="50083"/>
                  </a:lnTo>
                  <a:lnTo>
                    <a:pt x="6916" y="50188"/>
                  </a:lnTo>
                  <a:lnTo>
                    <a:pt x="6811" y="50607"/>
                  </a:lnTo>
                  <a:lnTo>
                    <a:pt x="6707" y="51026"/>
                  </a:lnTo>
                  <a:lnTo>
                    <a:pt x="6811" y="51131"/>
                  </a:lnTo>
                  <a:lnTo>
                    <a:pt x="6707" y="51236"/>
                  </a:lnTo>
                  <a:lnTo>
                    <a:pt x="6602" y="51340"/>
                  </a:lnTo>
                  <a:lnTo>
                    <a:pt x="6602" y="51445"/>
                  </a:lnTo>
                  <a:lnTo>
                    <a:pt x="6707" y="51655"/>
                  </a:lnTo>
                  <a:lnTo>
                    <a:pt x="6811" y="51759"/>
                  </a:lnTo>
                  <a:lnTo>
                    <a:pt x="6707" y="51759"/>
                  </a:lnTo>
                  <a:lnTo>
                    <a:pt x="6602" y="51969"/>
                  </a:lnTo>
                  <a:lnTo>
                    <a:pt x="6287" y="51969"/>
                  </a:lnTo>
                  <a:lnTo>
                    <a:pt x="5973" y="51759"/>
                  </a:lnTo>
                  <a:lnTo>
                    <a:pt x="5868" y="51655"/>
                  </a:lnTo>
                  <a:lnTo>
                    <a:pt x="5764" y="51445"/>
                  </a:lnTo>
                  <a:lnTo>
                    <a:pt x="5659" y="51236"/>
                  </a:lnTo>
                  <a:lnTo>
                    <a:pt x="5764" y="50921"/>
                  </a:lnTo>
                  <a:lnTo>
                    <a:pt x="5554" y="50712"/>
                  </a:lnTo>
                  <a:lnTo>
                    <a:pt x="5030" y="50712"/>
                  </a:lnTo>
                  <a:lnTo>
                    <a:pt x="4925" y="50816"/>
                  </a:lnTo>
                  <a:lnTo>
                    <a:pt x="4821" y="50921"/>
                  </a:lnTo>
                  <a:lnTo>
                    <a:pt x="4821" y="51131"/>
                  </a:lnTo>
                  <a:lnTo>
                    <a:pt x="4925" y="51236"/>
                  </a:lnTo>
                  <a:lnTo>
                    <a:pt x="4925" y="51340"/>
                  </a:lnTo>
                  <a:lnTo>
                    <a:pt x="4821" y="51550"/>
                  </a:lnTo>
                  <a:lnTo>
                    <a:pt x="4506" y="51759"/>
                  </a:lnTo>
                  <a:lnTo>
                    <a:pt x="4401" y="51445"/>
                  </a:lnTo>
                  <a:lnTo>
                    <a:pt x="4192" y="51131"/>
                  </a:lnTo>
                  <a:lnTo>
                    <a:pt x="3982" y="51026"/>
                  </a:lnTo>
                  <a:lnTo>
                    <a:pt x="3773" y="51026"/>
                  </a:lnTo>
                  <a:lnTo>
                    <a:pt x="3459" y="51131"/>
                  </a:lnTo>
                  <a:lnTo>
                    <a:pt x="3039" y="51340"/>
                  </a:lnTo>
                  <a:lnTo>
                    <a:pt x="2725" y="51550"/>
                  </a:lnTo>
                  <a:lnTo>
                    <a:pt x="2620" y="51655"/>
                  </a:lnTo>
                  <a:lnTo>
                    <a:pt x="2411" y="51864"/>
                  </a:lnTo>
                  <a:lnTo>
                    <a:pt x="2201" y="51864"/>
                  </a:lnTo>
                  <a:lnTo>
                    <a:pt x="1992" y="51969"/>
                  </a:lnTo>
                  <a:lnTo>
                    <a:pt x="1887" y="51969"/>
                  </a:lnTo>
                  <a:lnTo>
                    <a:pt x="1782" y="52179"/>
                  </a:lnTo>
                  <a:lnTo>
                    <a:pt x="1782" y="52283"/>
                  </a:lnTo>
                  <a:lnTo>
                    <a:pt x="1782" y="52388"/>
                  </a:lnTo>
                  <a:lnTo>
                    <a:pt x="1573" y="52388"/>
                  </a:lnTo>
                  <a:lnTo>
                    <a:pt x="1153" y="52493"/>
                  </a:lnTo>
                  <a:lnTo>
                    <a:pt x="944" y="52702"/>
                  </a:lnTo>
                  <a:lnTo>
                    <a:pt x="839" y="53017"/>
                  </a:lnTo>
                  <a:lnTo>
                    <a:pt x="734" y="53541"/>
                  </a:lnTo>
                  <a:lnTo>
                    <a:pt x="734" y="54169"/>
                  </a:lnTo>
                  <a:lnTo>
                    <a:pt x="420" y="54169"/>
                  </a:lnTo>
                  <a:lnTo>
                    <a:pt x="210" y="54379"/>
                  </a:lnTo>
                  <a:lnTo>
                    <a:pt x="106" y="54379"/>
                  </a:lnTo>
                  <a:lnTo>
                    <a:pt x="1" y="54588"/>
                  </a:lnTo>
                  <a:lnTo>
                    <a:pt x="1" y="54693"/>
                  </a:lnTo>
                  <a:lnTo>
                    <a:pt x="1" y="54903"/>
                  </a:lnTo>
                  <a:lnTo>
                    <a:pt x="734" y="54274"/>
                  </a:lnTo>
                  <a:lnTo>
                    <a:pt x="839" y="54379"/>
                  </a:lnTo>
                  <a:lnTo>
                    <a:pt x="1049" y="54588"/>
                  </a:lnTo>
                  <a:lnTo>
                    <a:pt x="1363" y="54693"/>
                  </a:lnTo>
                  <a:lnTo>
                    <a:pt x="1573" y="54588"/>
                  </a:lnTo>
                  <a:lnTo>
                    <a:pt x="1992" y="54484"/>
                  </a:lnTo>
                  <a:lnTo>
                    <a:pt x="2306" y="54484"/>
                  </a:lnTo>
                  <a:lnTo>
                    <a:pt x="2411" y="54379"/>
                  </a:lnTo>
                  <a:lnTo>
                    <a:pt x="2830" y="54379"/>
                  </a:lnTo>
                  <a:lnTo>
                    <a:pt x="3144" y="54274"/>
                  </a:lnTo>
                  <a:lnTo>
                    <a:pt x="3249" y="54379"/>
                  </a:lnTo>
                  <a:lnTo>
                    <a:pt x="3459" y="54274"/>
                  </a:lnTo>
                  <a:lnTo>
                    <a:pt x="3563" y="54379"/>
                  </a:lnTo>
                  <a:lnTo>
                    <a:pt x="3773" y="54484"/>
                  </a:lnTo>
                  <a:lnTo>
                    <a:pt x="3982" y="54484"/>
                  </a:lnTo>
                  <a:lnTo>
                    <a:pt x="4506" y="54274"/>
                  </a:lnTo>
                  <a:lnTo>
                    <a:pt x="5135" y="54169"/>
                  </a:lnTo>
                  <a:lnTo>
                    <a:pt x="5240" y="54064"/>
                  </a:lnTo>
                  <a:lnTo>
                    <a:pt x="5554" y="54064"/>
                  </a:lnTo>
                  <a:lnTo>
                    <a:pt x="5659" y="54169"/>
                  </a:lnTo>
                  <a:lnTo>
                    <a:pt x="5764" y="54274"/>
                  </a:lnTo>
                  <a:lnTo>
                    <a:pt x="5554" y="54484"/>
                  </a:lnTo>
                  <a:lnTo>
                    <a:pt x="5554" y="54588"/>
                  </a:lnTo>
                  <a:lnTo>
                    <a:pt x="5449" y="54903"/>
                  </a:lnTo>
                  <a:lnTo>
                    <a:pt x="5135" y="55007"/>
                  </a:lnTo>
                  <a:lnTo>
                    <a:pt x="4716" y="55007"/>
                  </a:lnTo>
                  <a:lnTo>
                    <a:pt x="3354" y="55636"/>
                  </a:lnTo>
                  <a:lnTo>
                    <a:pt x="3249" y="55741"/>
                  </a:lnTo>
                  <a:lnTo>
                    <a:pt x="3039" y="55846"/>
                  </a:lnTo>
                  <a:lnTo>
                    <a:pt x="2830" y="55950"/>
                  </a:lnTo>
                  <a:lnTo>
                    <a:pt x="2306" y="56474"/>
                  </a:lnTo>
                  <a:lnTo>
                    <a:pt x="1782" y="56893"/>
                  </a:lnTo>
                  <a:lnTo>
                    <a:pt x="1363" y="57208"/>
                  </a:lnTo>
                  <a:lnTo>
                    <a:pt x="1258" y="57417"/>
                  </a:lnTo>
                  <a:lnTo>
                    <a:pt x="1153" y="57627"/>
                  </a:lnTo>
                  <a:lnTo>
                    <a:pt x="1258" y="57836"/>
                  </a:lnTo>
                  <a:lnTo>
                    <a:pt x="1258" y="57732"/>
                  </a:lnTo>
                  <a:lnTo>
                    <a:pt x="1363" y="57836"/>
                  </a:lnTo>
                  <a:lnTo>
                    <a:pt x="1573" y="58046"/>
                  </a:lnTo>
                  <a:lnTo>
                    <a:pt x="1468" y="58151"/>
                  </a:lnTo>
                  <a:lnTo>
                    <a:pt x="1363" y="58360"/>
                  </a:lnTo>
                  <a:lnTo>
                    <a:pt x="1363" y="58570"/>
                  </a:lnTo>
                  <a:lnTo>
                    <a:pt x="1468" y="58675"/>
                  </a:lnTo>
                  <a:lnTo>
                    <a:pt x="1992" y="58675"/>
                  </a:lnTo>
                  <a:lnTo>
                    <a:pt x="1992" y="58884"/>
                  </a:lnTo>
                  <a:lnTo>
                    <a:pt x="1887" y="59094"/>
                  </a:lnTo>
                  <a:lnTo>
                    <a:pt x="1992" y="59303"/>
                  </a:lnTo>
                  <a:lnTo>
                    <a:pt x="2096" y="59408"/>
                  </a:lnTo>
                  <a:lnTo>
                    <a:pt x="2411" y="59513"/>
                  </a:lnTo>
                  <a:lnTo>
                    <a:pt x="2620" y="59408"/>
                  </a:lnTo>
                  <a:lnTo>
                    <a:pt x="2725" y="59303"/>
                  </a:lnTo>
                  <a:lnTo>
                    <a:pt x="3144" y="59094"/>
                  </a:lnTo>
                  <a:lnTo>
                    <a:pt x="3354" y="58779"/>
                  </a:lnTo>
                  <a:lnTo>
                    <a:pt x="3459" y="58675"/>
                  </a:lnTo>
                  <a:lnTo>
                    <a:pt x="3563" y="58779"/>
                  </a:lnTo>
                  <a:lnTo>
                    <a:pt x="3563" y="58884"/>
                  </a:lnTo>
                  <a:lnTo>
                    <a:pt x="3459" y="58989"/>
                  </a:lnTo>
                  <a:lnTo>
                    <a:pt x="3249" y="59094"/>
                  </a:lnTo>
                  <a:lnTo>
                    <a:pt x="3144" y="59198"/>
                  </a:lnTo>
                  <a:lnTo>
                    <a:pt x="3144" y="59303"/>
                  </a:lnTo>
                  <a:lnTo>
                    <a:pt x="3144" y="59513"/>
                  </a:lnTo>
                  <a:lnTo>
                    <a:pt x="3249" y="59618"/>
                  </a:lnTo>
                  <a:lnTo>
                    <a:pt x="3563" y="59722"/>
                  </a:lnTo>
                  <a:lnTo>
                    <a:pt x="3668" y="59827"/>
                  </a:lnTo>
                  <a:lnTo>
                    <a:pt x="3878" y="59827"/>
                  </a:lnTo>
                  <a:lnTo>
                    <a:pt x="4087" y="60037"/>
                  </a:lnTo>
                  <a:lnTo>
                    <a:pt x="4192" y="60246"/>
                  </a:lnTo>
                  <a:lnTo>
                    <a:pt x="4401" y="60246"/>
                  </a:lnTo>
                  <a:lnTo>
                    <a:pt x="4611" y="60141"/>
                  </a:lnTo>
                  <a:lnTo>
                    <a:pt x="5344" y="59827"/>
                  </a:lnTo>
                  <a:lnTo>
                    <a:pt x="5973" y="59513"/>
                  </a:lnTo>
                  <a:lnTo>
                    <a:pt x="6183" y="59408"/>
                  </a:lnTo>
                  <a:lnTo>
                    <a:pt x="6392" y="59303"/>
                  </a:lnTo>
                  <a:lnTo>
                    <a:pt x="6602" y="59198"/>
                  </a:lnTo>
                  <a:lnTo>
                    <a:pt x="6707" y="59303"/>
                  </a:lnTo>
                  <a:lnTo>
                    <a:pt x="6707" y="59408"/>
                  </a:lnTo>
                  <a:lnTo>
                    <a:pt x="6392" y="59408"/>
                  </a:lnTo>
                  <a:lnTo>
                    <a:pt x="6183" y="59618"/>
                  </a:lnTo>
                  <a:lnTo>
                    <a:pt x="5868" y="59722"/>
                  </a:lnTo>
                  <a:lnTo>
                    <a:pt x="5659" y="59722"/>
                  </a:lnTo>
                  <a:lnTo>
                    <a:pt x="5554" y="59827"/>
                  </a:lnTo>
                  <a:lnTo>
                    <a:pt x="5344" y="60037"/>
                  </a:lnTo>
                  <a:lnTo>
                    <a:pt x="5344" y="60246"/>
                  </a:lnTo>
                  <a:lnTo>
                    <a:pt x="5344" y="60456"/>
                  </a:lnTo>
                  <a:lnTo>
                    <a:pt x="5449" y="60665"/>
                  </a:lnTo>
                  <a:lnTo>
                    <a:pt x="5030" y="60770"/>
                  </a:lnTo>
                  <a:lnTo>
                    <a:pt x="4716" y="60770"/>
                  </a:lnTo>
                  <a:lnTo>
                    <a:pt x="4506" y="60875"/>
                  </a:lnTo>
                  <a:lnTo>
                    <a:pt x="4401" y="60980"/>
                  </a:lnTo>
                  <a:lnTo>
                    <a:pt x="4401" y="61189"/>
                  </a:lnTo>
                  <a:lnTo>
                    <a:pt x="4401" y="61294"/>
                  </a:lnTo>
                  <a:lnTo>
                    <a:pt x="4611" y="61503"/>
                  </a:lnTo>
                  <a:lnTo>
                    <a:pt x="4087" y="61608"/>
                  </a:lnTo>
                  <a:lnTo>
                    <a:pt x="3563" y="61713"/>
                  </a:lnTo>
                  <a:lnTo>
                    <a:pt x="3249" y="61923"/>
                  </a:lnTo>
                  <a:lnTo>
                    <a:pt x="3039" y="62132"/>
                  </a:lnTo>
                  <a:lnTo>
                    <a:pt x="3039" y="62446"/>
                  </a:lnTo>
                  <a:lnTo>
                    <a:pt x="3039" y="62551"/>
                  </a:lnTo>
                  <a:lnTo>
                    <a:pt x="3144" y="62761"/>
                  </a:lnTo>
                  <a:lnTo>
                    <a:pt x="3354" y="62866"/>
                  </a:lnTo>
                  <a:lnTo>
                    <a:pt x="3563" y="62761"/>
                  </a:lnTo>
                  <a:lnTo>
                    <a:pt x="3668" y="62656"/>
                  </a:lnTo>
                  <a:lnTo>
                    <a:pt x="3773" y="62551"/>
                  </a:lnTo>
                  <a:lnTo>
                    <a:pt x="4087" y="62656"/>
                  </a:lnTo>
                  <a:lnTo>
                    <a:pt x="4506" y="62551"/>
                  </a:lnTo>
                  <a:lnTo>
                    <a:pt x="4716" y="62446"/>
                  </a:lnTo>
                  <a:lnTo>
                    <a:pt x="4925" y="62551"/>
                  </a:lnTo>
                  <a:lnTo>
                    <a:pt x="5554" y="62551"/>
                  </a:lnTo>
                  <a:lnTo>
                    <a:pt x="5764" y="62342"/>
                  </a:lnTo>
                  <a:lnTo>
                    <a:pt x="5973" y="62237"/>
                  </a:lnTo>
                  <a:lnTo>
                    <a:pt x="6811" y="62237"/>
                  </a:lnTo>
                  <a:lnTo>
                    <a:pt x="7126" y="62132"/>
                  </a:lnTo>
                  <a:lnTo>
                    <a:pt x="7335" y="62132"/>
                  </a:lnTo>
                  <a:lnTo>
                    <a:pt x="7650" y="61923"/>
                  </a:lnTo>
                  <a:lnTo>
                    <a:pt x="7754" y="61713"/>
                  </a:lnTo>
                  <a:lnTo>
                    <a:pt x="7859" y="61503"/>
                  </a:lnTo>
                  <a:lnTo>
                    <a:pt x="8069" y="61399"/>
                  </a:lnTo>
                  <a:lnTo>
                    <a:pt x="9012" y="61189"/>
                  </a:lnTo>
                  <a:lnTo>
                    <a:pt x="9535" y="61084"/>
                  </a:lnTo>
                  <a:lnTo>
                    <a:pt x="9850" y="60875"/>
                  </a:lnTo>
                  <a:lnTo>
                    <a:pt x="9745" y="60980"/>
                  </a:lnTo>
                  <a:lnTo>
                    <a:pt x="9535" y="61084"/>
                  </a:lnTo>
                  <a:lnTo>
                    <a:pt x="9326" y="61189"/>
                  </a:lnTo>
                  <a:lnTo>
                    <a:pt x="8592" y="61608"/>
                  </a:lnTo>
                  <a:lnTo>
                    <a:pt x="8278" y="61713"/>
                  </a:lnTo>
                  <a:lnTo>
                    <a:pt x="7650" y="62027"/>
                  </a:lnTo>
                  <a:lnTo>
                    <a:pt x="7440" y="62237"/>
                  </a:lnTo>
                  <a:lnTo>
                    <a:pt x="7230" y="62551"/>
                  </a:lnTo>
                  <a:lnTo>
                    <a:pt x="7021" y="62656"/>
                  </a:lnTo>
                  <a:lnTo>
                    <a:pt x="6811" y="62866"/>
                  </a:lnTo>
                  <a:lnTo>
                    <a:pt x="6811" y="63075"/>
                  </a:lnTo>
                  <a:lnTo>
                    <a:pt x="6916" y="63285"/>
                  </a:lnTo>
                  <a:lnTo>
                    <a:pt x="7230" y="63389"/>
                  </a:lnTo>
                  <a:lnTo>
                    <a:pt x="7335" y="63389"/>
                  </a:lnTo>
                  <a:lnTo>
                    <a:pt x="7650" y="63285"/>
                  </a:lnTo>
                  <a:lnTo>
                    <a:pt x="7230" y="63599"/>
                  </a:lnTo>
                  <a:lnTo>
                    <a:pt x="7021" y="63704"/>
                  </a:lnTo>
                  <a:lnTo>
                    <a:pt x="6916" y="63913"/>
                  </a:lnTo>
                  <a:lnTo>
                    <a:pt x="6916" y="64018"/>
                  </a:lnTo>
                  <a:lnTo>
                    <a:pt x="7021" y="64228"/>
                  </a:lnTo>
                  <a:lnTo>
                    <a:pt x="7021" y="64332"/>
                  </a:lnTo>
                  <a:lnTo>
                    <a:pt x="7126" y="64542"/>
                  </a:lnTo>
                  <a:lnTo>
                    <a:pt x="7230" y="64647"/>
                  </a:lnTo>
                  <a:lnTo>
                    <a:pt x="7440" y="64752"/>
                  </a:lnTo>
                  <a:lnTo>
                    <a:pt x="7545" y="64752"/>
                  </a:lnTo>
                  <a:lnTo>
                    <a:pt x="7754" y="64647"/>
                  </a:lnTo>
                  <a:lnTo>
                    <a:pt x="8173" y="64647"/>
                  </a:lnTo>
                  <a:lnTo>
                    <a:pt x="8488" y="64542"/>
                  </a:lnTo>
                  <a:lnTo>
                    <a:pt x="8592" y="64332"/>
                  </a:lnTo>
                  <a:lnTo>
                    <a:pt x="8697" y="64123"/>
                  </a:lnTo>
                  <a:lnTo>
                    <a:pt x="8697" y="64018"/>
                  </a:lnTo>
                  <a:lnTo>
                    <a:pt x="8802" y="64018"/>
                  </a:lnTo>
                  <a:lnTo>
                    <a:pt x="9012" y="63913"/>
                  </a:lnTo>
                  <a:lnTo>
                    <a:pt x="9221" y="64018"/>
                  </a:lnTo>
                  <a:lnTo>
                    <a:pt x="9431" y="64018"/>
                  </a:lnTo>
                  <a:lnTo>
                    <a:pt x="9640" y="64123"/>
                  </a:lnTo>
                  <a:lnTo>
                    <a:pt x="9745" y="64123"/>
                  </a:lnTo>
                  <a:lnTo>
                    <a:pt x="10059" y="64018"/>
                  </a:lnTo>
                  <a:lnTo>
                    <a:pt x="10269" y="63913"/>
                  </a:lnTo>
                  <a:lnTo>
                    <a:pt x="10688" y="63913"/>
                  </a:lnTo>
                  <a:lnTo>
                    <a:pt x="10688" y="64018"/>
                  </a:lnTo>
                  <a:lnTo>
                    <a:pt x="10583" y="64123"/>
                  </a:lnTo>
                  <a:lnTo>
                    <a:pt x="10269" y="64437"/>
                  </a:lnTo>
                  <a:lnTo>
                    <a:pt x="10164" y="64437"/>
                  </a:lnTo>
                  <a:lnTo>
                    <a:pt x="9955" y="64542"/>
                  </a:lnTo>
                  <a:lnTo>
                    <a:pt x="9955" y="64647"/>
                  </a:lnTo>
                  <a:lnTo>
                    <a:pt x="9850" y="64752"/>
                  </a:lnTo>
                  <a:lnTo>
                    <a:pt x="9955" y="64961"/>
                  </a:lnTo>
                  <a:lnTo>
                    <a:pt x="10059" y="65171"/>
                  </a:lnTo>
                  <a:lnTo>
                    <a:pt x="10688" y="65171"/>
                  </a:lnTo>
                  <a:lnTo>
                    <a:pt x="10898" y="64961"/>
                  </a:lnTo>
                  <a:lnTo>
                    <a:pt x="11107" y="64647"/>
                  </a:lnTo>
                  <a:lnTo>
                    <a:pt x="11317" y="64647"/>
                  </a:lnTo>
                  <a:lnTo>
                    <a:pt x="11736" y="64542"/>
                  </a:lnTo>
                  <a:lnTo>
                    <a:pt x="12050" y="64542"/>
                  </a:lnTo>
                  <a:lnTo>
                    <a:pt x="12260" y="64437"/>
                  </a:lnTo>
                  <a:lnTo>
                    <a:pt x="12469" y="64228"/>
                  </a:lnTo>
                  <a:lnTo>
                    <a:pt x="13098" y="64228"/>
                  </a:lnTo>
                  <a:lnTo>
                    <a:pt x="13307" y="64123"/>
                  </a:lnTo>
                  <a:lnTo>
                    <a:pt x="13412" y="64018"/>
                  </a:lnTo>
                  <a:lnTo>
                    <a:pt x="13622" y="63809"/>
                  </a:lnTo>
                  <a:lnTo>
                    <a:pt x="13831" y="63704"/>
                  </a:lnTo>
                  <a:lnTo>
                    <a:pt x="14250" y="63494"/>
                  </a:lnTo>
                  <a:lnTo>
                    <a:pt x="14460" y="63285"/>
                  </a:lnTo>
                  <a:lnTo>
                    <a:pt x="14565" y="63285"/>
                  </a:lnTo>
                  <a:lnTo>
                    <a:pt x="14774" y="63180"/>
                  </a:lnTo>
                  <a:lnTo>
                    <a:pt x="15089" y="63075"/>
                  </a:lnTo>
                  <a:lnTo>
                    <a:pt x="15298" y="63075"/>
                  </a:lnTo>
                  <a:lnTo>
                    <a:pt x="15508" y="63180"/>
                  </a:lnTo>
                  <a:lnTo>
                    <a:pt x="15717" y="63285"/>
                  </a:lnTo>
                  <a:lnTo>
                    <a:pt x="16032" y="63389"/>
                  </a:lnTo>
                  <a:lnTo>
                    <a:pt x="16346" y="63285"/>
                  </a:lnTo>
                  <a:lnTo>
                    <a:pt x="16660" y="62970"/>
                  </a:lnTo>
                  <a:lnTo>
                    <a:pt x="16870" y="62656"/>
                  </a:lnTo>
                  <a:lnTo>
                    <a:pt x="16974" y="62551"/>
                  </a:lnTo>
                  <a:lnTo>
                    <a:pt x="17289" y="62656"/>
                  </a:lnTo>
                  <a:lnTo>
                    <a:pt x="17498" y="62761"/>
                  </a:lnTo>
                  <a:lnTo>
                    <a:pt x="17708" y="62866"/>
                  </a:lnTo>
                  <a:lnTo>
                    <a:pt x="18232" y="62866"/>
                  </a:lnTo>
                  <a:lnTo>
                    <a:pt x="18337" y="62656"/>
                  </a:lnTo>
                  <a:lnTo>
                    <a:pt x="18441" y="62446"/>
                  </a:lnTo>
                  <a:lnTo>
                    <a:pt x="18546" y="62027"/>
                  </a:lnTo>
                  <a:lnTo>
                    <a:pt x="18546" y="61923"/>
                  </a:lnTo>
                  <a:lnTo>
                    <a:pt x="18651" y="61923"/>
                  </a:lnTo>
                  <a:lnTo>
                    <a:pt x="18965" y="61818"/>
                  </a:lnTo>
                  <a:lnTo>
                    <a:pt x="19384" y="61818"/>
                  </a:lnTo>
                  <a:lnTo>
                    <a:pt x="19489" y="61923"/>
                  </a:lnTo>
                  <a:lnTo>
                    <a:pt x="19489" y="62027"/>
                  </a:lnTo>
                  <a:lnTo>
                    <a:pt x="19594" y="62237"/>
                  </a:lnTo>
                  <a:lnTo>
                    <a:pt x="19803" y="62342"/>
                  </a:lnTo>
                  <a:lnTo>
                    <a:pt x="20013" y="62237"/>
                  </a:lnTo>
                  <a:lnTo>
                    <a:pt x="20118" y="62027"/>
                  </a:lnTo>
                  <a:lnTo>
                    <a:pt x="20118" y="61923"/>
                  </a:lnTo>
                  <a:lnTo>
                    <a:pt x="20013" y="61608"/>
                  </a:lnTo>
                  <a:lnTo>
                    <a:pt x="20223" y="61294"/>
                  </a:lnTo>
                  <a:lnTo>
                    <a:pt x="20327" y="61294"/>
                  </a:lnTo>
                  <a:lnTo>
                    <a:pt x="20537" y="61189"/>
                  </a:lnTo>
                  <a:lnTo>
                    <a:pt x="20746" y="61084"/>
                  </a:lnTo>
                  <a:lnTo>
                    <a:pt x="20956" y="60980"/>
                  </a:lnTo>
                  <a:lnTo>
                    <a:pt x="21061" y="60980"/>
                  </a:lnTo>
                  <a:lnTo>
                    <a:pt x="21480" y="60770"/>
                  </a:lnTo>
                  <a:lnTo>
                    <a:pt x="21794" y="60561"/>
                  </a:lnTo>
                  <a:lnTo>
                    <a:pt x="22004" y="60456"/>
                  </a:lnTo>
                  <a:lnTo>
                    <a:pt x="22108" y="60246"/>
                  </a:lnTo>
                  <a:lnTo>
                    <a:pt x="22318" y="60037"/>
                  </a:lnTo>
                  <a:lnTo>
                    <a:pt x="22318" y="59827"/>
                  </a:lnTo>
                  <a:lnTo>
                    <a:pt x="22318" y="59722"/>
                  </a:lnTo>
                  <a:lnTo>
                    <a:pt x="22423" y="59513"/>
                  </a:lnTo>
                  <a:lnTo>
                    <a:pt x="22423" y="59408"/>
                  </a:lnTo>
                  <a:lnTo>
                    <a:pt x="22842" y="59408"/>
                  </a:lnTo>
                  <a:lnTo>
                    <a:pt x="23051" y="59513"/>
                  </a:lnTo>
                  <a:lnTo>
                    <a:pt x="23575" y="59513"/>
                  </a:lnTo>
                  <a:lnTo>
                    <a:pt x="23785" y="59303"/>
                  </a:lnTo>
                  <a:lnTo>
                    <a:pt x="23994" y="59198"/>
                  </a:lnTo>
                  <a:lnTo>
                    <a:pt x="24518" y="59094"/>
                  </a:lnTo>
                  <a:lnTo>
                    <a:pt x="24728" y="58989"/>
                  </a:lnTo>
                  <a:lnTo>
                    <a:pt x="25042" y="58989"/>
                  </a:lnTo>
                  <a:lnTo>
                    <a:pt x="25147" y="58884"/>
                  </a:lnTo>
                  <a:lnTo>
                    <a:pt x="25252" y="58675"/>
                  </a:lnTo>
                  <a:lnTo>
                    <a:pt x="25252" y="58465"/>
                  </a:lnTo>
                  <a:lnTo>
                    <a:pt x="25252" y="58360"/>
                  </a:lnTo>
                  <a:lnTo>
                    <a:pt x="25356" y="58255"/>
                  </a:lnTo>
                  <a:lnTo>
                    <a:pt x="25671" y="58151"/>
                  </a:lnTo>
                  <a:lnTo>
                    <a:pt x="25985" y="58046"/>
                  </a:lnTo>
                  <a:lnTo>
                    <a:pt x="26404" y="58046"/>
                  </a:lnTo>
                  <a:lnTo>
                    <a:pt x="26509" y="57836"/>
                  </a:lnTo>
                  <a:lnTo>
                    <a:pt x="26509" y="57732"/>
                  </a:lnTo>
                  <a:lnTo>
                    <a:pt x="26509" y="57627"/>
                  </a:lnTo>
                  <a:lnTo>
                    <a:pt x="26299" y="57417"/>
                  </a:lnTo>
                  <a:lnTo>
                    <a:pt x="26509" y="57208"/>
                  </a:lnTo>
                  <a:lnTo>
                    <a:pt x="26614" y="57103"/>
                  </a:lnTo>
                  <a:lnTo>
                    <a:pt x="26719" y="57103"/>
                  </a:lnTo>
                  <a:lnTo>
                    <a:pt x="27033" y="56998"/>
                  </a:lnTo>
                  <a:lnTo>
                    <a:pt x="27242" y="56998"/>
                  </a:lnTo>
                  <a:lnTo>
                    <a:pt x="27347" y="57103"/>
                  </a:lnTo>
                  <a:lnTo>
                    <a:pt x="27557" y="57208"/>
                  </a:lnTo>
                  <a:lnTo>
                    <a:pt x="27766" y="57103"/>
                  </a:lnTo>
                  <a:lnTo>
                    <a:pt x="27871" y="56998"/>
                  </a:lnTo>
                  <a:lnTo>
                    <a:pt x="27976" y="56998"/>
                  </a:lnTo>
                  <a:lnTo>
                    <a:pt x="27976" y="56893"/>
                  </a:lnTo>
                  <a:lnTo>
                    <a:pt x="28081" y="56579"/>
                  </a:lnTo>
                  <a:lnTo>
                    <a:pt x="28500" y="56579"/>
                  </a:lnTo>
                  <a:lnTo>
                    <a:pt x="28709" y="56474"/>
                  </a:lnTo>
                  <a:lnTo>
                    <a:pt x="28919" y="56370"/>
                  </a:lnTo>
                  <a:lnTo>
                    <a:pt x="29128" y="56265"/>
                  </a:lnTo>
                  <a:lnTo>
                    <a:pt x="29233" y="56160"/>
                  </a:lnTo>
                  <a:lnTo>
                    <a:pt x="29443" y="55846"/>
                  </a:lnTo>
                  <a:lnTo>
                    <a:pt x="29443" y="55531"/>
                  </a:lnTo>
                  <a:lnTo>
                    <a:pt x="29443" y="55427"/>
                  </a:lnTo>
                  <a:lnTo>
                    <a:pt x="29547" y="55427"/>
                  </a:lnTo>
                  <a:lnTo>
                    <a:pt x="29652" y="55322"/>
                  </a:lnTo>
                  <a:lnTo>
                    <a:pt x="29757" y="55217"/>
                  </a:lnTo>
                  <a:lnTo>
                    <a:pt x="29757" y="55007"/>
                  </a:lnTo>
                  <a:lnTo>
                    <a:pt x="29652" y="54903"/>
                  </a:lnTo>
                  <a:lnTo>
                    <a:pt x="29547" y="54798"/>
                  </a:lnTo>
                  <a:lnTo>
                    <a:pt x="29757" y="54588"/>
                  </a:lnTo>
                  <a:lnTo>
                    <a:pt x="29862" y="54484"/>
                  </a:lnTo>
                  <a:lnTo>
                    <a:pt x="29967" y="54484"/>
                  </a:lnTo>
                  <a:lnTo>
                    <a:pt x="30176" y="54379"/>
                  </a:lnTo>
                  <a:lnTo>
                    <a:pt x="30700" y="54169"/>
                  </a:lnTo>
                  <a:lnTo>
                    <a:pt x="30805" y="54169"/>
                  </a:lnTo>
                  <a:lnTo>
                    <a:pt x="31119" y="54064"/>
                  </a:lnTo>
                  <a:lnTo>
                    <a:pt x="31329" y="53960"/>
                  </a:lnTo>
                  <a:lnTo>
                    <a:pt x="32062" y="53960"/>
                  </a:lnTo>
                  <a:lnTo>
                    <a:pt x="32167" y="54064"/>
                  </a:lnTo>
                  <a:lnTo>
                    <a:pt x="32796" y="54064"/>
                  </a:lnTo>
                  <a:lnTo>
                    <a:pt x="33005" y="53960"/>
                  </a:lnTo>
                  <a:lnTo>
                    <a:pt x="33319" y="53855"/>
                  </a:lnTo>
                  <a:lnTo>
                    <a:pt x="33424" y="53855"/>
                  </a:lnTo>
                  <a:lnTo>
                    <a:pt x="33424" y="53750"/>
                  </a:lnTo>
                  <a:lnTo>
                    <a:pt x="33529" y="53750"/>
                  </a:lnTo>
                  <a:lnTo>
                    <a:pt x="33634" y="54064"/>
                  </a:lnTo>
                  <a:lnTo>
                    <a:pt x="33843" y="54064"/>
                  </a:lnTo>
                  <a:lnTo>
                    <a:pt x="34158" y="53960"/>
                  </a:lnTo>
                  <a:lnTo>
                    <a:pt x="34367" y="54064"/>
                  </a:lnTo>
                  <a:lnTo>
                    <a:pt x="34681" y="54064"/>
                  </a:lnTo>
                  <a:lnTo>
                    <a:pt x="34891" y="53960"/>
                  </a:lnTo>
                  <a:lnTo>
                    <a:pt x="34891" y="53855"/>
                  </a:lnTo>
                  <a:lnTo>
                    <a:pt x="34996" y="53855"/>
                  </a:lnTo>
                  <a:lnTo>
                    <a:pt x="35101" y="53750"/>
                  </a:lnTo>
                  <a:lnTo>
                    <a:pt x="35310" y="53436"/>
                  </a:lnTo>
                  <a:lnTo>
                    <a:pt x="35310" y="53541"/>
                  </a:lnTo>
                  <a:lnTo>
                    <a:pt x="35205" y="53960"/>
                  </a:lnTo>
                  <a:lnTo>
                    <a:pt x="35310" y="54064"/>
                  </a:lnTo>
                  <a:lnTo>
                    <a:pt x="35520" y="54169"/>
                  </a:lnTo>
                  <a:lnTo>
                    <a:pt x="35729" y="54169"/>
                  </a:lnTo>
                  <a:lnTo>
                    <a:pt x="35834" y="53960"/>
                  </a:lnTo>
                  <a:lnTo>
                    <a:pt x="36044" y="53645"/>
                  </a:lnTo>
                  <a:lnTo>
                    <a:pt x="36148" y="53645"/>
                  </a:lnTo>
                  <a:lnTo>
                    <a:pt x="36253" y="53541"/>
                  </a:lnTo>
                  <a:lnTo>
                    <a:pt x="36463" y="53436"/>
                  </a:lnTo>
                  <a:lnTo>
                    <a:pt x="36672" y="53226"/>
                  </a:lnTo>
                  <a:lnTo>
                    <a:pt x="36672" y="53121"/>
                  </a:lnTo>
                  <a:lnTo>
                    <a:pt x="36672" y="53017"/>
                  </a:lnTo>
                  <a:lnTo>
                    <a:pt x="36672" y="52912"/>
                  </a:lnTo>
                  <a:lnTo>
                    <a:pt x="36882" y="52912"/>
                  </a:lnTo>
                  <a:lnTo>
                    <a:pt x="37196" y="52807"/>
                  </a:lnTo>
                  <a:lnTo>
                    <a:pt x="37510" y="52807"/>
                  </a:lnTo>
                  <a:lnTo>
                    <a:pt x="38034" y="52912"/>
                  </a:lnTo>
                  <a:lnTo>
                    <a:pt x="38349" y="53121"/>
                  </a:lnTo>
                  <a:lnTo>
                    <a:pt x="38558" y="53331"/>
                  </a:lnTo>
                  <a:lnTo>
                    <a:pt x="38768" y="53436"/>
                  </a:lnTo>
                  <a:lnTo>
                    <a:pt x="39082" y="53331"/>
                  </a:lnTo>
                  <a:lnTo>
                    <a:pt x="39396" y="53226"/>
                  </a:lnTo>
                  <a:lnTo>
                    <a:pt x="39711" y="53121"/>
                  </a:lnTo>
                  <a:lnTo>
                    <a:pt x="39815" y="53121"/>
                  </a:lnTo>
                  <a:lnTo>
                    <a:pt x="39920" y="53226"/>
                  </a:lnTo>
                  <a:lnTo>
                    <a:pt x="40444" y="53226"/>
                  </a:lnTo>
                  <a:lnTo>
                    <a:pt x="40549" y="53331"/>
                  </a:lnTo>
                  <a:lnTo>
                    <a:pt x="40654" y="53436"/>
                  </a:lnTo>
                  <a:lnTo>
                    <a:pt x="40863" y="53436"/>
                  </a:lnTo>
                  <a:lnTo>
                    <a:pt x="41073" y="53331"/>
                  </a:lnTo>
                  <a:lnTo>
                    <a:pt x="41178" y="53226"/>
                  </a:lnTo>
                  <a:lnTo>
                    <a:pt x="41282" y="53017"/>
                  </a:lnTo>
                  <a:lnTo>
                    <a:pt x="41387" y="52807"/>
                  </a:lnTo>
                  <a:lnTo>
                    <a:pt x="41492" y="52493"/>
                  </a:lnTo>
                  <a:lnTo>
                    <a:pt x="41597" y="52179"/>
                  </a:lnTo>
                  <a:lnTo>
                    <a:pt x="41492" y="51969"/>
                  </a:lnTo>
                  <a:lnTo>
                    <a:pt x="41282" y="51759"/>
                  </a:lnTo>
                  <a:lnTo>
                    <a:pt x="41178" y="51655"/>
                  </a:lnTo>
                  <a:lnTo>
                    <a:pt x="40968" y="51655"/>
                  </a:lnTo>
                  <a:lnTo>
                    <a:pt x="40968" y="51550"/>
                  </a:lnTo>
                  <a:lnTo>
                    <a:pt x="40968" y="51445"/>
                  </a:lnTo>
                  <a:lnTo>
                    <a:pt x="40968" y="51340"/>
                  </a:lnTo>
                  <a:lnTo>
                    <a:pt x="40968" y="51131"/>
                  </a:lnTo>
                  <a:lnTo>
                    <a:pt x="40863" y="50816"/>
                  </a:lnTo>
                  <a:lnTo>
                    <a:pt x="40758" y="50712"/>
                  </a:lnTo>
                  <a:lnTo>
                    <a:pt x="40549" y="50712"/>
                  </a:lnTo>
                  <a:lnTo>
                    <a:pt x="40444" y="50816"/>
                  </a:lnTo>
                  <a:lnTo>
                    <a:pt x="40339" y="50607"/>
                  </a:lnTo>
                  <a:lnTo>
                    <a:pt x="40444" y="50607"/>
                  </a:lnTo>
                  <a:lnTo>
                    <a:pt x="40549" y="50502"/>
                  </a:lnTo>
                  <a:lnTo>
                    <a:pt x="40758" y="50712"/>
                  </a:lnTo>
                  <a:lnTo>
                    <a:pt x="41073" y="50712"/>
                  </a:lnTo>
                  <a:lnTo>
                    <a:pt x="41282" y="50502"/>
                  </a:lnTo>
                  <a:lnTo>
                    <a:pt x="41282" y="50188"/>
                  </a:lnTo>
                  <a:lnTo>
                    <a:pt x="41282" y="49978"/>
                  </a:lnTo>
                  <a:lnTo>
                    <a:pt x="41282" y="49769"/>
                  </a:lnTo>
                  <a:lnTo>
                    <a:pt x="41282" y="49454"/>
                  </a:lnTo>
                  <a:lnTo>
                    <a:pt x="41492" y="49350"/>
                  </a:lnTo>
                  <a:lnTo>
                    <a:pt x="41597" y="49140"/>
                  </a:lnTo>
                  <a:lnTo>
                    <a:pt x="41701" y="48930"/>
                  </a:lnTo>
                  <a:lnTo>
                    <a:pt x="41806" y="48721"/>
                  </a:lnTo>
                  <a:lnTo>
                    <a:pt x="41911" y="48616"/>
                  </a:lnTo>
                  <a:lnTo>
                    <a:pt x="42016" y="48407"/>
                  </a:lnTo>
                  <a:lnTo>
                    <a:pt x="42016" y="48302"/>
                  </a:lnTo>
                  <a:lnTo>
                    <a:pt x="42120" y="48302"/>
                  </a:lnTo>
                  <a:lnTo>
                    <a:pt x="42225" y="48092"/>
                  </a:lnTo>
                  <a:lnTo>
                    <a:pt x="42330" y="47883"/>
                  </a:lnTo>
                  <a:lnTo>
                    <a:pt x="42435" y="47883"/>
                  </a:lnTo>
                  <a:lnTo>
                    <a:pt x="42435" y="47778"/>
                  </a:lnTo>
                  <a:lnTo>
                    <a:pt x="42540" y="47568"/>
                  </a:lnTo>
                  <a:lnTo>
                    <a:pt x="42644" y="47464"/>
                  </a:lnTo>
                  <a:lnTo>
                    <a:pt x="42749" y="47254"/>
                  </a:lnTo>
                  <a:lnTo>
                    <a:pt x="42749" y="46940"/>
                  </a:lnTo>
                  <a:lnTo>
                    <a:pt x="42749" y="46835"/>
                  </a:lnTo>
                  <a:lnTo>
                    <a:pt x="42644" y="46625"/>
                  </a:lnTo>
                  <a:lnTo>
                    <a:pt x="42644" y="46521"/>
                  </a:lnTo>
                  <a:lnTo>
                    <a:pt x="42644" y="46416"/>
                  </a:lnTo>
                  <a:lnTo>
                    <a:pt x="42644" y="46206"/>
                  </a:lnTo>
                  <a:lnTo>
                    <a:pt x="42540" y="45997"/>
                  </a:lnTo>
                  <a:lnTo>
                    <a:pt x="42540" y="45473"/>
                  </a:lnTo>
                  <a:lnTo>
                    <a:pt x="42540" y="45368"/>
                  </a:lnTo>
                  <a:lnTo>
                    <a:pt x="42540" y="45263"/>
                  </a:lnTo>
                  <a:lnTo>
                    <a:pt x="42644" y="45159"/>
                  </a:lnTo>
                  <a:lnTo>
                    <a:pt x="42749" y="45159"/>
                  </a:lnTo>
                  <a:lnTo>
                    <a:pt x="42854" y="44949"/>
                  </a:lnTo>
                  <a:lnTo>
                    <a:pt x="42959" y="44844"/>
                  </a:lnTo>
                  <a:lnTo>
                    <a:pt x="43063" y="44739"/>
                  </a:lnTo>
                  <a:lnTo>
                    <a:pt x="43063" y="44635"/>
                  </a:lnTo>
                  <a:lnTo>
                    <a:pt x="43273" y="44216"/>
                  </a:lnTo>
                  <a:lnTo>
                    <a:pt x="43273" y="44111"/>
                  </a:lnTo>
                  <a:lnTo>
                    <a:pt x="43273" y="43587"/>
                  </a:lnTo>
                  <a:lnTo>
                    <a:pt x="43273" y="43273"/>
                  </a:lnTo>
                  <a:lnTo>
                    <a:pt x="43378" y="43168"/>
                  </a:lnTo>
                  <a:lnTo>
                    <a:pt x="43483" y="42958"/>
                  </a:lnTo>
                  <a:lnTo>
                    <a:pt x="43587" y="42749"/>
                  </a:lnTo>
                  <a:lnTo>
                    <a:pt x="43902" y="42539"/>
                  </a:lnTo>
                  <a:lnTo>
                    <a:pt x="44111" y="42330"/>
                  </a:lnTo>
                  <a:lnTo>
                    <a:pt x="44111" y="42015"/>
                  </a:lnTo>
                  <a:lnTo>
                    <a:pt x="44321" y="41701"/>
                  </a:lnTo>
                  <a:lnTo>
                    <a:pt x="44426" y="41491"/>
                  </a:lnTo>
                  <a:lnTo>
                    <a:pt x="44530" y="41282"/>
                  </a:lnTo>
                  <a:lnTo>
                    <a:pt x="44530" y="41177"/>
                  </a:lnTo>
                  <a:lnTo>
                    <a:pt x="44635" y="40863"/>
                  </a:lnTo>
                  <a:lnTo>
                    <a:pt x="44740" y="40548"/>
                  </a:lnTo>
                  <a:lnTo>
                    <a:pt x="44635" y="40339"/>
                  </a:lnTo>
                  <a:lnTo>
                    <a:pt x="44426" y="40025"/>
                  </a:lnTo>
                  <a:lnTo>
                    <a:pt x="44321" y="39815"/>
                  </a:lnTo>
                  <a:lnTo>
                    <a:pt x="44321" y="39396"/>
                  </a:lnTo>
                  <a:lnTo>
                    <a:pt x="44426" y="38872"/>
                  </a:lnTo>
                  <a:lnTo>
                    <a:pt x="44426" y="38767"/>
                  </a:lnTo>
                  <a:lnTo>
                    <a:pt x="44426" y="38139"/>
                  </a:lnTo>
                  <a:lnTo>
                    <a:pt x="44321" y="38034"/>
                  </a:lnTo>
                  <a:lnTo>
                    <a:pt x="44216" y="37615"/>
                  </a:lnTo>
                  <a:lnTo>
                    <a:pt x="44111" y="37300"/>
                  </a:lnTo>
                  <a:lnTo>
                    <a:pt x="44006" y="36881"/>
                  </a:lnTo>
                  <a:lnTo>
                    <a:pt x="43797" y="36462"/>
                  </a:lnTo>
                  <a:lnTo>
                    <a:pt x="43692" y="36148"/>
                  </a:lnTo>
                  <a:lnTo>
                    <a:pt x="43692" y="35834"/>
                  </a:lnTo>
                  <a:lnTo>
                    <a:pt x="43797" y="35519"/>
                  </a:lnTo>
                  <a:lnTo>
                    <a:pt x="43692" y="35310"/>
                  </a:lnTo>
                  <a:lnTo>
                    <a:pt x="43587" y="35100"/>
                  </a:lnTo>
                  <a:lnTo>
                    <a:pt x="43273" y="34891"/>
                  </a:lnTo>
                  <a:lnTo>
                    <a:pt x="42854" y="34786"/>
                  </a:lnTo>
                  <a:lnTo>
                    <a:pt x="42854" y="34681"/>
                  </a:lnTo>
                  <a:lnTo>
                    <a:pt x="42854" y="34576"/>
                  </a:lnTo>
                  <a:lnTo>
                    <a:pt x="42854" y="34262"/>
                  </a:lnTo>
                  <a:lnTo>
                    <a:pt x="43063" y="34052"/>
                  </a:lnTo>
                  <a:lnTo>
                    <a:pt x="43273" y="33948"/>
                  </a:lnTo>
                  <a:lnTo>
                    <a:pt x="43378" y="34157"/>
                  </a:lnTo>
                  <a:lnTo>
                    <a:pt x="43692" y="34262"/>
                  </a:lnTo>
                  <a:lnTo>
                    <a:pt x="44006" y="34262"/>
                  </a:lnTo>
                  <a:lnTo>
                    <a:pt x="44111" y="34157"/>
                  </a:lnTo>
                  <a:lnTo>
                    <a:pt x="44216" y="33948"/>
                  </a:lnTo>
                  <a:lnTo>
                    <a:pt x="44216" y="33738"/>
                  </a:lnTo>
                  <a:lnTo>
                    <a:pt x="44111" y="33529"/>
                  </a:lnTo>
                  <a:lnTo>
                    <a:pt x="43902" y="33424"/>
                  </a:lnTo>
                  <a:lnTo>
                    <a:pt x="43587" y="33424"/>
                  </a:lnTo>
                  <a:lnTo>
                    <a:pt x="43587" y="33319"/>
                  </a:lnTo>
                  <a:lnTo>
                    <a:pt x="43587" y="33005"/>
                  </a:lnTo>
                  <a:lnTo>
                    <a:pt x="43483" y="32586"/>
                  </a:lnTo>
                  <a:lnTo>
                    <a:pt x="43692" y="32271"/>
                  </a:lnTo>
                  <a:lnTo>
                    <a:pt x="43692" y="31957"/>
                  </a:lnTo>
                  <a:lnTo>
                    <a:pt x="43797" y="31747"/>
                  </a:lnTo>
                  <a:lnTo>
                    <a:pt x="43902" y="31328"/>
                  </a:lnTo>
                  <a:lnTo>
                    <a:pt x="43902" y="30804"/>
                  </a:lnTo>
                  <a:lnTo>
                    <a:pt x="43692" y="30385"/>
                  </a:lnTo>
                  <a:lnTo>
                    <a:pt x="43378" y="30176"/>
                  </a:lnTo>
                  <a:lnTo>
                    <a:pt x="43168" y="29966"/>
                  </a:lnTo>
                  <a:lnTo>
                    <a:pt x="42854" y="29757"/>
                  </a:lnTo>
                  <a:lnTo>
                    <a:pt x="42540" y="29128"/>
                  </a:lnTo>
                  <a:lnTo>
                    <a:pt x="42330" y="28604"/>
                  </a:lnTo>
                  <a:lnTo>
                    <a:pt x="42330" y="28185"/>
                  </a:lnTo>
                  <a:lnTo>
                    <a:pt x="42330" y="27661"/>
                  </a:lnTo>
                  <a:lnTo>
                    <a:pt x="42435" y="27242"/>
                  </a:lnTo>
                  <a:lnTo>
                    <a:pt x="42540" y="27033"/>
                  </a:lnTo>
                  <a:lnTo>
                    <a:pt x="42540" y="26823"/>
                  </a:lnTo>
                  <a:lnTo>
                    <a:pt x="42330" y="26718"/>
                  </a:lnTo>
                  <a:lnTo>
                    <a:pt x="42225" y="26509"/>
                  </a:lnTo>
                  <a:lnTo>
                    <a:pt x="42330" y="26299"/>
                  </a:lnTo>
                  <a:lnTo>
                    <a:pt x="42330" y="25985"/>
                  </a:lnTo>
                  <a:lnTo>
                    <a:pt x="42330" y="25775"/>
                  </a:lnTo>
                  <a:lnTo>
                    <a:pt x="42120" y="25566"/>
                  </a:lnTo>
                  <a:lnTo>
                    <a:pt x="41911" y="25461"/>
                  </a:lnTo>
                  <a:lnTo>
                    <a:pt x="41806" y="25461"/>
                  </a:lnTo>
                  <a:lnTo>
                    <a:pt x="41492" y="25356"/>
                  </a:lnTo>
                  <a:lnTo>
                    <a:pt x="41282" y="25251"/>
                  </a:lnTo>
                  <a:lnTo>
                    <a:pt x="41178" y="24937"/>
                  </a:lnTo>
                  <a:lnTo>
                    <a:pt x="41178" y="24518"/>
                  </a:lnTo>
                  <a:lnTo>
                    <a:pt x="41282" y="24099"/>
                  </a:lnTo>
                  <a:lnTo>
                    <a:pt x="41073" y="23889"/>
                  </a:lnTo>
                  <a:lnTo>
                    <a:pt x="40968" y="23680"/>
                  </a:lnTo>
                  <a:lnTo>
                    <a:pt x="40968" y="23365"/>
                  </a:lnTo>
                  <a:lnTo>
                    <a:pt x="40863" y="22842"/>
                  </a:lnTo>
                  <a:lnTo>
                    <a:pt x="40025" y="22737"/>
                  </a:lnTo>
                  <a:lnTo>
                    <a:pt x="39711" y="22842"/>
                  </a:lnTo>
                  <a:lnTo>
                    <a:pt x="38768" y="22842"/>
                  </a:lnTo>
                  <a:lnTo>
                    <a:pt x="38034" y="22632"/>
                  </a:lnTo>
                  <a:lnTo>
                    <a:pt x="37510" y="22422"/>
                  </a:lnTo>
                  <a:lnTo>
                    <a:pt x="37406" y="22422"/>
                  </a:lnTo>
                  <a:lnTo>
                    <a:pt x="37301" y="22213"/>
                  </a:lnTo>
                  <a:lnTo>
                    <a:pt x="37406" y="22003"/>
                  </a:lnTo>
                  <a:lnTo>
                    <a:pt x="37615" y="21899"/>
                  </a:lnTo>
                  <a:lnTo>
                    <a:pt x="37929" y="21584"/>
                  </a:lnTo>
                  <a:lnTo>
                    <a:pt x="38349" y="21060"/>
                  </a:lnTo>
                  <a:lnTo>
                    <a:pt x="38453" y="20641"/>
                  </a:lnTo>
                  <a:lnTo>
                    <a:pt x="38453" y="20536"/>
                  </a:lnTo>
                  <a:lnTo>
                    <a:pt x="38244" y="20536"/>
                  </a:lnTo>
                  <a:lnTo>
                    <a:pt x="36358" y="19908"/>
                  </a:lnTo>
                  <a:lnTo>
                    <a:pt x="36148" y="18546"/>
                  </a:lnTo>
                  <a:lnTo>
                    <a:pt x="35415" y="17288"/>
                  </a:lnTo>
                  <a:lnTo>
                    <a:pt x="35310" y="17184"/>
                  </a:lnTo>
                  <a:lnTo>
                    <a:pt x="34996" y="17184"/>
                  </a:lnTo>
                  <a:lnTo>
                    <a:pt x="34786" y="17288"/>
                  </a:lnTo>
                  <a:lnTo>
                    <a:pt x="33948" y="18336"/>
                  </a:lnTo>
                  <a:lnTo>
                    <a:pt x="33738" y="18651"/>
                  </a:lnTo>
                  <a:lnTo>
                    <a:pt x="33738" y="18755"/>
                  </a:lnTo>
                  <a:lnTo>
                    <a:pt x="33843" y="18965"/>
                  </a:lnTo>
                  <a:lnTo>
                    <a:pt x="33843" y="19384"/>
                  </a:lnTo>
                  <a:lnTo>
                    <a:pt x="33843" y="19908"/>
                  </a:lnTo>
                  <a:lnTo>
                    <a:pt x="33843" y="20117"/>
                  </a:lnTo>
                  <a:lnTo>
                    <a:pt x="33738" y="20432"/>
                  </a:lnTo>
                  <a:lnTo>
                    <a:pt x="33529" y="20641"/>
                  </a:lnTo>
                  <a:lnTo>
                    <a:pt x="33110" y="20851"/>
                  </a:lnTo>
                  <a:lnTo>
                    <a:pt x="32481" y="21060"/>
                  </a:lnTo>
                  <a:lnTo>
                    <a:pt x="32272" y="21060"/>
                  </a:lnTo>
                  <a:lnTo>
                    <a:pt x="31329" y="21375"/>
                  </a:lnTo>
                  <a:lnTo>
                    <a:pt x="30386" y="21375"/>
                  </a:lnTo>
                  <a:lnTo>
                    <a:pt x="29547" y="20851"/>
                  </a:lnTo>
                  <a:lnTo>
                    <a:pt x="28500" y="20117"/>
                  </a:lnTo>
                  <a:lnTo>
                    <a:pt x="28185" y="20013"/>
                  </a:lnTo>
                  <a:lnTo>
                    <a:pt x="27871" y="20013"/>
                  </a:lnTo>
                  <a:lnTo>
                    <a:pt x="27662" y="20117"/>
                  </a:lnTo>
                  <a:lnTo>
                    <a:pt x="27557" y="20222"/>
                  </a:lnTo>
                  <a:lnTo>
                    <a:pt x="26299" y="18860"/>
                  </a:lnTo>
                  <a:lnTo>
                    <a:pt x="24728" y="18022"/>
                  </a:lnTo>
                  <a:lnTo>
                    <a:pt x="23680" y="15507"/>
                  </a:lnTo>
                  <a:lnTo>
                    <a:pt x="23890" y="15402"/>
                  </a:lnTo>
                  <a:lnTo>
                    <a:pt x="24309" y="14983"/>
                  </a:lnTo>
                  <a:lnTo>
                    <a:pt x="24833" y="14669"/>
                  </a:lnTo>
                  <a:lnTo>
                    <a:pt x="25461" y="14460"/>
                  </a:lnTo>
                  <a:lnTo>
                    <a:pt x="26823" y="13831"/>
                  </a:lnTo>
                  <a:lnTo>
                    <a:pt x="27871" y="13202"/>
                  </a:lnTo>
                  <a:lnTo>
                    <a:pt x="28081" y="13097"/>
                  </a:lnTo>
                  <a:lnTo>
                    <a:pt x="28081" y="12888"/>
                  </a:lnTo>
                  <a:lnTo>
                    <a:pt x="28081" y="12783"/>
                  </a:lnTo>
                  <a:lnTo>
                    <a:pt x="27976" y="12678"/>
                  </a:lnTo>
                  <a:lnTo>
                    <a:pt x="27871" y="12678"/>
                  </a:lnTo>
                  <a:lnTo>
                    <a:pt x="27347" y="12574"/>
                  </a:lnTo>
                  <a:lnTo>
                    <a:pt x="26509" y="12469"/>
                  </a:lnTo>
                  <a:lnTo>
                    <a:pt x="26299" y="12364"/>
                  </a:lnTo>
                  <a:lnTo>
                    <a:pt x="26090" y="12259"/>
                  </a:lnTo>
                  <a:lnTo>
                    <a:pt x="25985" y="12050"/>
                  </a:lnTo>
                  <a:lnTo>
                    <a:pt x="26090" y="11735"/>
                  </a:lnTo>
                  <a:lnTo>
                    <a:pt x="26195" y="11526"/>
                  </a:lnTo>
                  <a:lnTo>
                    <a:pt x="26719" y="11211"/>
                  </a:lnTo>
                  <a:lnTo>
                    <a:pt x="27138" y="11211"/>
                  </a:lnTo>
                  <a:lnTo>
                    <a:pt x="27557" y="11316"/>
                  </a:lnTo>
                  <a:lnTo>
                    <a:pt x="28290" y="11316"/>
                  </a:lnTo>
                  <a:lnTo>
                    <a:pt x="28605" y="11211"/>
                  </a:lnTo>
                  <a:lnTo>
                    <a:pt x="29443" y="10583"/>
                  </a:lnTo>
                  <a:lnTo>
                    <a:pt x="29862" y="9745"/>
                  </a:lnTo>
                  <a:lnTo>
                    <a:pt x="30176" y="9221"/>
                  </a:lnTo>
                  <a:lnTo>
                    <a:pt x="30595" y="8592"/>
                  </a:lnTo>
                  <a:lnTo>
                    <a:pt x="30805" y="8173"/>
                  </a:lnTo>
                  <a:lnTo>
                    <a:pt x="31014" y="7754"/>
                  </a:lnTo>
                  <a:lnTo>
                    <a:pt x="31119" y="6916"/>
                  </a:lnTo>
                  <a:lnTo>
                    <a:pt x="31119" y="6182"/>
                  </a:lnTo>
                  <a:lnTo>
                    <a:pt x="31119" y="5868"/>
                  </a:lnTo>
                  <a:lnTo>
                    <a:pt x="31119" y="5763"/>
                  </a:lnTo>
                  <a:lnTo>
                    <a:pt x="31119" y="5658"/>
                  </a:lnTo>
                  <a:lnTo>
                    <a:pt x="31433" y="5449"/>
                  </a:lnTo>
                  <a:lnTo>
                    <a:pt x="31957" y="5239"/>
                  </a:lnTo>
                  <a:lnTo>
                    <a:pt x="32586" y="5030"/>
                  </a:lnTo>
                  <a:lnTo>
                    <a:pt x="33319" y="4715"/>
                  </a:lnTo>
                  <a:lnTo>
                    <a:pt x="34158" y="4296"/>
                  </a:lnTo>
                  <a:lnTo>
                    <a:pt x="35520" y="3353"/>
                  </a:lnTo>
                  <a:lnTo>
                    <a:pt x="35624" y="3353"/>
                  </a:lnTo>
                  <a:lnTo>
                    <a:pt x="35729" y="3144"/>
                  </a:lnTo>
                  <a:lnTo>
                    <a:pt x="35729" y="2934"/>
                  </a:lnTo>
                  <a:lnTo>
                    <a:pt x="35729" y="2725"/>
                  </a:lnTo>
                  <a:lnTo>
                    <a:pt x="35520" y="2410"/>
                  </a:lnTo>
                  <a:lnTo>
                    <a:pt x="35310" y="2306"/>
                  </a:lnTo>
                  <a:lnTo>
                    <a:pt x="35101" y="2201"/>
                  </a:lnTo>
                  <a:lnTo>
                    <a:pt x="34891" y="2201"/>
                  </a:lnTo>
                  <a:lnTo>
                    <a:pt x="34681" y="1991"/>
                  </a:lnTo>
                  <a:lnTo>
                    <a:pt x="34472" y="1991"/>
                  </a:lnTo>
                  <a:lnTo>
                    <a:pt x="34367" y="1887"/>
                  </a:lnTo>
                  <a:lnTo>
                    <a:pt x="34053" y="1887"/>
                  </a:lnTo>
                  <a:lnTo>
                    <a:pt x="33738" y="1677"/>
                  </a:lnTo>
                  <a:lnTo>
                    <a:pt x="33529" y="1572"/>
                  </a:lnTo>
                  <a:lnTo>
                    <a:pt x="33529" y="1467"/>
                  </a:lnTo>
                  <a:lnTo>
                    <a:pt x="33529" y="1363"/>
                  </a:lnTo>
                  <a:lnTo>
                    <a:pt x="33424" y="1258"/>
                  </a:lnTo>
                  <a:lnTo>
                    <a:pt x="33319" y="1048"/>
                  </a:lnTo>
                  <a:lnTo>
                    <a:pt x="33215" y="839"/>
                  </a:lnTo>
                  <a:lnTo>
                    <a:pt x="32900" y="629"/>
                  </a:lnTo>
                  <a:lnTo>
                    <a:pt x="32796" y="629"/>
                  </a:lnTo>
                  <a:lnTo>
                    <a:pt x="32272" y="420"/>
                  </a:lnTo>
                  <a:lnTo>
                    <a:pt x="31748" y="210"/>
                  </a:lnTo>
                  <a:lnTo>
                    <a:pt x="31538" y="210"/>
                  </a:lnTo>
                  <a:lnTo>
                    <a:pt x="31329" y="105"/>
                  </a:lnTo>
                  <a:lnTo>
                    <a:pt x="3111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3288725" y="3032975"/>
              <a:ext cx="83850" cy="89100"/>
            </a:xfrm>
            <a:custGeom>
              <a:avLst/>
              <a:gdLst/>
              <a:ahLst/>
              <a:cxnLst/>
              <a:rect l="l" t="t" r="r" b="b"/>
              <a:pathLst>
                <a:path w="3354" h="3564" extrusionOk="0">
                  <a:moveTo>
                    <a:pt x="1153" y="1"/>
                  </a:moveTo>
                  <a:lnTo>
                    <a:pt x="629" y="944"/>
                  </a:lnTo>
                  <a:lnTo>
                    <a:pt x="944" y="1677"/>
                  </a:lnTo>
                  <a:lnTo>
                    <a:pt x="944" y="1782"/>
                  </a:lnTo>
                  <a:lnTo>
                    <a:pt x="734" y="2201"/>
                  </a:lnTo>
                  <a:lnTo>
                    <a:pt x="525" y="2516"/>
                  </a:lnTo>
                  <a:lnTo>
                    <a:pt x="315" y="2725"/>
                  </a:lnTo>
                  <a:lnTo>
                    <a:pt x="106" y="2935"/>
                  </a:lnTo>
                  <a:lnTo>
                    <a:pt x="1" y="3144"/>
                  </a:lnTo>
                  <a:lnTo>
                    <a:pt x="420" y="3459"/>
                  </a:lnTo>
                  <a:lnTo>
                    <a:pt x="944" y="3354"/>
                  </a:lnTo>
                  <a:lnTo>
                    <a:pt x="1572" y="3249"/>
                  </a:lnTo>
                  <a:lnTo>
                    <a:pt x="1887" y="3354"/>
                  </a:lnTo>
                  <a:lnTo>
                    <a:pt x="2096" y="3459"/>
                  </a:lnTo>
                  <a:lnTo>
                    <a:pt x="2096" y="3563"/>
                  </a:lnTo>
                  <a:lnTo>
                    <a:pt x="2306" y="3459"/>
                  </a:lnTo>
                  <a:lnTo>
                    <a:pt x="2515" y="2935"/>
                  </a:lnTo>
                  <a:lnTo>
                    <a:pt x="2830" y="2411"/>
                  </a:lnTo>
                  <a:lnTo>
                    <a:pt x="2830" y="2201"/>
                  </a:lnTo>
                  <a:lnTo>
                    <a:pt x="2830" y="2096"/>
                  </a:lnTo>
                  <a:lnTo>
                    <a:pt x="2306" y="1782"/>
                  </a:lnTo>
                  <a:lnTo>
                    <a:pt x="2725" y="1049"/>
                  </a:lnTo>
                  <a:lnTo>
                    <a:pt x="3249" y="315"/>
                  </a:lnTo>
                  <a:lnTo>
                    <a:pt x="3354" y="210"/>
                  </a:lnTo>
                  <a:lnTo>
                    <a:pt x="3039" y="210"/>
                  </a:lnTo>
                  <a:lnTo>
                    <a:pt x="2725" y="106"/>
                  </a:lnTo>
                  <a:lnTo>
                    <a:pt x="2515" y="315"/>
                  </a:lnTo>
                  <a:lnTo>
                    <a:pt x="2411" y="420"/>
                  </a:lnTo>
                  <a:lnTo>
                    <a:pt x="2306" y="525"/>
                  </a:lnTo>
                  <a:lnTo>
                    <a:pt x="1782" y="525"/>
                  </a:lnTo>
                  <a:lnTo>
                    <a:pt x="1572" y="420"/>
                  </a:lnTo>
                  <a:lnTo>
                    <a:pt x="1363" y="315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951425" y="3604000"/>
              <a:ext cx="272450" cy="246250"/>
            </a:xfrm>
            <a:custGeom>
              <a:avLst/>
              <a:gdLst/>
              <a:ahLst/>
              <a:cxnLst/>
              <a:rect l="l" t="t" r="r" b="b"/>
              <a:pathLst>
                <a:path w="10898" h="9850" extrusionOk="0">
                  <a:moveTo>
                    <a:pt x="4611" y="1"/>
                  </a:moveTo>
                  <a:lnTo>
                    <a:pt x="4401" y="106"/>
                  </a:lnTo>
                  <a:lnTo>
                    <a:pt x="4297" y="106"/>
                  </a:lnTo>
                  <a:lnTo>
                    <a:pt x="3668" y="315"/>
                  </a:lnTo>
                  <a:lnTo>
                    <a:pt x="3039" y="630"/>
                  </a:lnTo>
                  <a:lnTo>
                    <a:pt x="2725" y="734"/>
                  </a:lnTo>
                  <a:lnTo>
                    <a:pt x="1992" y="944"/>
                  </a:lnTo>
                  <a:lnTo>
                    <a:pt x="1572" y="1049"/>
                  </a:lnTo>
                  <a:lnTo>
                    <a:pt x="1153" y="944"/>
                  </a:lnTo>
                  <a:lnTo>
                    <a:pt x="839" y="734"/>
                  </a:lnTo>
                  <a:lnTo>
                    <a:pt x="420" y="525"/>
                  </a:lnTo>
                  <a:lnTo>
                    <a:pt x="525" y="630"/>
                  </a:lnTo>
                  <a:lnTo>
                    <a:pt x="106" y="1573"/>
                  </a:lnTo>
                  <a:lnTo>
                    <a:pt x="1" y="1782"/>
                  </a:lnTo>
                  <a:lnTo>
                    <a:pt x="1" y="1887"/>
                  </a:lnTo>
                  <a:lnTo>
                    <a:pt x="106" y="2096"/>
                  </a:lnTo>
                  <a:lnTo>
                    <a:pt x="315" y="2411"/>
                  </a:lnTo>
                  <a:lnTo>
                    <a:pt x="420" y="2620"/>
                  </a:lnTo>
                  <a:lnTo>
                    <a:pt x="630" y="2725"/>
                  </a:lnTo>
                  <a:lnTo>
                    <a:pt x="734" y="2935"/>
                  </a:lnTo>
                  <a:lnTo>
                    <a:pt x="944" y="3354"/>
                  </a:lnTo>
                  <a:lnTo>
                    <a:pt x="944" y="3458"/>
                  </a:lnTo>
                  <a:lnTo>
                    <a:pt x="944" y="4297"/>
                  </a:lnTo>
                  <a:lnTo>
                    <a:pt x="1049" y="4716"/>
                  </a:lnTo>
                  <a:lnTo>
                    <a:pt x="1572" y="5554"/>
                  </a:lnTo>
                  <a:lnTo>
                    <a:pt x="2096" y="6078"/>
                  </a:lnTo>
                  <a:lnTo>
                    <a:pt x="3144" y="6392"/>
                  </a:lnTo>
                  <a:lnTo>
                    <a:pt x="3773" y="7440"/>
                  </a:lnTo>
                  <a:lnTo>
                    <a:pt x="3668" y="7545"/>
                  </a:lnTo>
                  <a:lnTo>
                    <a:pt x="3354" y="7964"/>
                  </a:lnTo>
                  <a:lnTo>
                    <a:pt x="3249" y="8278"/>
                  </a:lnTo>
                  <a:lnTo>
                    <a:pt x="3249" y="8383"/>
                  </a:lnTo>
                  <a:lnTo>
                    <a:pt x="4087" y="8383"/>
                  </a:lnTo>
                  <a:lnTo>
                    <a:pt x="4297" y="8488"/>
                  </a:lnTo>
                  <a:lnTo>
                    <a:pt x="4611" y="8697"/>
                  </a:lnTo>
                  <a:lnTo>
                    <a:pt x="4925" y="8802"/>
                  </a:lnTo>
                  <a:lnTo>
                    <a:pt x="5030" y="9012"/>
                  </a:lnTo>
                  <a:lnTo>
                    <a:pt x="5135" y="9116"/>
                  </a:lnTo>
                  <a:lnTo>
                    <a:pt x="5135" y="9221"/>
                  </a:lnTo>
                  <a:lnTo>
                    <a:pt x="6392" y="9221"/>
                  </a:lnTo>
                  <a:lnTo>
                    <a:pt x="7230" y="9850"/>
                  </a:lnTo>
                  <a:lnTo>
                    <a:pt x="7021" y="9326"/>
                  </a:lnTo>
                  <a:lnTo>
                    <a:pt x="6706" y="9221"/>
                  </a:lnTo>
                  <a:lnTo>
                    <a:pt x="6392" y="9012"/>
                  </a:lnTo>
                  <a:lnTo>
                    <a:pt x="6287" y="8802"/>
                  </a:lnTo>
                  <a:lnTo>
                    <a:pt x="6183" y="8488"/>
                  </a:lnTo>
                  <a:lnTo>
                    <a:pt x="6183" y="8173"/>
                  </a:lnTo>
                  <a:lnTo>
                    <a:pt x="6078" y="8069"/>
                  </a:lnTo>
                  <a:lnTo>
                    <a:pt x="6078" y="7859"/>
                  </a:lnTo>
                  <a:lnTo>
                    <a:pt x="6078" y="7649"/>
                  </a:lnTo>
                  <a:lnTo>
                    <a:pt x="6287" y="7440"/>
                  </a:lnTo>
                  <a:lnTo>
                    <a:pt x="6706" y="7126"/>
                  </a:lnTo>
                  <a:lnTo>
                    <a:pt x="6916" y="6916"/>
                  </a:lnTo>
                  <a:lnTo>
                    <a:pt x="7230" y="6602"/>
                  </a:lnTo>
                  <a:lnTo>
                    <a:pt x="7335" y="6392"/>
                  </a:lnTo>
                  <a:lnTo>
                    <a:pt x="7440" y="6183"/>
                  </a:lnTo>
                  <a:lnTo>
                    <a:pt x="7649" y="6392"/>
                  </a:lnTo>
                  <a:lnTo>
                    <a:pt x="8278" y="6706"/>
                  </a:lnTo>
                  <a:lnTo>
                    <a:pt x="8278" y="6602"/>
                  </a:lnTo>
                  <a:lnTo>
                    <a:pt x="8592" y="6497"/>
                  </a:lnTo>
                  <a:lnTo>
                    <a:pt x="8697" y="6497"/>
                  </a:lnTo>
                  <a:lnTo>
                    <a:pt x="9745" y="7545"/>
                  </a:lnTo>
                  <a:lnTo>
                    <a:pt x="9954" y="7440"/>
                  </a:lnTo>
                  <a:lnTo>
                    <a:pt x="10269" y="7230"/>
                  </a:lnTo>
                  <a:lnTo>
                    <a:pt x="10478" y="6811"/>
                  </a:lnTo>
                  <a:lnTo>
                    <a:pt x="10793" y="6078"/>
                  </a:lnTo>
                  <a:lnTo>
                    <a:pt x="10897" y="5764"/>
                  </a:lnTo>
                  <a:lnTo>
                    <a:pt x="10478" y="5554"/>
                  </a:lnTo>
                  <a:lnTo>
                    <a:pt x="10164" y="5344"/>
                  </a:lnTo>
                  <a:lnTo>
                    <a:pt x="9954" y="5135"/>
                  </a:lnTo>
                  <a:lnTo>
                    <a:pt x="9640" y="4716"/>
                  </a:lnTo>
                  <a:lnTo>
                    <a:pt x="9326" y="3982"/>
                  </a:lnTo>
                  <a:lnTo>
                    <a:pt x="8802" y="3773"/>
                  </a:lnTo>
                  <a:lnTo>
                    <a:pt x="8592" y="3563"/>
                  </a:lnTo>
                  <a:lnTo>
                    <a:pt x="8592" y="3249"/>
                  </a:lnTo>
                  <a:lnTo>
                    <a:pt x="8488" y="2830"/>
                  </a:lnTo>
                  <a:lnTo>
                    <a:pt x="8383" y="2515"/>
                  </a:lnTo>
                  <a:lnTo>
                    <a:pt x="8173" y="2306"/>
                  </a:lnTo>
                  <a:lnTo>
                    <a:pt x="6497" y="1258"/>
                  </a:lnTo>
                  <a:lnTo>
                    <a:pt x="6602" y="1468"/>
                  </a:lnTo>
                  <a:lnTo>
                    <a:pt x="5554" y="734"/>
                  </a:lnTo>
                  <a:lnTo>
                    <a:pt x="5554" y="630"/>
                  </a:lnTo>
                  <a:lnTo>
                    <a:pt x="5344" y="525"/>
                  </a:lnTo>
                  <a:lnTo>
                    <a:pt x="5135" y="315"/>
                  </a:lnTo>
                  <a:lnTo>
                    <a:pt x="4925" y="106"/>
                  </a:lnTo>
                  <a:lnTo>
                    <a:pt x="46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569000" y="3949775"/>
              <a:ext cx="408650" cy="369350"/>
            </a:xfrm>
            <a:custGeom>
              <a:avLst/>
              <a:gdLst/>
              <a:ahLst/>
              <a:cxnLst/>
              <a:rect l="l" t="t" r="r" b="b"/>
              <a:pathLst>
                <a:path w="16346" h="14774" extrusionOk="0">
                  <a:moveTo>
                    <a:pt x="12574" y="0"/>
                  </a:moveTo>
                  <a:lnTo>
                    <a:pt x="12574" y="419"/>
                  </a:lnTo>
                  <a:lnTo>
                    <a:pt x="12469" y="838"/>
                  </a:lnTo>
                  <a:lnTo>
                    <a:pt x="12364" y="1153"/>
                  </a:lnTo>
                  <a:lnTo>
                    <a:pt x="12259" y="1467"/>
                  </a:lnTo>
                  <a:lnTo>
                    <a:pt x="12259" y="1781"/>
                  </a:lnTo>
                  <a:lnTo>
                    <a:pt x="11945" y="2515"/>
                  </a:lnTo>
                  <a:lnTo>
                    <a:pt x="11736" y="3039"/>
                  </a:lnTo>
                  <a:lnTo>
                    <a:pt x="11316" y="3563"/>
                  </a:lnTo>
                  <a:lnTo>
                    <a:pt x="11002" y="3877"/>
                  </a:lnTo>
                  <a:lnTo>
                    <a:pt x="10688" y="4086"/>
                  </a:lnTo>
                  <a:lnTo>
                    <a:pt x="10164" y="4506"/>
                  </a:lnTo>
                  <a:lnTo>
                    <a:pt x="9640" y="4506"/>
                  </a:lnTo>
                  <a:lnTo>
                    <a:pt x="9430" y="4715"/>
                  </a:lnTo>
                  <a:lnTo>
                    <a:pt x="9221" y="5029"/>
                  </a:lnTo>
                  <a:lnTo>
                    <a:pt x="8907" y="5239"/>
                  </a:lnTo>
                  <a:lnTo>
                    <a:pt x="8592" y="5448"/>
                  </a:lnTo>
                  <a:lnTo>
                    <a:pt x="8383" y="5763"/>
                  </a:lnTo>
                  <a:lnTo>
                    <a:pt x="8278" y="5763"/>
                  </a:lnTo>
                  <a:lnTo>
                    <a:pt x="7859" y="5658"/>
                  </a:lnTo>
                  <a:lnTo>
                    <a:pt x="7440" y="5763"/>
                  </a:lnTo>
                  <a:lnTo>
                    <a:pt x="7021" y="5868"/>
                  </a:lnTo>
                  <a:lnTo>
                    <a:pt x="6916" y="5868"/>
                  </a:lnTo>
                  <a:lnTo>
                    <a:pt x="6602" y="5972"/>
                  </a:lnTo>
                  <a:lnTo>
                    <a:pt x="6497" y="6182"/>
                  </a:lnTo>
                  <a:lnTo>
                    <a:pt x="6182" y="6182"/>
                  </a:lnTo>
                  <a:lnTo>
                    <a:pt x="6078" y="6287"/>
                  </a:lnTo>
                  <a:lnTo>
                    <a:pt x="5973" y="6496"/>
                  </a:lnTo>
                  <a:lnTo>
                    <a:pt x="5763" y="6811"/>
                  </a:lnTo>
                  <a:lnTo>
                    <a:pt x="5449" y="7020"/>
                  </a:lnTo>
                  <a:lnTo>
                    <a:pt x="5344" y="7020"/>
                  </a:lnTo>
                  <a:lnTo>
                    <a:pt x="5135" y="7230"/>
                  </a:lnTo>
                  <a:lnTo>
                    <a:pt x="5030" y="7439"/>
                  </a:lnTo>
                  <a:lnTo>
                    <a:pt x="4506" y="7439"/>
                  </a:lnTo>
                  <a:lnTo>
                    <a:pt x="4401" y="7649"/>
                  </a:lnTo>
                  <a:lnTo>
                    <a:pt x="4192" y="7754"/>
                  </a:lnTo>
                  <a:lnTo>
                    <a:pt x="4087" y="7649"/>
                  </a:lnTo>
                  <a:lnTo>
                    <a:pt x="3773" y="7544"/>
                  </a:lnTo>
                  <a:lnTo>
                    <a:pt x="3458" y="7439"/>
                  </a:lnTo>
                  <a:lnTo>
                    <a:pt x="3144" y="7544"/>
                  </a:lnTo>
                  <a:lnTo>
                    <a:pt x="2830" y="7649"/>
                  </a:lnTo>
                  <a:lnTo>
                    <a:pt x="2725" y="7754"/>
                  </a:lnTo>
                  <a:lnTo>
                    <a:pt x="2620" y="8068"/>
                  </a:lnTo>
                  <a:lnTo>
                    <a:pt x="2515" y="8382"/>
                  </a:lnTo>
                  <a:lnTo>
                    <a:pt x="2515" y="8487"/>
                  </a:lnTo>
                  <a:lnTo>
                    <a:pt x="2096" y="8592"/>
                  </a:lnTo>
                  <a:lnTo>
                    <a:pt x="1782" y="8801"/>
                  </a:lnTo>
                  <a:lnTo>
                    <a:pt x="1677" y="8801"/>
                  </a:lnTo>
                  <a:lnTo>
                    <a:pt x="1572" y="8906"/>
                  </a:lnTo>
                  <a:lnTo>
                    <a:pt x="1468" y="9011"/>
                  </a:lnTo>
                  <a:lnTo>
                    <a:pt x="629" y="9325"/>
                  </a:lnTo>
                  <a:lnTo>
                    <a:pt x="420" y="9639"/>
                  </a:lnTo>
                  <a:lnTo>
                    <a:pt x="420" y="9744"/>
                  </a:lnTo>
                  <a:lnTo>
                    <a:pt x="210" y="9849"/>
                  </a:lnTo>
                  <a:lnTo>
                    <a:pt x="105" y="9954"/>
                  </a:lnTo>
                  <a:lnTo>
                    <a:pt x="1" y="10268"/>
                  </a:lnTo>
                  <a:lnTo>
                    <a:pt x="1" y="10582"/>
                  </a:lnTo>
                  <a:lnTo>
                    <a:pt x="210" y="10687"/>
                  </a:lnTo>
                  <a:lnTo>
                    <a:pt x="210" y="10792"/>
                  </a:lnTo>
                  <a:lnTo>
                    <a:pt x="734" y="10792"/>
                  </a:lnTo>
                  <a:lnTo>
                    <a:pt x="944" y="10687"/>
                  </a:lnTo>
                  <a:lnTo>
                    <a:pt x="1363" y="10478"/>
                  </a:lnTo>
                  <a:lnTo>
                    <a:pt x="1572" y="10478"/>
                  </a:lnTo>
                  <a:lnTo>
                    <a:pt x="1782" y="10582"/>
                  </a:lnTo>
                  <a:lnTo>
                    <a:pt x="1887" y="10687"/>
                  </a:lnTo>
                  <a:lnTo>
                    <a:pt x="2306" y="10687"/>
                  </a:lnTo>
                  <a:lnTo>
                    <a:pt x="2306" y="10792"/>
                  </a:lnTo>
                  <a:lnTo>
                    <a:pt x="2306" y="11002"/>
                  </a:lnTo>
                  <a:lnTo>
                    <a:pt x="2411" y="11211"/>
                  </a:lnTo>
                  <a:lnTo>
                    <a:pt x="2411" y="11421"/>
                  </a:lnTo>
                  <a:lnTo>
                    <a:pt x="2096" y="11525"/>
                  </a:lnTo>
                  <a:lnTo>
                    <a:pt x="1887" y="11630"/>
                  </a:lnTo>
                  <a:lnTo>
                    <a:pt x="1782" y="11630"/>
                  </a:lnTo>
                  <a:lnTo>
                    <a:pt x="1572" y="11945"/>
                  </a:lnTo>
                  <a:lnTo>
                    <a:pt x="629" y="11945"/>
                  </a:lnTo>
                  <a:lnTo>
                    <a:pt x="420" y="12049"/>
                  </a:lnTo>
                  <a:lnTo>
                    <a:pt x="315" y="12259"/>
                  </a:lnTo>
                  <a:lnTo>
                    <a:pt x="420" y="12468"/>
                  </a:lnTo>
                  <a:lnTo>
                    <a:pt x="525" y="12573"/>
                  </a:lnTo>
                  <a:lnTo>
                    <a:pt x="734" y="12678"/>
                  </a:lnTo>
                  <a:lnTo>
                    <a:pt x="944" y="12783"/>
                  </a:lnTo>
                  <a:lnTo>
                    <a:pt x="1048" y="12783"/>
                  </a:lnTo>
                  <a:lnTo>
                    <a:pt x="1468" y="12888"/>
                  </a:lnTo>
                  <a:lnTo>
                    <a:pt x="1572" y="12992"/>
                  </a:lnTo>
                  <a:lnTo>
                    <a:pt x="1677" y="13202"/>
                  </a:lnTo>
                  <a:lnTo>
                    <a:pt x="1782" y="13307"/>
                  </a:lnTo>
                  <a:lnTo>
                    <a:pt x="2096" y="13411"/>
                  </a:lnTo>
                  <a:lnTo>
                    <a:pt x="2201" y="13411"/>
                  </a:lnTo>
                  <a:lnTo>
                    <a:pt x="2411" y="13516"/>
                  </a:lnTo>
                  <a:lnTo>
                    <a:pt x="2515" y="13621"/>
                  </a:lnTo>
                  <a:lnTo>
                    <a:pt x="2830" y="13830"/>
                  </a:lnTo>
                  <a:lnTo>
                    <a:pt x="2934" y="14145"/>
                  </a:lnTo>
                  <a:lnTo>
                    <a:pt x="2934" y="14250"/>
                  </a:lnTo>
                  <a:lnTo>
                    <a:pt x="3144" y="14459"/>
                  </a:lnTo>
                  <a:lnTo>
                    <a:pt x="3354" y="14564"/>
                  </a:lnTo>
                  <a:lnTo>
                    <a:pt x="3458" y="14564"/>
                  </a:lnTo>
                  <a:lnTo>
                    <a:pt x="3877" y="14669"/>
                  </a:lnTo>
                  <a:lnTo>
                    <a:pt x="3982" y="14773"/>
                  </a:lnTo>
                  <a:lnTo>
                    <a:pt x="4611" y="14773"/>
                  </a:lnTo>
                  <a:lnTo>
                    <a:pt x="4820" y="14669"/>
                  </a:lnTo>
                  <a:lnTo>
                    <a:pt x="4925" y="14564"/>
                  </a:lnTo>
                  <a:lnTo>
                    <a:pt x="4925" y="14459"/>
                  </a:lnTo>
                  <a:lnTo>
                    <a:pt x="5135" y="14145"/>
                  </a:lnTo>
                  <a:lnTo>
                    <a:pt x="5449" y="14145"/>
                  </a:lnTo>
                  <a:lnTo>
                    <a:pt x="5763" y="14250"/>
                  </a:lnTo>
                  <a:lnTo>
                    <a:pt x="5973" y="14145"/>
                  </a:lnTo>
                  <a:lnTo>
                    <a:pt x="6078" y="14040"/>
                  </a:lnTo>
                  <a:lnTo>
                    <a:pt x="6182" y="13935"/>
                  </a:lnTo>
                  <a:lnTo>
                    <a:pt x="6287" y="13935"/>
                  </a:lnTo>
                  <a:lnTo>
                    <a:pt x="6497" y="13830"/>
                  </a:lnTo>
                  <a:lnTo>
                    <a:pt x="6602" y="13830"/>
                  </a:lnTo>
                  <a:lnTo>
                    <a:pt x="6811" y="13726"/>
                  </a:lnTo>
                  <a:lnTo>
                    <a:pt x="6916" y="13621"/>
                  </a:lnTo>
                  <a:lnTo>
                    <a:pt x="6916" y="13307"/>
                  </a:lnTo>
                  <a:lnTo>
                    <a:pt x="6916" y="13202"/>
                  </a:lnTo>
                  <a:lnTo>
                    <a:pt x="7021" y="13097"/>
                  </a:lnTo>
                  <a:lnTo>
                    <a:pt x="7125" y="12888"/>
                  </a:lnTo>
                  <a:lnTo>
                    <a:pt x="7125" y="12678"/>
                  </a:lnTo>
                  <a:lnTo>
                    <a:pt x="7230" y="12573"/>
                  </a:lnTo>
                  <a:lnTo>
                    <a:pt x="8068" y="12573"/>
                  </a:lnTo>
                  <a:lnTo>
                    <a:pt x="8173" y="12468"/>
                  </a:lnTo>
                  <a:lnTo>
                    <a:pt x="8278" y="12468"/>
                  </a:lnTo>
                  <a:lnTo>
                    <a:pt x="8697" y="12573"/>
                  </a:lnTo>
                  <a:lnTo>
                    <a:pt x="8802" y="12678"/>
                  </a:lnTo>
                  <a:lnTo>
                    <a:pt x="9011" y="12678"/>
                  </a:lnTo>
                  <a:lnTo>
                    <a:pt x="9221" y="12573"/>
                  </a:lnTo>
                  <a:lnTo>
                    <a:pt x="9430" y="12468"/>
                  </a:lnTo>
                  <a:lnTo>
                    <a:pt x="9430" y="12573"/>
                  </a:lnTo>
                  <a:lnTo>
                    <a:pt x="9535" y="12783"/>
                  </a:lnTo>
                  <a:lnTo>
                    <a:pt x="9745" y="13202"/>
                  </a:lnTo>
                  <a:lnTo>
                    <a:pt x="10059" y="13411"/>
                  </a:lnTo>
                  <a:lnTo>
                    <a:pt x="10269" y="13621"/>
                  </a:lnTo>
                  <a:lnTo>
                    <a:pt x="10688" y="13516"/>
                  </a:lnTo>
                  <a:lnTo>
                    <a:pt x="10688" y="13621"/>
                  </a:lnTo>
                  <a:lnTo>
                    <a:pt x="11526" y="13621"/>
                  </a:lnTo>
                  <a:lnTo>
                    <a:pt x="12050" y="13411"/>
                  </a:lnTo>
                  <a:lnTo>
                    <a:pt x="12364" y="13202"/>
                  </a:lnTo>
                  <a:lnTo>
                    <a:pt x="12469" y="12992"/>
                  </a:lnTo>
                  <a:lnTo>
                    <a:pt x="12678" y="12678"/>
                  </a:lnTo>
                  <a:lnTo>
                    <a:pt x="12888" y="12364"/>
                  </a:lnTo>
                  <a:lnTo>
                    <a:pt x="13098" y="12049"/>
                  </a:lnTo>
                  <a:lnTo>
                    <a:pt x="13412" y="11840"/>
                  </a:lnTo>
                  <a:lnTo>
                    <a:pt x="13831" y="11630"/>
                  </a:lnTo>
                  <a:lnTo>
                    <a:pt x="14564" y="11316"/>
                  </a:lnTo>
                  <a:lnTo>
                    <a:pt x="14774" y="11106"/>
                  </a:lnTo>
                  <a:lnTo>
                    <a:pt x="15507" y="10163"/>
                  </a:lnTo>
                  <a:lnTo>
                    <a:pt x="15927" y="9849"/>
                  </a:lnTo>
                  <a:lnTo>
                    <a:pt x="16241" y="8697"/>
                  </a:lnTo>
                  <a:lnTo>
                    <a:pt x="16346" y="8277"/>
                  </a:lnTo>
                  <a:lnTo>
                    <a:pt x="16346" y="7544"/>
                  </a:lnTo>
                  <a:lnTo>
                    <a:pt x="16346" y="7230"/>
                  </a:lnTo>
                  <a:lnTo>
                    <a:pt x="16136" y="7125"/>
                  </a:lnTo>
                  <a:lnTo>
                    <a:pt x="16031" y="6811"/>
                  </a:lnTo>
                  <a:lnTo>
                    <a:pt x="15927" y="6601"/>
                  </a:lnTo>
                  <a:lnTo>
                    <a:pt x="15717" y="6391"/>
                  </a:lnTo>
                  <a:lnTo>
                    <a:pt x="15403" y="5972"/>
                  </a:lnTo>
                  <a:lnTo>
                    <a:pt x="15298" y="5763"/>
                  </a:lnTo>
                  <a:lnTo>
                    <a:pt x="15298" y="5553"/>
                  </a:lnTo>
                  <a:lnTo>
                    <a:pt x="15298" y="5134"/>
                  </a:lnTo>
                  <a:lnTo>
                    <a:pt x="15507" y="4715"/>
                  </a:lnTo>
                  <a:lnTo>
                    <a:pt x="15717" y="4401"/>
                  </a:lnTo>
                  <a:lnTo>
                    <a:pt x="15507" y="3458"/>
                  </a:lnTo>
                  <a:lnTo>
                    <a:pt x="15612" y="3353"/>
                  </a:lnTo>
                  <a:lnTo>
                    <a:pt x="16241" y="2515"/>
                  </a:lnTo>
                  <a:lnTo>
                    <a:pt x="16346" y="2410"/>
                  </a:lnTo>
                  <a:lnTo>
                    <a:pt x="16136" y="2305"/>
                  </a:lnTo>
                  <a:lnTo>
                    <a:pt x="15927" y="2410"/>
                  </a:lnTo>
                  <a:lnTo>
                    <a:pt x="15507" y="1572"/>
                  </a:lnTo>
                  <a:lnTo>
                    <a:pt x="15507" y="1257"/>
                  </a:lnTo>
                  <a:lnTo>
                    <a:pt x="15507" y="524"/>
                  </a:lnTo>
                  <a:lnTo>
                    <a:pt x="15193" y="734"/>
                  </a:lnTo>
                  <a:lnTo>
                    <a:pt x="14984" y="838"/>
                  </a:lnTo>
                  <a:lnTo>
                    <a:pt x="14774" y="734"/>
                  </a:lnTo>
                  <a:lnTo>
                    <a:pt x="14564" y="524"/>
                  </a:lnTo>
                  <a:lnTo>
                    <a:pt x="1446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3713075" y="3575200"/>
              <a:ext cx="319575" cy="364125"/>
            </a:xfrm>
            <a:custGeom>
              <a:avLst/>
              <a:gdLst/>
              <a:ahLst/>
              <a:cxnLst/>
              <a:rect l="l" t="t" r="r" b="b"/>
              <a:pathLst>
                <a:path w="12783" h="14565" extrusionOk="0">
                  <a:moveTo>
                    <a:pt x="3772" y="0"/>
                  </a:moveTo>
                  <a:lnTo>
                    <a:pt x="3248" y="105"/>
                  </a:lnTo>
                  <a:lnTo>
                    <a:pt x="2724" y="105"/>
                  </a:lnTo>
                  <a:lnTo>
                    <a:pt x="2410" y="210"/>
                  </a:lnTo>
                  <a:lnTo>
                    <a:pt x="2096" y="315"/>
                  </a:lnTo>
                  <a:lnTo>
                    <a:pt x="1886" y="524"/>
                  </a:lnTo>
                  <a:lnTo>
                    <a:pt x="1782" y="734"/>
                  </a:lnTo>
                  <a:lnTo>
                    <a:pt x="1886" y="943"/>
                  </a:lnTo>
                  <a:lnTo>
                    <a:pt x="1886" y="1362"/>
                  </a:lnTo>
                  <a:lnTo>
                    <a:pt x="1782" y="1677"/>
                  </a:lnTo>
                  <a:lnTo>
                    <a:pt x="1677" y="1677"/>
                  </a:lnTo>
                  <a:lnTo>
                    <a:pt x="1677" y="1782"/>
                  </a:lnTo>
                  <a:lnTo>
                    <a:pt x="1048" y="1782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629" y="2410"/>
                  </a:lnTo>
                  <a:lnTo>
                    <a:pt x="734" y="2829"/>
                  </a:lnTo>
                  <a:lnTo>
                    <a:pt x="943" y="2934"/>
                  </a:lnTo>
                  <a:lnTo>
                    <a:pt x="1153" y="3039"/>
                  </a:lnTo>
                  <a:lnTo>
                    <a:pt x="1362" y="3144"/>
                  </a:lnTo>
                  <a:lnTo>
                    <a:pt x="1572" y="3458"/>
                  </a:lnTo>
                  <a:lnTo>
                    <a:pt x="1677" y="3563"/>
                  </a:lnTo>
                  <a:lnTo>
                    <a:pt x="2201" y="3563"/>
                  </a:lnTo>
                  <a:lnTo>
                    <a:pt x="2201" y="3667"/>
                  </a:lnTo>
                  <a:lnTo>
                    <a:pt x="2305" y="3877"/>
                  </a:lnTo>
                  <a:lnTo>
                    <a:pt x="2515" y="4191"/>
                  </a:lnTo>
                  <a:lnTo>
                    <a:pt x="2724" y="4506"/>
                  </a:lnTo>
                  <a:lnTo>
                    <a:pt x="2934" y="4715"/>
                  </a:lnTo>
                  <a:lnTo>
                    <a:pt x="3667" y="5239"/>
                  </a:lnTo>
                  <a:lnTo>
                    <a:pt x="3982" y="5344"/>
                  </a:lnTo>
                  <a:lnTo>
                    <a:pt x="3982" y="5658"/>
                  </a:lnTo>
                  <a:lnTo>
                    <a:pt x="4087" y="5973"/>
                  </a:lnTo>
                  <a:lnTo>
                    <a:pt x="4087" y="6182"/>
                  </a:lnTo>
                  <a:lnTo>
                    <a:pt x="3982" y="6392"/>
                  </a:lnTo>
                  <a:lnTo>
                    <a:pt x="3877" y="6601"/>
                  </a:lnTo>
                  <a:lnTo>
                    <a:pt x="3667" y="6811"/>
                  </a:lnTo>
                  <a:lnTo>
                    <a:pt x="3248" y="7125"/>
                  </a:lnTo>
                  <a:lnTo>
                    <a:pt x="2829" y="7544"/>
                  </a:lnTo>
                  <a:lnTo>
                    <a:pt x="2724" y="7649"/>
                  </a:lnTo>
                  <a:lnTo>
                    <a:pt x="2515" y="7858"/>
                  </a:lnTo>
                  <a:lnTo>
                    <a:pt x="1991" y="7858"/>
                  </a:lnTo>
                  <a:lnTo>
                    <a:pt x="1886" y="7963"/>
                  </a:lnTo>
                  <a:lnTo>
                    <a:pt x="1886" y="8068"/>
                  </a:lnTo>
                  <a:lnTo>
                    <a:pt x="1258" y="8487"/>
                  </a:lnTo>
                  <a:lnTo>
                    <a:pt x="734" y="9116"/>
                  </a:lnTo>
                  <a:lnTo>
                    <a:pt x="524" y="9430"/>
                  </a:lnTo>
                  <a:lnTo>
                    <a:pt x="210" y="9849"/>
                  </a:lnTo>
                  <a:lnTo>
                    <a:pt x="0" y="10373"/>
                  </a:lnTo>
                  <a:lnTo>
                    <a:pt x="0" y="10687"/>
                  </a:lnTo>
                  <a:lnTo>
                    <a:pt x="210" y="10897"/>
                  </a:lnTo>
                  <a:lnTo>
                    <a:pt x="524" y="11002"/>
                  </a:lnTo>
                  <a:lnTo>
                    <a:pt x="734" y="11002"/>
                  </a:lnTo>
                  <a:lnTo>
                    <a:pt x="839" y="10897"/>
                  </a:lnTo>
                  <a:lnTo>
                    <a:pt x="943" y="10792"/>
                  </a:lnTo>
                  <a:lnTo>
                    <a:pt x="1153" y="10792"/>
                  </a:lnTo>
                  <a:lnTo>
                    <a:pt x="1258" y="10687"/>
                  </a:lnTo>
                  <a:lnTo>
                    <a:pt x="1467" y="10687"/>
                  </a:lnTo>
                  <a:lnTo>
                    <a:pt x="1677" y="10583"/>
                  </a:lnTo>
                  <a:lnTo>
                    <a:pt x="1991" y="10478"/>
                  </a:lnTo>
                  <a:lnTo>
                    <a:pt x="2096" y="10687"/>
                  </a:lnTo>
                  <a:lnTo>
                    <a:pt x="2410" y="11002"/>
                  </a:lnTo>
                  <a:lnTo>
                    <a:pt x="2829" y="11002"/>
                  </a:lnTo>
                  <a:lnTo>
                    <a:pt x="2829" y="10897"/>
                  </a:lnTo>
                  <a:lnTo>
                    <a:pt x="3144" y="10583"/>
                  </a:lnTo>
                  <a:lnTo>
                    <a:pt x="3248" y="10373"/>
                  </a:lnTo>
                  <a:lnTo>
                    <a:pt x="3144" y="10059"/>
                  </a:lnTo>
                  <a:lnTo>
                    <a:pt x="3248" y="9954"/>
                  </a:lnTo>
                  <a:lnTo>
                    <a:pt x="3353" y="9849"/>
                  </a:lnTo>
                  <a:lnTo>
                    <a:pt x="3353" y="9744"/>
                  </a:lnTo>
                  <a:lnTo>
                    <a:pt x="3353" y="9640"/>
                  </a:lnTo>
                  <a:lnTo>
                    <a:pt x="3772" y="9430"/>
                  </a:lnTo>
                  <a:lnTo>
                    <a:pt x="3982" y="9325"/>
                  </a:lnTo>
                  <a:lnTo>
                    <a:pt x="4296" y="9325"/>
                  </a:lnTo>
                  <a:lnTo>
                    <a:pt x="4715" y="9116"/>
                  </a:lnTo>
                  <a:lnTo>
                    <a:pt x="5134" y="9011"/>
                  </a:lnTo>
                  <a:lnTo>
                    <a:pt x="5449" y="8906"/>
                  </a:lnTo>
                  <a:lnTo>
                    <a:pt x="5868" y="9011"/>
                  </a:lnTo>
                  <a:lnTo>
                    <a:pt x="5973" y="9011"/>
                  </a:lnTo>
                  <a:lnTo>
                    <a:pt x="6077" y="9430"/>
                  </a:lnTo>
                  <a:lnTo>
                    <a:pt x="6077" y="9535"/>
                  </a:lnTo>
                  <a:lnTo>
                    <a:pt x="6182" y="9744"/>
                  </a:lnTo>
                  <a:lnTo>
                    <a:pt x="6182" y="9849"/>
                  </a:lnTo>
                  <a:lnTo>
                    <a:pt x="5973" y="10059"/>
                  </a:lnTo>
                  <a:lnTo>
                    <a:pt x="5973" y="10373"/>
                  </a:lnTo>
                  <a:lnTo>
                    <a:pt x="6077" y="10687"/>
                  </a:lnTo>
                  <a:lnTo>
                    <a:pt x="6287" y="11002"/>
                  </a:lnTo>
                  <a:lnTo>
                    <a:pt x="6706" y="11630"/>
                  </a:lnTo>
                  <a:lnTo>
                    <a:pt x="6915" y="11840"/>
                  </a:lnTo>
                  <a:lnTo>
                    <a:pt x="6601" y="12259"/>
                  </a:lnTo>
                  <a:lnTo>
                    <a:pt x="6392" y="12678"/>
                  </a:lnTo>
                  <a:lnTo>
                    <a:pt x="6182" y="12992"/>
                  </a:lnTo>
                  <a:lnTo>
                    <a:pt x="6182" y="13307"/>
                  </a:lnTo>
                  <a:lnTo>
                    <a:pt x="6182" y="13621"/>
                  </a:lnTo>
                  <a:lnTo>
                    <a:pt x="6392" y="13935"/>
                  </a:lnTo>
                  <a:lnTo>
                    <a:pt x="6392" y="14040"/>
                  </a:lnTo>
                  <a:lnTo>
                    <a:pt x="6706" y="14564"/>
                  </a:lnTo>
                  <a:lnTo>
                    <a:pt x="8278" y="14145"/>
                  </a:lnTo>
                  <a:lnTo>
                    <a:pt x="8697" y="13516"/>
                  </a:lnTo>
                  <a:lnTo>
                    <a:pt x="8697" y="12678"/>
                  </a:lnTo>
                  <a:lnTo>
                    <a:pt x="9221" y="12364"/>
                  </a:lnTo>
                  <a:lnTo>
                    <a:pt x="9535" y="12154"/>
                  </a:lnTo>
                  <a:lnTo>
                    <a:pt x="9744" y="12154"/>
                  </a:lnTo>
                  <a:lnTo>
                    <a:pt x="9849" y="12259"/>
                  </a:lnTo>
                  <a:lnTo>
                    <a:pt x="11002" y="11840"/>
                  </a:lnTo>
                  <a:lnTo>
                    <a:pt x="11002" y="10268"/>
                  </a:lnTo>
                  <a:lnTo>
                    <a:pt x="11840" y="9744"/>
                  </a:lnTo>
                  <a:lnTo>
                    <a:pt x="12364" y="9640"/>
                  </a:lnTo>
                  <a:lnTo>
                    <a:pt x="12364" y="9535"/>
                  </a:lnTo>
                  <a:lnTo>
                    <a:pt x="12364" y="9221"/>
                  </a:lnTo>
                  <a:lnTo>
                    <a:pt x="12469" y="9011"/>
                  </a:lnTo>
                  <a:lnTo>
                    <a:pt x="12783" y="8592"/>
                  </a:lnTo>
                  <a:lnTo>
                    <a:pt x="12364" y="7858"/>
                  </a:lnTo>
                  <a:lnTo>
                    <a:pt x="11421" y="7649"/>
                  </a:lnTo>
                  <a:lnTo>
                    <a:pt x="10792" y="6916"/>
                  </a:lnTo>
                  <a:lnTo>
                    <a:pt x="10164" y="5973"/>
                  </a:lnTo>
                  <a:lnTo>
                    <a:pt x="10059" y="5449"/>
                  </a:lnTo>
                  <a:lnTo>
                    <a:pt x="10059" y="4610"/>
                  </a:lnTo>
                  <a:lnTo>
                    <a:pt x="9849" y="4087"/>
                  </a:lnTo>
                  <a:lnTo>
                    <a:pt x="9535" y="3877"/>
                  </a:lnTo>
                  <a:lnTo>
                    <a:pt x="9221" y="3458"/>
                  </a:lnTo>
                  <a:lnTo>
                    <a:pt x="9116" y="3144"/>
                  </a:lnTo>
                  <a:lnTo>
                    <a:pt x="9116" y="2829"/>
                  </a:lnTo>
                  <a:lnTo>
                    <a:pt x="9325" y="2515"/>
                  </a:lnTo>
                  <a:lnTo>
                    <a:pt x="9744" y="1572"/>
                  </a:lnTo>
                  <a:lnTo>
                    <a:pt x="9430" y="1467"/>
                  </a:lnTo>
                  <a:lnTo>
                    <a:pt x="9011" y="1362"/>
                  </a:lnTo>
                  <a:lnTo>
                    <a:pt x="8801" y="1362"/>
                  </a:lnTo>
                  <a:lnTo>
                    <a:pt x="8697" y="1572"/>
                  </a:lnTo>
                  <a:lnTo>
                    <a:pt x="8592" y="1677"/>
                  </a:lnTo>
                  <a:lnTo>
                    <a:pt x="8592" y="1886"/>
                  </a:lnTo>
                  <a:lnTo>
                    <a:pt x="8592" y="1991"/>
                  </a:lnTo>
                  <a:lnTo>
                    <a:pt x="8801" y="2201"/>
                  </a:lnTo>
                  <a:lnTo>
                    <a:pt x="8697" y="2201"/>
                  </a:lnTo>
                  <a:lnTo>
                    <a:pt x="8278" y="2515"/>
                  </a:lnTo>
                  <a:lnTo>
                    <a:pt x="7754" y="2725"/>
                  </a:lnTo>
                  <a:lnTo>
                    <a:pt x="7335" y="3039"/>
                  </a:lnTo>
                  <a:lnTo>
                    <a:pt x="7020" y="3144"/>
                  </a:lnTo>
                  <a:lnTo>
                    <a:pt x="7230" y="2829"/>
                  </a:lnTo>
                  <a:lnTo>
                    <a:pt x="7439" y="2305"/>
                  </a:lnTo>
                  <a:lnTo>
                    <a:pt x="7439" y="2096"/>
                  </a:lnTo>
                  <a:lnTo>
                    <a:pt x="7335" y="1991"/>
                  </a:lnTo>
                  <a:lnTo>
                    <a:pt x="7230" y="1886"/>
                  </a:lnTo>
                  <a:lnTo>
                    <a:pt x="7020" y="1782"/>
                  </a:lnTo>
                  <a:lnTo>
                    <a:pt x="6392" y="1782"/>
                  </a:lnTo>
                  <a:lnTo>
                    <a:pt x="6077" y="1886"/>
                  </a:lnTo>
                  <a:lnTo>
                    <a:pt x="5868" y="1991"/>
                  </a:lnTo>
                  <a:lnTo>
                    <a:pt x="5763" y="1886"/>
                  </a:lnTo>
                  <a:lnTo>
                    <a:pt x="5763" y="1782"/>
                  </a:lnTo>
                  <a:lnTo>
                    <a:pt x="5553" y="1362"/>
                  </a:lnTo>
                  <a:lnTo>
                    <a:pt x="5344" y="1153"/>
                  </a:lnTo>
                  <a:lnTo>
                    <a:pt x="5239" y="943"/>
                  </a:lnTo>
                  <a:lnTo>
                    <a:pt x="5239" y="629"/>
                  </a:lnTo>
                  <a:lnTo>
                    <a:pt x="5134" y="419"/>
                  </a:lnTo>
                  <a:lnTo>
                    <a:pt x="4925" y="210"/>
                  </a:lnTo>
                  <a:lnTo>
                    <a:pt x="4610" y="210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4126925" y="3268725"/>
              <a:ext cx="251500" cy="275075"/>
            </a:xfrm>
            <a:custGeom>
              <a:avLst/>
              <a:gdLst/>
              <a:ahLst/>
              <a:cxnLst/>
              <a:rect l="l" t="t" r="r" b="b"/>
              <a:pathLst>
                <a:path w="10060" h="11003" extrusionOk="0">
                  <a:moveTo>
                    <a:pt x="5449" y="1"/>
                  </a:moveTo>
                  <a:lnTo>
                    <a:pt x="4925" y="105"/>
                  </a:lnTo>
                  <a:lnTo>
                    <a:pt x="4297" y="420"/>
                  </a:lnTo>
                  <a:lnTo>
                    <a:pt x="3668" y="420"/>
                  </a:lnTo>
                  <a:lnTo>
                    <a:pt x="2934" y="105"/>
                  </a:lnTo>
                  <a:lnTo>
                    <a:pt x="2515" y="315"/>
                  </a:lnTo>
                  <a:lnTo>
                    <a:pt x="2096" y="629"/>
                  </a:lnTo>
                  <a:lnTo>
                    <a:pt x="2306" y="1048"/>
                  </a:lnTo>
                  <a:lnTo>
                    <a:pt x="2306" y="1363"/>
                  </a:lnTo>
                  <a:lnTo>
                    <a:pt x="2201" y="1572"/>
                  </a:lnTo>
                  <a:lnTo>
                    <a:pt x="1887" y="1782"/>
                  </a:lnTo>
                  <a:lnTo>
                    <a:pt x="1677" y="1991"/>
                  </a:lnTo>
                  <a:lnTo>
                    <a:pt x="1468" y="2201"/>
                  </a:lnTo>
                  <a:lnTo>
                    <a:pt x="1363" y="2515"/>
                  </a:lnTo>
                  <a:lnTo>
                    <a:pt x="1363" y="2830"/>
                  </a:lnTo>
                  <a:lnTo>
                    <a:pt x="1468" y="3039"/>
                  </a:lnTo>
                  <a:lnTo>
                    <a:pt x="1677" y="3563"/>
                  </a:lnTo>
                  <a:lnTo>
                    <a:pt x="1782" y="3668"/>
                  </a:lnTo>
                  <a:lnTo>
                    <a:pt x="1677" y="3668"/>
                  </a:lnTo>
                  <a:lnTo>
                    <a:pt x="1258" y="3773"/>
                  </a:lnTo>
                  <a:lnTo>
                    <a:pt x="839" y="3982"/>
                  </a:lnTo>
                  <a:lnTo>
                    <a:pt x="315" y="4192"/>
                  </a:lnTo>
                  <a:lnTo>
                    <a:pt x="210" y="4296"/>
                  </a:lnTo>
                  <a:lnTo>
                    <a:pt x="106" y="4506"/>
                  </a:lnTo>
                  <a:lnTo>
                    <a:pt x="106" y="5135"/>
                  </a:lnTo>
                  <a:lnTo>
                    <a:pt x="1" y="5763"/>
                  </a:lnTo>
                  <a:lnTo>
                    <a:pt x="1" y="6497"/>
                  </a:lnTo>
                  <a:lnTo>
                    <a:pt x="1" y="6602"/>
                  </a:lnTo>
                  <a:lnTo>
                    <a:pt x="1" y="7125"/>
                  </a:lnTo>
                  <a:lnTo>
                    <a:pt x="210" y="7440"/>
                  </a:lnTo>
                  <a:lnTo>
                    <a:pt x="525" y="7754"/>
                  </a:lnTo>
                  <a:lnTo>
                    <a:pt x="944" y="7859"/>
                  </a:lnTo>
                  <a:lnTo>
                    <a:pt x="525" y="8487"/>
                  </a:lnTo>
                  <a:lnTo>
                    <a:pt x="210" y="9011"/>
                  </a:lnTo>
                  <a:lnTo>
                    <a:pt x="315" y="8907"/>
                  </a:lnTo>
                  <a:lnTo>
                    <a:pt x="1153" y="9850"/>
                  </a:lnTo>
                  <a:lnTo>
                    <a:pt x="525" y="9850"/>
                  </a:lnTo>
                  <a:lnTo>
                    <a:pt x="525" y="9954"/>
                  </a:lnTo>
                  <a:lnTo>
                    <a:pt x="1153" y="10478"/>
                  </a:lnTo>
                  <a:lnTo>
                    <a:pt x="1572" y="10478"/>
                  </a:lnTo>
                  <a:lnTo>
                    <a:pt x="1992" y="10583"/>
                  </a:lnTo>
                  <a:lnTo>
                    <a:pt x="2201" y="10688"/>
                  </a:lnTo>
                  <a:lnTo>
                    <a:pt x="2411" y="10897"/>
                  </a:lnTo>
                  <a:lnTo>
                    <a:pt x="2515" y="11002"/>
                  </a:lnTo>
                  <a:lnTo>
                    <a:pt x="2934" y="10688"/>
                  </a:lnTo>
                  <a:lnTo>
                    <a:pt x="3039" y="10583"/>
                  </a:lnTo>
                  <a:lnTo>
                    <a:pt x="3249" y="10478"/>
                  </a:lnTo>
                  <a:lnTo>
                    <a:pt x="3458" y="10269"/>
                  </a:lnTo>
                  <a:lnTo>
                    <a:pt x="3563" y="10269"/>
                  </a:lnTo>
                  <a:lnTo>
                    <a:pt x="3773" y="9640"/>
                  </a:lnTo>
                  <a:lnTo>
                    <a:pt x="3773" y="9535"/>
                  </a:lnTo>
                  <a:lnTo>
                    <a:pt x="3877" y="9430"/>
                  </a:lnTo>
                  <a:lnTo>
                    <a:pt x="4087" y="9221"/>
                  </a:lnTo>
                  <a:lnTo>
                    <a:pt x="4506" y="9221"/>
                  </a:lnTo>
                  <a:lnTo>
                    <a:pt x="5135" y="9116"/>
                  </a:lnTo>
                  <a:lnTo>
                    <a:pt x="5449" y="9011"/>
                  </a:lnTo>
                  <a:lnTo>
                    <a:pt x="5763" y="9011"/>
                  </a:lnTo>
                  <a:lnTo>
                    <a:pt x="6078" y="9116"/>
                  </a:lnTo>
                  <a:lnTo>
                    <a:pt x="6392" y="9116"/>
                  </a:lnTo>
                  <a:lnTo>
                    <a:pt x="7230" y="8278"/>
                  </a:lnTo>
                  <a:lnTo>
                    <a:pt x="7230" y="8173"/>
                  </a:lnTo>
                  <a:lnTo>
                    <a:pt x="7964" y="8173"/>
                  </a:lnTo>
                  <a:lnTo>
                    <a:pt x="8068" y="8278"/>
                  </a:lnTo>
                  <a:lnTo>
                    <a:pt x="8383" y="8487"/>
                  </a:lnTo>
                  <a:lnTo>
                    <a:pt x="8592" y="8278"/>
                  </a:lnTo>
                  <a:lnTo>
                    <a:pt x="9116" y="7335"/>
                  </a:lnTo>
                  <a:lnTo>
                    <a:pt x="9011" y="7125"/>
                  </a:lnTo>
                  <a:lnTo>
                    <a:pt x="8907" y="6811"/>
                  </a:lnTo>
                  <a:lnTo>
                    <a:pt x="9011" y="6182"/>
                  </a:lnTo>
                  <a:lnTo>
                    <a:pt x="9116" y="5554"/>
                  </a:lnTo>
                  <a:lnTo>
                    <a:pt x="9326" y="5135"/>
                  </a:lnTo>
                  <a:lnTo>
                    <a:pt x="9326" y="5030"/>
                  </a:lnTo>
                  <a:lnTo>
                    <a:pt x="9431" y="5030"/>
                  </a:lnTo>
                  <a:lnTo>
                    <a:pt x="9850" y="4716"/>
                  </a:lnTo>
                  <a:lnTo>
                    <a:pt x="10059" y="4611"/>
                  </a:lnTo>
                  <a:lnTo>
                    <a:pt x="10059" y="4401"/>
                  </a:lnTo>
                  <a:lnTo>
                    <a:pt x="10059" y="4296"/>
                  </a:lnTo>
                  <a:lnTo>
                    <a:pt x="9954" y="4192"/>
                  </a:lnTo>
                  <a:lnTo>
                    <a:pt x="9535" y="3982"/>
                  </a:lnTo>
                  <a:lnTo>
                    <a:pt x="9116" y="3773"/>
                  </a:lnTo>
                  <a:lnTo>
                    <a:pt x="8907" y="3563"/>
                  </a:lnTo>
                  <a:lnTo>
                    <a:pt x="8802" y="3353"/>
                  </a:lnTo>
                  <a:lnTo>
                    <a:pt x="8802" y="3144"/>
                  </a:lnTo>
                  <a:lnTo>
                    <a:pt x="8173" y="2830"/>
                  </a:lnTo>
                  <a:lnTo>
                    <a:pt x="7545" y="2411"/>
                  </a:lnTo>
                  <a:lnTo>
                    <a:pt x="6602" y="1572"/>
                  </a:lnTo>
                  <a:lnTo>
                    <a:pt x="5659" y="420"/>
                  </a:lnTo>
                  <a:lnTo>
                    <a:pt x="5659" y="315"/>
                  </a:lnTo>
                  <a:lnTo>
                    <a:pt x="544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3823075" y="4243125"/>
              <a:ext cx="172925" cy="99575"/>
            </a:xfrm>
            <a:custGeom>
              <a:avLst/>
              <a:gdLst/>
              <a:ahLst/>
              <a:cxnLst/>
              <a:rect l="l" t="t" r="r" b="b"/>
              <a:pathLst>
                <a:path w="6917" h="3983" extrusionOk="0">
                  <a:moveTo>
                    <a:pt x="4506" y="1"/>
                  </a:moveTo>
                  <a:lnTo>
                    <a:pt x="3878" y="315"/>
                  </a:lnTo>
                  <a:lnTo>
                    <a:pt x="3458" y="525"/>
                  </a:lnTo>
                  <a:lnTo>
                    <a:pt x="3144" y="839"/>
                  </a:lnTo>
                  <a:lnTo>
                    <a:pt x="2935" y="1049"/>
                  </a:lnTo>
                  <a:lnTo>
                    <a:pt x="2830" y="1258"/>
                  </a:lnTo>
                  <a:lnTo>
                    <a:pt x="2620" y="1363"/>
                  </a:lnTo>
                  <a:lnTo>
                    <a:pt x="2725" y="1573"/>
                  </a:lnTo>
                  <a:lnTo>
                    <a:pt x="2515" y="1782"/>
                  </a:lnTo>
                  <a:lnTo>
                    <a:pt x="2096" y="2096"/>
                  </a:lnTo>
                  <a:lnTo>
                    <a:pt x="1468" y="2306"/>
                  </a:lnTo>
                  <a:lnTo>
                    <a:pt x="210" y="2306"/>
                  </a:lnTo>
                  <a:lnTo>
                    <a:pt x="1" y="2411"/>
                  </a:lnTo>
                  <a:lnTo>
                    <a:pt x="1" y="2620"/>
                  </a:lnTo>
                  <a:lnTo>
                    <a:pt x="1" y="2830"/>
                  </a:lnTo>
                  <a:lnTo>
                    <a:pt x="106" y="2935"/>
                  </a:lnTo>
                  <a:lnTo>
                    <a:pt x="106" y="3039"/>
                  </a:lnTo>
                  <a:lnTo>
                    <a:pt x="1" y="3249"/>
                  </a:lnTo>
                  <a:lnTo>
                    <a:pt x="106" y="3459"/>
                  </a:lnTo>
                  <a:lnTo>
                    <a:pt x="210" y="3563"/>
                  </a:lnTo>
                  <a:lnTo>
                    <a:pt x="210" y="3668"/>
                  </a:lnTo>
                  <a:lnTo>
                    <a:pt x="525" y="3773"/>
                  </a:lnTo>
                  <a:lnTo>
                    <a:pt x="734" y="3878"/>
                  </a:lnTo>
                  <a:lnTo>
                    <a:pt x="944" y="3878"/>
                  </a:lnTo>
                  <a:lnTo>
                    <a:pt x="1153" y="3982"/>
                  </a:lnTo>
                  <a:lnTo>
                    <a:pt x="1782" y="3982"/>
                  </a:lnTo>
                  <a:lnTo>
                    <a:pt x="1992" y="3878"/>
                  </a:lnTo>
                  <a:lnTo>
                    <a:pt x="2096" y="3773"/>
                  </a:lnTo>
                  <a:lnTo>
                    <a:pt x="2096" y="3668"/>
                  </a:lnTo>
                  <a:lnTo>
                    <a:pt x="2096" y="3563"/>
                  </a:lnTo>
                  <a:lnTo>
                    <a:pt x="2306" y="3668"/>
                  </a:lnTo>
                  <a:lnTo>
                    <a:pt x="2935" y="3668"/>
                  </a:lnTo>
                  <a:lnTo>
                    <a:pt x="3249" y="3563"/>
                  </a:lnTo>
                  <a:lnTo>
                    <a:pt x="3458" y="3668"/>
                  </a:lnTo>
                  <a:lnTo>
                    <a:pt x="3668" y="3563"/>
                  </a:lnTo>
                  <a:lnTo>
                    <a:pt x="3773" y="3354"/>
                  </a:lnTo>
                  <a:lnTo>
                    <a:pt x="3668" y="3144"/>
                  </a:lnTo>
                  <a:lnTo>
                    <a:pt x="3563" y="2935"/>
                  </a:lnTo>
                  <a:lnTo>
                    <a:pt x="3668" y="2830"/>
                  </a:lnTo>
                  <a:lnTo>
                    <a:pt x="3982" y="2725"/>
                  </a:lnTo>
                  <a:lnTo>
                    <a:pt x="4716" y="2725"/>
                  </a:lnTo>
                  <a:lnTo>
                    <a:pt x="4925" y="3144"/>
                  </a:lnTo>
                  <a:lnTo>
                    <a:pt x="5240" y="3459"/>
                  </a:lnTo>
                  <a:lnTo>
                    <a:pt x="5344" y="3878"/>
                  </a:lnTo>
                  <a:lnTo>
                    <a:pt x="6078" y="3563"/>
                  </a:lnTo>
                  <a:lnTo>
                    <a:pt x="6392" y="3039"/>
                  </a:lnTo>
                  <a:lnTo>
                    <a:pt x="6392" y="2516"/>
                  </a:lnTo>
                  <a:lnTo>
                    <a:pt x="6497" y="2201"/>
                  </a:lnTo>
                  <a:lnTo>
                    <a:pt x="6706" y="2096"/>
                  </a:lnTo>
                  <a:lnTo>
                    <a:pt x="6916" y="2096"/>
                  </a:lnTo>
                  <a:lnTo>
                    <a:pt x="6916" y="106"/>
                  </a:lnTo>
                  <a:lnTo>
                    <a:pt x="6706" y="211"/>
                  </a:lnTo>
                  <a:lnTo>
                    <a:pt x="5973" y="315"/>
                  </a:lnTo>
                  <a:lnTo>
                    <a:pt x="5659" y="420"/>
                  </a:lnTo>
                  <a:lnTo>
                    <a:pt x="5030" y="315"/>
                  </a:lnTo>
                  <a:lnTo>
                    <a:pt x="450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092875" y="3501850"/>
              <a:ext cx="131000" cy="120525"/>
            </a:xfrm>
            <a:custGeom>
              <a:avLst/>
              <a:gdLst/>
              <a:ahLst/>
              <a:cxnLst/>
              <a:rect l="l" t="t" r="r" b="b"/>
              <a:pathLst>
                <a:path w="5240" h="4821" extrusionOk="0">
                  <a:moveTo>
                    <a:pt x="1468" y="1"/>
                  </a:moveTo>
                  <a:lnTo>
                    <a:pt x="1153" y="420"/>
                  </a:lnTo>
                  <a:lnTo>
                    <a:pt x="944" y="839"/>
                  </a:lnTo>
                  <a:lnTo>
                    <a:pt x="944" y="1258"/>
                  </a:lnTo>
                  <a:lnTo>
                    <a:pt x="1048" y="1677"/>
                  </a:lnTo>
                  <a:lnTo>
                    <a:pt x="1258" y="1991"/>
                  </a:lnTo>
                  <a:lnTo>
                    <a:pt x="1363" y="2410"/>
                  </a:lnTo>
                  <a:lnTo>
                    <a:pt x="1572" y="2830"/>
                  </a:lnTo>
                  <a:lnTo>
                    <a:pt x="1153" y="3039"/>
                  </a:lnTo>
                  <a:lnTo>
                    <a:pt x="525" y="3458"/>
                  </a:lnTo>
                  <a:lnTo>
                    <a:pt x="315" y="3458"/>
                  </a:lnTo>
                  <a:lnTo>
                    <a:pt x="105" y="3668"/>
                  </a:lnTo>
                  <a:lnTo>
                    <a:pt x="1" y="3877"/>
                  </a:lnTo>
                  <a:lnTo>
                    <a:pt x="1" y="4087"/>
                  </a:lnTo>
                  <a:lnTo>
                    <a:pt x="210" y="4401"/>
                  </a:lnTo>
                  <a:lnTo>
                    <a:pt x="420" y="4716"/>
                  </a:lnTo>
                  <a:lnTo>
                    <a:pt x="2934" y="4716"/>
                  </a:lnTo>
                  <a:lnTo>
                    <a:pt x="3354" y="4820"/>
                  </a:lnTo>
                  <a:lnTo>
                    <a:pt x="3458" y="4820"/>
                  </a:lnTo>
                  <a:lnTo>
                    <a:pt x="3668" y="4716"/>
                  </a:lnTo>
                  <a:lnTo>
                    <a:pt x="3773" y="4611"/>
                  </a:lnTo>
                  <a:lnTo>
                    <a:pt x="3982" y="4506"/>
                  </a:lnTo>
                  <a:lnTo>
                    <a:pt x="4192" y="3773"/>
                  </a:lnTo>
                  <a:lnTo>
                    <a:pt x="4192" y="3668"/>
                  </a:lnTo>
                  <a:lnTo>
                    <a:pt x="4925" y="3668"/>
                  </a:lnTo>
                  <a:lnTo>
                    <a:pt x="5030" y="3144"/>
                  </a:lnTo>
                  <a:lnTo>
                    <a:pt x="5239" y="2410"/>
                  </a:lnTo>
                  <a:lnTo>
                    <a:pt x="4506" y="1677"/>
                  </a:lnTo>
                  <a:lnTo>
                    <a:pt x="4192" y="1887"/>
                  </a:lnTo>
                  <a:lnTo>
                    <a:pt x="4087" y="2096"/>
                  </a:lnTo>
                  <a:lnTo>
                    <a:pt x="3877" y="2096"/>
                  </a:lnTo>
                  <a:lnTo>
                    <a:pt x="3668" y="1991"/>
                  </a:lnTo>
                  <a:lnTo>
                    <a:pt x="3458" y="1782"/>
                  </a:lnTo>
                  <a:lnTo>
                    <a:pt x="3249" y="1572"/>
                  </a:lnTo>
                  <a:lnTo>
                    <a:pt x="2515" y="1572"/>
                  </a:lnTo>
                  <a:lnTo>
                    <a:pt x="2411" y="1677"/>
                  </a:lnTo>
                  <a:lnTo>
                    <a:pt x="2411" y="1572"/>
                  </a:lnTo>
                  <a:lnTo>
                    <a:pt x="1677" y="944"/>
                  </a:lnTo>
                  <a:lnTo>
                    <a:pt x="1468" y="734"/>
                  </a:lnTo>
                  <a:lnTo>
                    <a:pt x="1468" y="420"/>
                  </a:lnTo>
                  <a:lnTo>
                    <a:pt x="1468" y="315"/>
                  </a:lnTo>
                  <a:lnTo>
                    <a:pt x="1677" y="210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3482575" y="4567950"/>
              <a:ext cx="379825" cy="382450"/>
            </a:xfrm>
            <a:custGeom>
              <a:avLst/>
              <a:gdLst/>
              <a:ahLst/>
              <a:cxnLst/>
              <a:rect l="l" t="t" r="r" b="b"/>
              <a:pathLst>
                <a:path w="15193" h="15298" extrusionOk="0">
                  <a:moveTo>
                    <a:pt x="11316" y="0"/>
                  </a:moveTo>
                  <a:lnTo>
                    <a:pt x="11211" y="314"/>
                  </a:lnTo>
                  <a:lnTo>
                    <a:pt x="11106" y="629"/>
                  </a:lnTo>
                  <a:lnTo>
                    <a:pt x="11211" y="943"/>
                  </a:lnTo>
                  <a:lnTo>
                    <a:pt x="11211" y="1153"/>
                  </a:lnTo>
                  <a:lnTo>
                    <a:pt x="11316" y="1257"/>
                  </a:lnTo>
                  <a:lnTo>
                    <a:pt x="11211" y="1467"/>
                  </a:lnTo>
                  <a:lnTo>
                    <a:pt x="11316" y="1676"/>
                  </a:lnTo>
                  <a:lnTo>
                    <a:pt x="11316" y="2200"/>
                  </a:lnTo>
                  <a:lnTo>
                    <a:pt x="11106" y="2305"/>
                  </a:lnTo>
                  <a:lnTo>
                    <a:pt x="11002" y="2410"/>
                  </a:lnTo>
                  <a:lnTo>
                    <a:pt x="10897" y="2515"/>
                  </a:lnTo>
                  <a:lnTo>
                    <a:pt x="10792" y="2619"/>
                  </a:lnTo>
                  <a:lnTo>
                    <a:pt x="10687" y="2619"/>
                  </a:lnTo>
                  <a:lnTo>
                    <a:pt x="10478" y="2934"/>
                  </a:lnTo>
                  <a:lnTo>
                    <a:pt x="10268" y="3248"/>
                  </a:lnTo>
                  <a:lnTo>
                    <a:pt x="10059" y="3458"/>
                  </a:lnTo>
                  <a:lnTo>
                    <a:pt x="9849" y="3667"/>
                  </a:lnTo>
                  <a:lnTo>
                    <a:pt x="9744" y="3772"/>
                  </a:lnTo>
                  <a:lnTo>
                    <a:pt x="9535" y="3877"/>
                  </a:lnTo>
                  <a:lnTo>
                    <a:pt x="9325" y="4086"/>
                  </a:lnTo>
                  <a:lnTo>
                    <a:pt x="9220" y="4296"/>
                  </a:lnTo>
                  <a:lnTo>
                    <a:pt x="9220" y="4505"/>
                  </a:lnTo>
                  <a:lnTo>
                    <a:pt x="9220" y="4610"/>
                  </a:lnTo>
                  <a:lnTo>
                    <a:pt x="9116" y="5029"/>
                  </a:lnTo>
                  <a:lnTo>
                    <a:pt x="8906" y="5029"/>
                  </a:lnTo>
                  <a:lnTo>
                    <a:pt x="8906" y="5134"/>
                  </a:lnTo>
                  <a:lnTo>
                    <a:pt x="8592" y="5134"/>
                  </a:lnTo>
                  <a:lnTo>
                    <a:pt x="8277" y="5239"/>
                  </a:lnTo>
                  <a:lnTo>
                    <a:pt x="8173" y="5134"/>
                  </a:lnTo>
                  <a:lnTo>
                    <a:pt x="7858" y="5134"/>
                  </a:lnTo>
                  <a:lnTo>
                    <a:pt x="7649" y="5344"/>
                  </a:lnTo>
                  <a:lnTo>
                    <a:pt x="7649" y="5448"/>
                  </a:lnTo>
                  <a:lnTo>
                    <a:pt x="7544" y="5448"/>
                  </a:lnTo>
                  <a:lnTo>
                    <a:pt x="7334" y="5553"/>
                  </a:lnTo>
                  <a:lnTo>
                    <a:pt x="7334" y="5658"/>
                  </a:lnTo>
                  <a:lnTo>
                    <a:pt x="7230" y="5763"/>
                  </a:lnTo>
                  <a:lnTo>
                    <a:pt x="7125" y="5763"/>
                  </a:lnTo>
                  <a:lnTo>
                    <a:pt x="7020" y="5658"/>
                  </a:lnTo>
                  <a:lnTo>
                    <a:pt x="6915" y="5658"/>
                  </a:lnTo>
                  <a:lnTo>
                    <a:pt x="6811" y="5763"/>
                  </a:lnTo>
                  <a:lnTo>
                    <a:pt x="6706" y="5867"/>
                  </a:lnTo>
                  <a:lnTo>
                    <a:pt x="6601" y="5972"/>
                  </a:lnTo>
                  <a:lnTo>
                    <a:pt x="6706" y="6182"/>
                  </a:lnTo>
                  <a:lnTo>
                    <a:pt x="6601" y="6391"/>
                  </a:lnTo>
                  <a:lnTo>
                    <a:pt x="6601" y="6706"/>
                  </a:lnTo>
                  <a:lnTo>
                    <a:pt x="6601" y="7020"/>
                  </a:lnTo>
                  <a:lnTo>
                    <a:pt x="6601" y="7334"/>
                  </a:lnTo>
                  <a:lnTo>
                    <a:pt x="6496" y="7649"/>
                  </a:lnTo>
                  <a:lnTo>
                    <a:pt x="6391" y="7753"/>
                  </a:lnTo>
                  <a:lnTo>
                    <a:pt x="5972" y="7753"/>
                  </a:lnTo>
                  <a:lnTo>
                    <a:pt x="5658" y="8068"/>
                  </a:lnTo>
                  <a:lnTo>
                    <a:pt x="5448" y="8277"/>
                  </a:lnTo>
                  <a:lnTo>
                    <a:pt x="5448" y="8592"/>
                  </a:lnTo>
                  <a:lnTo>
                    <a:pt x="5344" y="8801"/>
                  </a:lnTo>
                  <a:lnTo>
                    <a:pt x="5239" y="9116"/>
                  </a:lnTo>
                  <a:lnTo>
                    <a:pt x="5134" y="9220"/>
                  </a:lnTo>
                  <a:lnTo>
                    <a:pt x="4925" y="9325"/>
                  </a:lnTo>
                  <a:lnTo>
                    <a:pt x="4715" y="9430"/>
                  </a:lnTo>
                  <a:lnTo>
                    <a:pt x="4610" y="9639"/>
                  </a:lnTo>
                  <a:lnTo>
                    <a:pt x="4610" y="9954"/>
                  </a:lnTo>
                  <a:lnTo>
                    <a:pt x="4505" y="9954"/>
                  </a:lnTo>
                  <a:lnTo>
                    <a:pt x="4296" y="10058"/>
                  </a:lnTo>
                  <a:lnTo>
                    <a:pt x="4191" y="10163"/>
                  </a:lnTo>
                  <a:lnTo>
                    <a:pt x="4086" y="10373"/>
                  </a:lnTo>
                  <a:lnTo>
                    <a:pt x="3877" y="10478"/>
                  </a:lnTo>
                  <a:lnTo>
                    <a:pt x="3353" y="10478"/>
                  </a:lnTo>
                  <a:lnTo>
                    <a:pt x="3143" y="10582"/>
                  </a:lnTo>
                  <a:lnTo>
                    <a:pt x="2829" y="11106"/>
                  </a:lnTo>
                  <a:lnTo>
                    <a:pt x="2724" y="11001"/>
                  </a:lnTo>
                  <a:lnTo>
                    <a:pt x="2515" y="10792"/>
                  </a:lnTo>
                  <a:lnTo>
                    <a:pt x="2096" y="10792"/>
                  </a:lnTo>
                  <a:lnTo>
                    <a:pt x="1886" y="10897"/>
                  </a:lnTo>
                  <a:lnTo>
                    <a:pt x="1781" y="10897"/>
                  </a:lnTo>
                  <a:lnTo>
                    <a:pt x="1677" y="11001"/>
                  </a:lnTo>
                  <a:lnTo>
                    <a:pt x="1572" y="11106"/>
                  </a:lnTo>
                  <a:lnTo>
                    <a:pt x="1467" y="11106"/>
                  </a:lnTo>
                  <a:lnTo>
                    <a:pt x="1362" y="11211"/>
                  </a:lnTo>
                  <a:lnTo>
                    <a:pt x="1153" y="11316"/>
                  </a:lnTo>
                  <a:lnTo>
                    <a:pt x="1153" y="11421"/>
                  </a:lnTo>
                  <a:lnTo>
                    <a:pt x="943" y="11630"/>
                  </a:lnTo>
                  <a:lnTo>
                    <a:pt x="734" y="11630"/>
                  </a:lnTo>
                  <a:lnTo>
                    <a:pt x="524" y="11735"/>
                  </a:lnTo>
                  <a:lnTo>
                    <a:pt x="314" y="11944"/>
                  </a:lnTo>
                  <a:lnTo>
                    <a:pt x="210" y="12154"/>
                  </a:lnTo>
                  <a:lnTo>
                    <a:pt x="105" y="12364"/>
                  </a:lnTo>
                  <a:lnTo>
                    <a:pt x="105" y="12573"/>
                  </a:lnTo>
                  <a:lnTo>
                    <a:pt x="105" y="12783"/>
                  </a:lnTo>
                  <a:lnTo>
                    <a:pt x="105" y="12992"/>
                  </a:lnTo>
                  <a:lnTo>
                    <a:pt x="105" y="13202"/>
                  </a:lnTo>
                  <a:lnTo>
                    <a:pt x="0" y="13307"/>
                  </a:lnTo>
                  <a:lnTo>
                    <a:pt x="0" y="13411"/>
                  </a:lnTo>
                  <a:lnTo>
                    <a:pt x="105" y="13621"/>
                  </a:lnTo>
                  <a:lnTo>
                    <a:pt x="210" y="13726"/>
                  </a:lnTo>
                  <a:lnTo>
                    <a:pt x="314" y="13830"/>
                  </a:lnTo>
                  <a:lnTo>
                    <a:pt x="419" y="14040"/>
                  </a:lnTo>
                  <a:lnTo>
                    <a:pt x="734" y="14145"/>
                  </a:lnTo>
                  <a:lnTo>
                    <a:pt x="1048" y="14040"/>
                  </a:lnTo>
                  <a:lnTo>
                    <a:pt x="1362" y="13935"/>
                  </a:lnTo>
                  <a:lnTo>
                    <a:pt x="1362" y="13830"/>
                  </a:lnTo>
                  <a:lnTo>
                    <a:pt x="1572" y="13830"/>
                  </a:lnTo>
                  <a:lnTo>
                    <a:pt x="1781" y="13726"/>
                  </a:lnTo>
                  <a:lnTo>
                    <a:pt x="1991" y="13621"/>
                  </a:lnTo>
                  <a:lnTo>
                    <a:pt x="2096" y="13516"/>
                  </a:lnTo>
                  <a:lnTo>
                    <a:pt x="2200" y="13307"/>
                  </a:lnTo>
                  <a:lnTo>
                    <a:pt x="2200" y="13202"/>
                  </a:lnTo>
                  <a:lnTo>
                    <a:pt x="2305" y="12887"/>
                  </a:lnTo>
                  <a:lnTo>
                    <a:pt x="2410" y="12678"/>
                  </a:lnTo>
                  <a:lnTo>
                    <a:pt x="2829" y="12992"/>
                  </a:lnTo>
                  <a:lnTo>
                    <a:pt x="2934" y="12992"/>
                  </a:lnTo>
                  <a:lnTo>
                    <a:pt x="2934" y="13097"/>
                  </a:lnTo>
                  <a:lnTo>
                    <a:pt x="3353" y="13097"/>
                  </a:lnTo>
                  <a:lnTo>
                    <a:pt x="3562" y="13307"/>
                  </a:lnTo>
                  <a:lnTo>
                    <a:pt x="3877" y="13307"/>
                  </a:lnTo>
                  <a:lnTo>
                    <a:pt x="4086" y="13411"/>
                  </a:lnTo>
                  <a:lnTo>
                    <a:pt x="4296" y="13726"/>
                  </a:lnTo>
                  <a:lnTo>
                    <a:pt x="4296" y="14040"/>
                  </a:lnTo>
                  <a:lnTo>
                    <a:pt x="4401" y="14354"/>
                  </a:lnTo>
                  <a:lnTo>
                    <a:pt x="4505" y="14564"/>
                  </a:lnTo>
                  <a:lnTo>
                    <a:pt x="4715" y="14878"/>
                  </a:lnTo>
                  <a:lnTo>
                    <a:pt x="4925" y="14983"/>
                  </a:lnTo>
                  <a:lnTo>
                    <a:pt x="4925" y="15192"/>
                  </a:lnTo>
                  <a:lnTo>
                    <a:pt x="5029" y="15192"/>
                  </a:lnTo>
                  <a:lnTo>
                    <a:pt x="5239" y="15297"/>
                  </a:lnTo>
                  <a:lnTo>
                    <a:pt x="5448" y="15192"/>
                  </a:lnTo>
                  <a:lnTo>
                    <a:pt x="5658" y="14983"/>
                  </a:lnTo>
                  <a:lnTo>
                    <a:pt x="5658" y="14878"/>
                  </a:lnTo>
                  <a:lnTo>
                    <a:pt x="5763" y="14669"/>
                  </a:lnTo>
                  <a:lnTo>
                    <a:pt x="5972" y="14564"/>
                  </a:lnTo>
                  <a:lnTo>
                    <a:pt x="6077" y="14564"/>
                  </a:lnTo>
                  <a:lnTo>
                    <a:pt x="6287" y="14459"/>
                  </a:lnTo>
                  <a:lnTo>
                    <a:pt x="6391" y="14354"/>
                  </a:lnTo>
                  <a:lnTo>
                    <a:pt x="6496" y="14145"/>
                  </a:lnTo>
                  <a:lnTo>
                    <a:pt x="6811" y="13935"/>
                  </a:lnTo>
                  <a:lnTo>
                    <a:pt x="6915" y="13621"/>
                  </a:lnTo>
                  <a:lnTo>
                    <a:pt x="6915" y="13516"/>
                  </a:lnTo>
                  <a:lnTo>
                    <a:pt x="6811" y="13097"/>
                  </a:lnTo>
                  <a:lnTo>
                    <a:pt x="6601" y="12887"/>
                  </a:lnTo>
                  <a:lnTo>
                    <a:pt x="6601" y="12678"/>
                  </a:lnTo>
                  <a:lnTo>
                    <a:pt x="6915" y="12468"/>
                  </a:lnTo>
                  <a:lnTo>
                    <a:pt x="7020" y="12573"/>
                  </a:lnTo>
                  <a:lnTo>
                    <a:pt x="7125" y="12573"/>
                  </a:lnTo>
                  <a:lnTo>
                    <a:pt x="7334" y="12468"/>
                  </a:lnTo>
                  <a:lnTo>
                    <a:pt x="7439" y="12364"/>
                  </a:lnTo>
                  <a:lnTo>
                    <a:pt x="7544" y="12259"/>
                  </a:lnTo>
                  <a:lnTo>
                    <a:pt x="7649" y="12154"/>
                  </a:lnTo>
                  <a:lnTo>
                    <a:pt x="7649" y="12049"/>
                  </a:lnTo>
                  <a:lnTo>
                    <a:pt x="7753" y="11840"/>
                  </a:lnTo>
                  <a:lnTo>
                    <a:pt x="7753" y="11735"/>
                  </a:lnTo>
                  <a:lnTo>
                    <a:pt x="7858" y="11630"/>
                  </a:lnTo>
                  <a:lnTo>
                    <a:pt x="8068" y="11630"/>
                  </a:lnTo>
                  <a:lnTo>
                    <a:pt x="8277" y="11525"/>
                  </a:lnTo>
                  <a:lnTo>
                    <a:pt x="8382" y="11316"/>
                  </a:lnTo>
                  <a:lnTo>
                    <a:pt x="8487" y="11211"/>
                  </a:lnTo>
                  <a:lnTo>
                    <a:pt x="8592" y="11106"/>
                  </a:lnTo>
                  <a:lnTo>
                    <a:pt x="8906" y="11211"/>
                  </a:lnTo>
                  <a:lnTo>
                    <a:pt x="9116" y="11316"/>
                  </a:lnTo>
                  <a:lnTo>
                    <a:pt x="9325" y="11211"/>
                  </a:lnTo>
                  <a:lnTo>
                    <a:pt x="9430" y="11001"/>
                  </a:lnTo>
                  <a:lnTo>
                    <a:pt x="9535" y="10687"/>
                  </a:lnTo>
                  <a:lnTo>
                    <a:pt x="9639" y="10582"/>
                  </a:lnTo>
                  <a:lnTo>
                    <a:pt x="9639" y="10268"/>
                  </a:lnTo>
                  <a:lnTo>
                    <a:pt x="9535" y="10268"/>
                  </a:lnTo>
                  <a:lnTo>
                    <a:pt x="9535" y="10163"/>
                  </a:lnTo>
                  <a:lnTo>
                    <a:pt x="9744" y="10058"/>
                  </a:lnTo>
                  <a:lnTo>
                    <a:pt x="9849" y="9744"/>
                  </a:lnTo>
                  <a:lnTo>
                    <a:pt x="9849" y="9639"/>
                  </a:lnTo>
                  <a:lnTo>
                    <a:pt x="9954" y="9535"/>
                  </a:lnTo>
                  <a:lnTo>
                    <a:pt x="10059" y="9744"/>
                  </a:lnTo>
                  <a:lnTo>
                    <a:pt x="10163" y="9849"/>
                  </a:lnTo>
                  <a:lnTo>
                    <a:pt x="10582" y="9849"/>
                  </a:lnTo>
                  <a:lnTo>
                    <a:pt x="10687" y="9639"/>
                  </a:lnTo>
                  <a:lnTo>
                    <a:pt x="10897" y="9744"/>
                  </a:lnTo>
                  <a:lnTo>
                    <a:pt x="11002" y="9639"/>
                  </a:lnTo>
                  <a:lnTo>
                    <a:pt x="11002" y="9430"/>
                  </a:lnTo>
                  <a:lnTo>
                    <a:pt x="11106" y="9639"/>
                  </a:lnTo>
                  <a:lnTo>
                    <a:pt x="11106" y="9744"/>
                  </a:lnTo>
                  <a:lnTo>
                    <a:pt x="11316" y="9639"/>
                  </a:lnTo>
                  <a:lnTo>
                    <a:pt x="11525" y="9744"/>
                  </a:lnTo>
                  <a:lnTo>
                    <a:pt x="11944" y="9744"/>
                  </a:lnTo>
                  <a:lnTo>
                    <a:pt x="12049" y="9639"/>
                  </a:lnTo>
                  <a:lnTo>
                    <a:pt x="12364" y="9639"/>
                  </a:lnTo>
                  <a:lnTo>
                    <a:pt x="12468" y="9535"/>
                  </a:lnTo>
                  <a:lnTo>
                    <a:pt x="12678" y="9325"/>
                  </a:lnTo>
                  <a:lnTo>
                    <a:pt x="12783" y="9116"/>
                  </a:lnTo>
                  <a:lnTo>
                    <a:pt x="13307" y="9116"/>
                  </a:lnTo>
                  <a:lnTo>
                    <a:pt x="14250" y="9325"/>
                  </a:lnTo>
                  <a:lnTo>
                    <a:pt x="14354" y="9535"/>
                  </a:lnTo>
                  <a:lnTo>
                    <a:pt x="14459" y="9639"/>
                  </a:lnTo>
                  <a:lnTo>
                    <a:pt x="14564" y="9744"/>
                  </a:lnTo>
                  <a:lnTo>
                    <a:pt x="14669" y="9849"/>
                  </a:lnTo>
                  <a:lnTo>
                    <a:pt x="15088" y="9849"/>
                  </a:lnTo>
                  <a:lnTo>
                    <a:pt x="15193" y="9744"/>
                  </a:lnTo>
                  <a:lnTo>
                    <a:pt x="14878" y="9011"/>
                  </a:lnTo>
                  <a:lnTo>
                    <a:pt x="14878" y="8487"/>
                  </a:lnTo>
                  <a:lnTo>
                    <a:pt x="14459" y="7649"/>
                  </a:lnTo>
                  <a:lnTo>
                    <a:pt x="14564" y="7334"/>
                  </a:lnTo>
                  <a:lnTo>
                    <a:pt x="14669" y="6915"/>
                  </a:lnTo>
                  <a:lnTo>
                    <a:pt x="14354" y="6496"/>
                  </a:lnTo>
                  <a:lnTo>
                    <a:pt x="13935" y="5763"/>
                  </a:lnTo>
                  <a:lnTo>
                    <a:pt x="13726" y="5029"/>
                  </a:lnTo>
                  <a:lnTo>
                    <a:pt x="13411" y="4505"/>
                  </a:lnTo>
                  <a:lnTo>
                    <a:pt x="13097" y="3982"/>
                  </a:lnTo>
                  <a:lnTo>
                    <a:pt x="13097" y="3039"/>
                  </a:lnTo>
                  <a:lnTo>
                    <a:pt x="12887" y="2515"/>
                  </a:lnTo>
                  <a:lnTo>
                    <a:pt x="12678" y="2410"/>
                  </a:lnTo>
                  <a:lnTo>
                    <a:pt x="12468" y="2200"/>
                  </a:lnTo>
                  <a:lnTo>
                    <a:pt x="12364" y="1886"/>
                  </a:lnTo>
                  <a:lnTo>
                    <a:pt x="12259" y="1572"/>
                  </a:lnTo>
                  <a:lnTo>
                    <a:pt x="12364" y="1048"/>
                  </a:lnTo>
                  <a:lnTo>
                    <a:pt x="12468" y="629"/>
                  </a:lnTo>
                  <a:lnTo>
                    <a:pt x="12259" y="419"/>
                  </a:lnTo>
                  <a:lnTo>
                    <a:pt x="12154" y="105"/>
                  </a:lnTo>
                  <a:lnTo>
                    <a:pt x="1131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3985475" y="2849625"/>
              <a:ext cx="371975" cy="487225"/>
            </a:xfrm>
            <a:custGeom>
              <a:avLst/>
              <a:gdLst/>
              <a:ahLst/>
              <a:cxnLst/>
              <a:rect l="l" t="t" r="r" b="b"/>
              <a:pathLst>
                <a:path w="14879" h="19489" extrusionOk="0">
                  <a:moveTo>
                    <a:pt x="9535" y="1"/>
                  </a:moveTo>
                  <a:lnTo>
                    <a:pt x="9012" y="734"/>
                  </a:lnTo>
                  <a:lnTo>
                    <a:pt x="8278" y="1468"/>
                  </a:lnTo>
                  <a:lnTo>
                    <a:pt x="6707" y="2725"/>
                  </a:lnTo>
                  <a:lnTo>
                    <a:pt x="6287" y="3039"/>
                  </a:lnTo>
                  <a:lnTo>
                    <a:pt x="5764" y="3353"/>
                  </a:lnTo>
                  <a:lnTo>
                    <a:pt x="4716" y="3773"/>
                  </a:lnTo>
                  <a:lnTo>
                    <a:pt x="3354" y="4192"/>
                  </a:lnTo>
                  <a:lnTo>
                    <a:pt x="3249" y="4506"/>
                  </a:lnTo>
                  <a:lnTo>
                    <a:pt x="3144" y="4716"/>
                  </a:lnTo>
                  <a:lnTo>
                    <a:pt x="2830" y="4716"/>
                  </a:lnTo>
                  <a:lnTo>
                    <a:pt x="2725" y="4820"/>
                  </a:lnTo>
                  <a:lnTo>
                    <a:pt x="2516" y="5135"/>
                  </a:lnTo>
                  <a:lnTo>
                    <a:pt x="2411" y="5239"/>
                  </a:lnTo>
                  <a:lnTo>
                    <a:pt x="2096" y="5973"/>
                  </a:lnTo>
                  <a:lnTo>
                    <a:pt x="1992" y="6392"/>
                  </a:lnTo>
                  <a:lnTo>
                    <a:pt x="1992" y="6811"/>
                  </a:lnTo>
                  <a:lnTo>
                    <a:pt x="1887" y="7230"/>
                  </a:lnTo>
                  <a:lnTo>
                    <a:pt x="1573" y="7544"/>
                  </a:lnTo>
                  <a:lnTo>
                    <a:pt x="1258" y="7964"/>
                  </a:lnTo>
                  <a:lnTo>
                    <a:pt x="944" y="8487"/>
                  </a:lnTo>
                  <a:lnTo>
                    <a:pt x="734" y="9011"/>
                  </a:lnTo>
                  <a:lnTo>
                    <a:pt x="630" y="9221"/>
                  </a:lnTo>
                  <a:lnTo>
                    <a:pt x="630" y="9430"/>
                  </a:lnTo>
                  <a:lnTo>
                    <a:pt x="525" y="10269"/>
                  </a:lnTo>
                  <a:lnTo>
                    <a:pt x="420" y="10583"/>
                  </a:lnTo>
                  <a:lnTo>
                    <a:pt x="210" y="11002"/>
                  </a:lnTo>
                  <a:lnTo>
                    <a:pt x="106" y="11316"/>
                  </a:lnTo>
                  <a:lnTo>
                    <a:pt x="1" y="11526"/>
                  </a:lnTo>
                  <a:lnTo>
                    <a:pt x="106" y="11735"/>
                  </a:lnTo>
                  <a:lnTo>
                    <a:pt x="315" y="12050"/>
                  </a:lnTo>
                  <a:lnTo>
                    <a:pt x="420" y="12155"/>
                  </a:lnTo>
                  <a:lnTo>
                    <a:pt x="734" y="12574"/>
                  </a:lnTo>
                  <a:lnTo>
                    <a:pt x="1049" y="12888"/>
                  </a:lnTo>
                  <a:lnTo>
                    <a:pt x="1153" y="12993"/>
                  </a:lnTo>
                  <a:lnTo>
                    <a:pt x="1363" y="13307"/>
                  </a:lnTo>
                  <a:lnTo>
                    <a:pt x="1573" y="13621"/>
                  </a:lnTo>
                  <a:lnTo>
                    <a:pt x="1573" y="13726"/>
                  </a:lnTo>
                  <a:lnTo>
                    <a:pt x="1887" y="14145"/>
                  </a:lnTo>
                  <a:lnTo>
                    <a:pt x="2096" y="14460"/>
                  </a:lnTo>
                  <a:lnTo>
                    <a:pt x="2096" y="14774"/>
                  </a:lnTo>
                  <a:lnTo>
                    <a:pt x="2096" y="15088"/>
                  </a:lnTo>
                  <a:lnTo>
                    <a:pt x="2201" y="15403"/>
                  </a:lnTo>
                  <a:lnTo>
                    <a:pt x="2411" y="15926"/>
                  </a:lnTo>
                  <a:lnTo>
                    <a:pt x="2620" y="16136"/>
                  </a:lnTo>
                  <a:lnTo>
                    <a:pt x="2830" y="16450"/>
                  </a:lnTo>
                  <a:lnTo>
                    <a:pt x="3144" y="16974"/>
                  </a:lnTo>
                  <a:lnTo>
                    <a:pt x="3354" y="17079"/>
                  </a:lnTo>
                  <a:lnTo>
                    <a:pt x="3773" y="17079"/>
                  </a:lnTo>
                  <a:lnTo>
                    <a:pt x="3668" y="17289"/>
                  </a:lnTo>
                  <a:lnTo>
                    <a:pt x="3563" y="17498"/>
                  </a:lnTo>
                  <a:lnTo>
                    <a:pt x="3563" y="17708"/>
                  </a:lnTo>
                  <a:lnTo>
                    <a:pt x="3668" y="18232"/>
                  </a:lnTo>
                  <a:lnTo>
                    <a:pt x="3773" y="18651"/>
                  </a:lnTo>
                  <a:lnTo>
                    <a:pt x="4192" y="19279"/>
                  </a:lnTo>
                  <a:lnTo>
                    <a:pt x="4401" y="19489"/>
                  </a:lnTo>
                  <a:lnTo>
                    <a:pt x="4925" y="19489"/>
                  </a:lnTo>
                  <a:lnTo>
                    <a:pt x="5030" y="19279"/>
                  </a:lnTo>
                  <a:lnTo>
                    <a:pt x="5135" y="19070"/>
                  </a:lnTo>
                  <a:lnTo>
                    <a:pt x="5240" y="18965"/>
                  </a:lnTo>
                  <a:lnTo>
                    <a:pt x="5344" y="18651"/>
                  </a:lnTo>
                  <a:lnTo>
                    <a:pt x="5449" y="18546"/>
                  </a:lnTo>
                  <a:lnTo>
                    <a:pt x="5868" y="17917"/>
                  </a:lnTo>
                  <a:lnTo>
                    <a:pt x="6183" y="17289"/>
                  </a:lnTo>
                  <a:lnTo>
                    <a:pt x="6287" y="17393"/>
                  </a:lnTo>
                  <a:lnTo>
                    <a:pt x="6497" y="17708"/>
                  </a:lnTo>
                  <a:lnTo>
                    <a:pt x="6811" y="17812"/>
                  </a:lnTo>
                  <a:lnTo>
                    <a:pt x="6916" y="17708"/>
                  </a:lnTo>
                  <a:lnTo>
                    <a:pt x="7230" y="17708"/>
                  </a:lnTo>
                  <a:lnTo>
                    <a:pt x="7440" y="17603"/>
                  </a:lnTo>
                  <a:lnTo>
                    <a:pt x="7545" y="17393"/>
                  </a:lnTo>
                  <a:lnTo>
                    <a:pt x="7545" y="17289"/>
                  </a:lnTo>
                  <a:lnTo>
                    <a:pt x="7440" y="17079"/>
                  </a:lnTo>
                  <a:lnTo>
                    <a:pt x="8069" y="16660"/>
                  </a:lnTo>
                  <a:lnTo>
                    <a:pt x="8383" y="16555"/>
                  </a:lnTo>
                  <a:lnTo>
                    <a:pt x="8697" y="16555"/>
                  </a:lnTo>
                  <a:lnTo>
                    <a:pt x="9431" y="16765"/>
                  </a:lnTo>
                  <a:lnTo>
                    <a:pt x="9850" y="16765"/>
                  </a:lnTo>
                  <a:lnTo>
                    <a:pt x="10478" y="16555"/>
                  </a:lnTo>
                  <a:lnTo>
                    <a:pt x="10898" y="16450"/>
                  </a:lnTo>
                  <a:lnTo>
                    <a:pt x="10793" y="16346"/>
                  </a:lnTo>
                  <a:lnTo>
                    <a:pt x="10688" y="16136"/>
                  </a:lnTo>
                  <a:lnTo>
                    <a:pt x="10688" y="15926"/>
                  </a:lnTo>
                  <a:lnTo>
                    <a:pt x="10898" y="15717"/>
                  </a:lnTo>
                  <a:lnTo>
                    <a:pt x="11107" y="15507"/>
                  </a:lnTo>
                  <a:lnTo>
                    <a:pt x="11841" y="15298"/>
                  </a:lnTo>
                  <a:lnTo>
                    <a:pt x="12364" y="15193"/>
                  </a:lnTo>
                  <a:lnTo>
                    <a:pt x="12574" y="14879"/>
                  </a:lnTo>
                  <a:lnTo>
                    <a:pt x="12888" y="14669"/>
                  </a:lnTo>
                  <a:lnTo>
                    <a:pt x="12783" y="14460"/>
                  </a:lnTo>
                  <a:lnTo>
                    <a:pt x="12888" y="14355"/>
                  </a:lnTo>
                  <a:lnTo>
                    <a:pt x="12993" y="14041"/>
                  </a:lnTo>
                  <a:lnTo>
                    <a:pt x="13203" y="13831"/>
                  </a:lnTo>
                  <a:lnTo>
                    <a:pt x="12993" y="13621"/>
                  </a:lnTo>
                  <a:lnTo>
                    <a:pt x="12888" y="13412"/>
                  </a:lnTo>
                  <a:lnTo>
                    <a:pt x="12993" y="13202"/>
                  </a:lnTo>
                  <a:lnTo>
                    <a:pt x="13203" y="13098"/>
                  </a:lnTo>
                  <a:lnTo>
                    <a:pt x="13098" y="12574"/>
                  </a:lnTo>
                  <a:lnTo>
                    <a:pt x="13203" y="12259"/>
                  </a:lnTo>
                  <a:lnTo>
                    <a:pt x="13307" y="11945"/>
                  </a:lnTo>
                  <a:lnTo>
                    <a:pt x="13726" y="11316"/>
                  </a:lnTo>
                  <a:lnTo>
                    <a:pt x="14669" y="10897"/>
                  </a:lnTo>
                  <a:lnTo>
                    <a:pt x="14879" y="10583"/>
                  </a:lnTo>
                  <a:lnTo>
                    <a:pt x="14774" y="10164"/>
                  </a:lnTo>
                  <a:lnTo>
                    <a:pt x="14774" y="10059"/>
                  </a:lnTo>
                  <a:lnTo>
                    <a:pt x="14460" y="9640"/>
                  </a:lnTo>
                  <a:lnTo>
                    <a:pt x="14250" y="9535"/>
                  </a:lnTo>
                  <a:lnTo>
                    <a:pt x="13936" y="9430"/>
                  </a:lnTo>
                  <a:lnTo>
                    <a:pt x="13517" y="9326"/>
                  </a:lnTo>
                  <a:lnTo>
                    <a:pt x="13412" y="9221"/>
                  </a:lnTo>
                  <a:lnTo>
                    <a:pt x="13307" y="9116"/>
                  </a:lnTo>
                  <a:lnTo>
                    <a:pt x="13307" y="9011"/>
                  </a:lnTo>
                  <a:lnTo>
                    <a:pt x="13517" y="8907"/>
                  </a:lnTo>
                  <a:lnTo>
                    <a:pt x="13412" y="8278"/>
                  </a:lnTo>
                  <a:lnTo>
                    <a:pt x="13203" y="7964"/>
                  </a:lnTo>
                  <a:lnTo>
                    <a:pt x="13098" y="7859"/>
                  </a:lnTo>
                  <a:lnTo>
                    <a:pt x="12993" y="7649"/>
                  </a:lnTo>
                  <a:lnTo>
                    <a:pt x="12993" y="7230"/>
                  </a:lnTo>
                  <a:lnTo>
                    <a:pt x="12993" y="7021"/>
                  </a:lnTo>
                  <a:lnTo>
                    <a:pt x="12993" y="6706"/>
                  </a:lnTo>
                  <a:lnTo>
                    <a:pt x="12993" y="6287"/>
                  </a:lnTo>
                  <a:lnTo>
                    <a:pt x="13098" y="5763"/>
                  </a:lnTo>
                  <a:lnTo>
                    <a:pt x="12155" y="5344"/>
                  </a:lnTo>
                  <a:lnTo>
                    <a:pt x="11736" y="5659"/>
                  </a:lnTo>
                  <a:lnTo>
                    <a:pt x="11526" y="5868"/>
                  </a:lnTo>
                  <a:lnTo>
                    <a:pt x="11317" y="5868"/>
                  </a:lnTo>
                  <a:lnTo>
                    <a:pt x="11002" y="5763"/>
                  </a:lnTo>
                  <a:lnTo>
                    <a:pt x="10793" y="5554"/>
                  </a:lnTo>
                  <a:lnTo>
                    <a:pt x="10583" y="5344"/>
                  </a:lnTo>
                  <a:lnTo>
                    <a:pt x="10374" y="5239"/>
                  </a:lnTo>
                  <a:lnTo>
                    <a:pt x="10374" y="5030"/>
                  </a:lnTo>
                  <a:lnTo>
                    <a:pt x="10374" y="4611"/>
                  </a:lnTo>
                  <a:lnTo>
                    <a:pt x="10374" y="4192"/>
                  </a:lnTo>
                  <a:lnTo>
                    <a:pt x="10583" y="3773"/>
                  </a:lnTo>
                  <a:lnTo>
                    <a:pt x="11212" y="2096"/>
                  </a:lnTo>
                  <a:lnTo>
                    <a:pt x="11002" y="1468"/>
                  </a:lnTo>
                  <a:lnTo>
                    <a:pt x="10793" y="1153"/>
                  </a:lnTo>
                  <a:lnTo>
                    <a:pt x="10583" y="839"/>
                  </a:lnTo>
                  <a:lnTo>
                    <a:pt x="9955" y="420"/>
                  </a:lnTo>
                  <a:lnTo>
                    <a:pt x="953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768075" y="4447450"/>
              <a:ext cx="387700" cy="411275"/>
            </a:xfrm>
            <a:custGeom>
              <a:avLst/>
              <a:gdLst/>
              <a:ahLst/>
              <a:cxnLst/>
              <a:rect l="l" t="t" r="r" b="b"/>
              <a:pathLst>
                <a:path w="15508" h="16451" extrusionOk="0">
                  <a:moveTo>
                    <a:pt x="7544" y="0"/>
                  </a:moveTo>
                  <a:lnTo>
                    <a:pt x="6916" y="105"/>
                  </a:lnTo>
                  <a:lnTo>
                    <a:pt x="6182" y="105"/>
                  </a:lnTo>
                  <a:lnTo>
                    <a:pt x="5763" y="315"/>
                  </a:lnTo>
                  <a:lnTo>
                    <a:pt x="5449" y="315"/>
                  </a:lnTo>
                  <a:lnTo>
                    <a:pt x="5030" y="420"/>
                  </a:lnTo>
                  <a:lnTo>
                    <a:pt x="4715" y="315"/>
                  </a:lnTo>
                  <a:lnTo>
                    <a:pt x="4296" y="420"/>
                  </a:lnTo>
                  <a:lnTo>
                    <a:pt x="3982" y="420"/>
                  </a:lnTo>
                  <a:lnTo>
                    <a:pt x="3668" y="524"/>
                  </a:lnTo>
                  <a:lnTo>
                    <a:pt x="3458" y="524"/>
                  </a:lnTo>
                  <a:lnTo>
                    <a:pt x="3249" y="734"/>
                  </a:lnTo>
                  <a:lnTo>
                    <a:pt x="3144" y="734"/>
                  </a:lnTo>
                  <a:lnTo>
                    <a:pt x="2934" y="839"/>
                  </a:lnTo>
                  <a:lnTo>
                    <a:pt x="2934" y="1048"/>
                  </a:lnTo>
                  <a:lnTo>
                    <a:pt x="3039" y="1258"/>
                  </a:lnTo>
                  <a:lnTo>
                    <a:pt x="3144" y="1467"/>
                  </a:lnTo>
                  <a:lnTo>
                    <a:pt x="3039" y="1467"/>
                  </a:lnTo>
                  <a:lnTo>
                    <a:pt x="2830" y="1572"/>
                  </a:lnTo>
                  <a:lnTo>
                    <a:pt x="2725" y="1782"/>
                  </a:lnTo>
                  <a:lnTo>
                    <a:pt x="2725" y="1886"/>
                  </a:lnTo>
                  <a:lnTo>
                    <a:pt x="2830" y="1991"/>
                  </a:lnTo>
                  <a:lnTo>
                    <a:pt x="2934" y="2201"/>
                  </a:lnTo>
                  <a:lnTo>
                    <a:pt x="2934" y="2305"/>
                  </a:lnTo>
                  <a:lnTo>
                    <a:pt x="3039" y="2305"/>
                  </a:lnTo>
                  <a:lnTo>
                    <a:pt x="3039" y="2620"/>
                  </a:lnTo>
                  <a:lnTo>
                    <a:pt x="3039" y="2829"/>
                  </a:lnTo>
                  <a:lnTo>
                    <a:pt x="3039" y="2934"/>
                  </a:lnTo>
                  <a:lnTo>
                    <a:pt x="2830" y="3039"/>
                  </a:lnTo>
                  <a:lnTo>
                    <a:pt x="2830" y="3144"/>
                  </a:lnTo>
                  <a:lnTo>
                    <a:pt x="2725" y="3248"/>
                  </a:lnTo>
                  <a:lnTo>
                    <a:pt x="2515" y="3458"/>
                  </a:lnTo>
                  <a:lnTo>
                    <a:pt x="2096" y="3772"/>
                  </a:lnTo>
                  <a:lnTo>
                    <a:pt x="1782" y="3772"/>
                  </a:lnTo>
                  <a:lnTo>
                    <a:pt x="1782" y="3668"/>
                  </a:lnTo>
                  <a:lnTo>
                    <a:pt x="1572" y="3458"/>
                  </a:lnTo>
                  <a:lnTo>
                    <a:pt x="1363" y="3458"/>
                  </a:lnTo>
                  <a:lnTo>
                    <a:pt x="944" y="3353"/>
                  </a:lnTo>
                  <a:lnTo>
                    <a:pt x="315" y="3353"/>
                  </a:lnTo>
                  <a:lnTo>
                    <a:pt x="210" y="3458"/>
                  </a:lnTo>
                  <a:lnTo>
                    <a:pt x="105" y="3563"/>
                  </a:lnTo>
                  <a:lnTo>
                    <a:pt x="105" y="3772"/>
                  </a:lnTo>
                  <a:lnTo>
                    <a:pt x="1" y="4296"/>
                  </a:lnTo>
                  <a:lnTo>
                    <a:pt x="1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153" y="4820"/>
                  </a:lnTo>
                  <a:lnTo>
                    <a:pt x="1467" y="5344"/>
                  </a:lnTo>
                  <a:lnTo>
                    <a:pt x="1572" y="5449"/>
                  </a:lnTo>
                  <a:lnTo>
                    <a:pt x="1467" y="5554"/>
                  </a:lnTo>
                  <a:lnTo>
                    <a:pt x="1363" y="5763"/>
                  </a:lnTo>
                  <a:lnTo>
                    <a:pt x="1258" y="6392"/>
                  </a:lnTo>
                  <a:lnTo>
                    <a:pt x="1363" y="6706"/>
                  </a:lnTo>
                  <a:lnTo>
                    <a:pt x="1363" y="6811"/>
                  </a:lnTo>
                  <a:lnTo>
                    <a:pt x="1887" y="7020"/>
                  </a:lnTo>
                  <a:lnTo>
                    <a:pt x="2096" y="7754"/>
                  </a:lnTo>
                  <a:lnTo>
                    <a:pt x="2096" y="8697"/>
                  </a:lnTo>
                  <a:lnTo>
                    <a:pt x="2306" y="9116"/>
                  </a:lnTo>
                  <a:lnTo>
                    <a:pt x="2725" y="9640"/>
                  </a:lnTo>
                  <a:lnTo>
                    <a:pt x="2934" y="10373"/>
                  </a:lnTo>
                  <a:lnTo>
                    <a:pt x="3353" y="11107"/>
                  </a:lnTo>
                  <a:lnTo>
                    <a:pt x="3773" y="11630"/>
                  </a:lnTo>
                  <a:lnTo>
                    <a:pt x="3668" y="11735"/>
                  </a:lnTo>
                  <a:lnTo>
                    <a:pt x="3563" y="12154"/>
                  </a:lnTo>
                  <a:lnTo>
                    <a:pt x="3563" y="12469"/>
                  </a:lnTo>
                  <a:lnTo>
                    <a:pt x="3877" y="13202"/>
                  </a:lnTo>
                  <a:lnTo>
                    <a:pt x="3877" y="13831"/>
                  </a:lnTo>
                  <a:lnTo>
                    <a:pt x="4192" y="14564"/>
                  </a:lnTo>
                  <a:lnTo>
                    <a:pt x="4506" y="14774"/>
                  </a:lnTo>
                  <a:lnTo>
                    <a:pt x="4820" y="14878"/>
                  </a:lnTo>
                  <a:lnTo>
                    <a:pt x="5030" y="14983"/>
                  </a:lnTo>
                  <a:lnTo>
                    <a:pt x="5344" y="14983"/>
                  </a:lnTo>
                  <a:lnTo>
                    <a:pt x="5554" y="14878"/>
                  </a:lnTo>
                  <a:lnTo>
                    <a:pt x="5763" y="14878"/>
                  </a:lnTo>
                  <a:lnTo>
                    <a:pt x="5868" y="14774"/>
                  </a:lnTo>
                  <a:lnTo>
                    <a:pt x="6078" y="14983"/>
                  </a:lnTo>
                  <a:lnTo>
                    <a:pt x="6287" y="14983"/>
                  </a:lnTo>
                  <a:lnTo>
                    <a:pt x="6392" y="15193"/>
                  </a:lnTo>
                  <a:lnTo>
                    <a:pt x="6497" y="15402"/>
                  </a:lnTo>
                  <a:lnTo>
                    <a:pt x="6497" y="15612"/>
                  </a:lnTo>
                  <a:lnTo>
                    <a:pt x="6706" y="15821"/>
                  </a:lnTo>
                  <a:lnTo>
                    <a:pt x="6916" y="16031"/>
                  </a:lnTo>
                  <a:lnTo>
                    <a:pt x="7230" y="16136"/>
                  </a:lnTo>
                  <a:lnTo>
                    <a:pt x="7544" y="16241"/>
                  </a:lnTo>
                  <a:lnTo>
                    <a:pt x="7649" y="16241"/>
                  </a:lnTo>
                  <a:lnTo>
                    <a:pt x="7754" y="16136"/>
                  </a:lnTo>
                  <a:lnTo>
                    <a:pt x="7859" y="16136"/>
                  </a:lnTo>
                  <a:lnTo>
                    <a:pt x="7964" y="16345"/>
                  </a:lnTo>
                  <a:lnTo>
                    <a:pt x="8173" y="16450"/>
                  </a:lnTo>
                  <a:lnTo>
                    <a:pt x="8383" y="16345"/>
                  </a:lnTo>
                  <a:lnTo>
                    <a:pt x="8592" y="16241"/>
                  </a:lnTo>
                  <a:lnTo>
                    <a:pt x="8592" y="16136"/>
                  </a:lnTo>
                  <a:lnTo>
                    <a:pt x="8802" y="16136"/>
                  </a:lnTo>
                  <a:lnTo>
                    <a:pt x="9011" y="16031"/>
                  </a:lnTo>
                  <a:lnTo>
                    <a:pt x="9116" y="15926"/>
                  </a:lnTo>
                  <a:lnTo>
                    <a:pt x="9221" y="15717"/>
                  </a:lnTo>
                  <a:lnTo>
                    <a:pt x="9116" y="15402"/>
                  </a:lnTo>
                  <a:lnTo>
                    <a:pt x="9221" y="15088"/>
                  </a:lnTo>
                  <a:lnTo>
                    <a:pt x="9326" y="14774"/>
                  </a:lnTo>
                  <a:lnTo>
                    <a:pt x="9535" y="14564"/>
                  </a:lnTo>
                  <a:lnTo>
                    <a:pt x="9745" y="14355"/>
                  </a:lnTo>
                  <a:lnTo>
                    <a:pt x="10059" y="14355"/>
                  </a:lnTo>
                  <a:lnTo>
                    <a:pt x="10269" y="14250"/>
                  </a:lnTo>
                  <a:lnTo>
                    <a:pt x="10269" y="14145"/>
                  </a:lnTo>
                  <a:lnTo>
                    <a:pt x="10373" y="14040"/>
                  </a:lnTo>
                  <a:lnTo>
                    <a:pt x="10478" y="13831"/>
                  </a:lnTo>
                  <a:lnTo>
                    <a:pt x="10478" y="13726"/>
                  </a:lnTo>
                  <a:lnTo>
                    <a:pt x="10478" y="13621"/>
                  </a:lnTo>
                  <a:lnTo>
                    <a:pt x="10583" y="13412"/>
                  </a:lnTo>
                  <a:lnTo>
                    <a:pt x="10688" y="13307"/>
                  </a:lnTo>
                  <a:lnTo>
                    <a:pt x="10688" y="13202"/>
                  </a:lnTo>
                  <a:lnTo>
                    <a:pt x="10688" y="13097"/>
                  </a:lnTo>
                  <a:lnTo>
                    <a:pt x="10688" y="12888"/>
                  </a:lnTo>
                  <a:lnTo>
                    <a:pt x="10478" y="12783"/>
                  </a:lnTo>
                  <a:lnTo>
                    <a:pt x="10269" y="12783"/>
                  </a:lnTo>
                  <a:lnTo>
                    <a:pt x="10164" y="12678"/>
                  </a:lnTo>
                  <a:lnTo>
                    <a:pt x="10269" y="12573"/>
                  </a:lnTo>
                  <a:lnTo>
                    <a:pt x="10373" y="12469"/>
                  </a:lnTo>
                  <a:lnTo>
                    <a:pt x="10478" y="12364"/>
                  </a:lnTo>
                  <a:lnTo>
                    <a:pt x="10688" y="12364"/>
                  </a:lnTo>
                  <a:lnTo>
                    <a:pt x="10688" y="12154"/>
                  </a:lnTo>
                  <a:lnTo>
                    <a:pt x="10688" y="12050"/>
                  </a:lnTo>
                  <a:lnTo>
                    <a:pt x="10583" y="11840"/>
                  </a:lnTo>
                  <a:lnTo>
                    <a:pt x="10583" y="11735"/>
                  </a:lnTo>
                  <a:lnTo>
                    <a:pt x="10583" y="11630"/>
                  </a:lnTo>
                  <a:lnTo>
                    <a:pt x="10583" y="11421"/>
                  </a:lnTo>
                  <a:lnTo>
                    <a:pt x="10688" y="11211"/>
                  </a:lnTo>
                  <a:lnTo>
                    <a:pt x="10792" y="10792"/>
                  </a:lnTo>
                  <a:lnTo>
                    <a:pt x="10897" y="10583"/>
                  </a:lnTo>
                  <a:lnTo>
                    <a:pt x="11212" y="10164"/>
                  </a:lnTo>
                  <a:lnTo>
                    <a:pt x="11212" y="10059"/>
                  </a:lnTo>
                  <a:lnTo>
                    <a:pt x="11526" y="10164"/>
                  </a:lnTo>
                  <a:lnTo>
                    <a:pt x="11840" y="10059"/>
                  </a:lnTo>
                  <a:lnTo>
                    <a:pt x="12050" y="9849"/>
                  </a:lnTo>
                  <a:lnTo>
                    <a:pt x="12364" y="9849"/>
                  </a:lnTo>
                  <a:lnTo>
                    <a:pt x="12574" y="9745"/>
                  </a:lnTo>
                  <a:lnTo>
                    <a:pt x="12783" y="9430"/>
                  </a:lnTo>
                  <a:lnTo>
                    <a:pt x="12888" y="9116"/>
                  </a:lnTo>
                  <a:lnTo>
                    <a:pt x="13097" y="9011"/>
                  </a:lnTo>
                  <a:lnTo>
                    <a:pt x="13936" y="9011"/>
                  </a:lnTo>
                  <a:lnTo>
                    <a:pt x="14355" y="8906"/>
                  </a:lnTo>
                  <a:lnTo>
                    <a:pt x="14564" y="8697"/>
                  </a:lnTo>
                  <a:lnTo>
                    <a:pt x="15403" y="8697"/>
                  </a:lnTo>
                  <a:lnTo>
                    <a:pt x="15403" y="8592"/>
                  </a:lnTo>
                  <a:lnTo>
                    <a:pt x="15507" y="7544"/>
                  </a:lnTo>
                  <a:lnTo>
                    <a:pt x="15193" y="7020"/>
                  </a:lnTo>
                  <a:lnTo>
                    <a:pt x="14564" y="6077"/>
                  </a:lnTo>
                  <a:lnTo>
                    <a:pt x="13936" y="5344"/>
                  </a:lnTo>
                  <a:lnTo>
                    <a:pt x="13621" y="5134"/>
                  </a:lnTo>
                  <a:lnTo>
                    <a:pt x="13097" y="4925"/>
                  </a:lnTo>
                  <a:lnTo>
                    <a:pt x="12888" y="4820"/>
                  </a:lnTo>
                  <a:lnTo>
                    <a:pt x="12469" y="4715"/>
                  </a:lnTo>
                  <a:lnTo>
                    <a:pt x="12050" y="4611"/>
                  </a:lnTo>
                  <a:lnTo>
                    <a:pt x="11631" y="4296"/>
                  </a:lnTo>
                  <a:lnTo>
                    <a:pt x="11526" y="4087"/>
                  </a:lnTo>
                  <a:lnTo>
                    <a:pt x="11526" y="3982"/>
                  </a:lnTo>
                  <a:lnTo>
                    <a:pt x="11421" y="3772"/>
                  </a:lnTo>
                  <a:lnTo>
                    <a:pt x="11212" y="3772"/>
                  </a:lnTo>
                  <a:lnTo>
                    <a:pt x="10897" y="3668"/>
                  </a:lnTo>
                  <a:lnTo>
                    <a:pt x="10688" y="3458"/>
                  </a:lnTo>
                  <a:lnTo>
                    <a:pt x="10583" y="3458"/>
                  </a:lnTo>
                  <a:lnTo>
                    <a:pt x="10373" y="3563"/>
                  </a:lnTo>
                  <a:lnTo>
                    <a:pt x="9954" y="3772"/>
                  </a:lnTo>
                  <a:lnTo>
                    <a:pt x="9221" y="3772"/>
                  </a:lnTo>
                  <a:lnTo>
                    <a:pt x="9116" y="3668"/>
                  </a:lnTo>
                  <a:lnTo>
                    <a:pt x="9116" y="3353"/>
                  </a:lnTo>
                  <a:lnTo>
                    <a:pt x="8697" y="3144"/>
                  </a:lnTo>
                  <a:lnTo>
                    <a:pt x="8278" y="2725"/>
                  </a:lnTo>
                  <a:lnTo>
                    <a:pt x="7754" y="2201"/>
                  </a:lnTo>
                  <a:lnTo>
                    <a:pt x="7440" y="1886"/>
                  </a:lnTo>
                  <a:lnTo>
                    <a:pt x="7125" y="1782"/>
                  </a:lnTo>
                  <a:lnTo>
                    <a:pt x="6811" y="1572"/>
                  </a:lnTo>
                  <a:lnTo>
                    <a:pt x="6706" y="1467"/>
                  </a:lnTo>
                  <a:lnTo>
                    <a:pt x="6706" y="1258"/>
                  </a:lnTo>
                  <a:lnTo>
                    <a:pt x="6706" y="1153"/>
                  </a:lnTo>
                  <a:lnTo>
                    <a:pt x="6811" y="1048"/>
                  </a:lnTo>
                  <a:lnTo>
                    <a:pt x="7021" y="943"/>
                  </a:lnTo>
                  <a:lnTo>
                    <a:pt x="7440" y="839"/>
                  </a:lnTo>
                  <a:lnTo>
                    <a:pt x="8068" y="839"/>
                  </a:lnTo>
                  <a:lnTo>
                    <a:pt x="8278" y="734"/>
                  </a:lnTo>
                  <a:lnTo>
                    <a:pt x="8278" y="524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948825" y="4418625"/>
              <a:ext cx="377200" cy="178150"/>
            </a:xfrm>
            <a:custGeom>
              <a:avLst/>
              <a:gdLst/>
              <a:ahLst/>
              <a:cxnLst/>
              <a:rect l="l" t="t" r="r" b="b"/>
              <a:pathLst>
                <a:path w="15088" h="7126" extrusionOk="0">
                  <a:moveTo>
                    <a:pt x="7544" y="1"/>
                  </a:moveTo>
                  <a:lnTo>
                    <a:pt x="7439" y="106"/>
                  </a:lnTo>
                  <a:lnTo>
                    <a:pt x="7649" y="315"/>
                  </a:lnTo>
                  <a:lnTo>
                    <a:pt x="7649" y="525"/>
                  </a:lnTo>
                  <a:lnTo>
                    <a:pt x="7649" y="944"/>
                  </a:lnTo>
                  <a:lnTo>
                    <a:pt x="7753" y="1258"/>
                  </a:lnTo>
                  <a:lnTo>
                    <a:pt x="7753" y="1468"/>
                  </a:lnTo>
                  <a:lnTo>
                    <a:pt x="7544" y="1468"/>
                  </a:lnTo>
                  <a:lnTo>
                    <a:pt x="7439" y="1573"/>
                  </a:lnTo>
                  <a:lnTo>
                    <a:pt x="7334" y="1677"/>
                  </a:lnTo>
                  <a:lnTo>
                    <a:pt x="7230" y="1677"/>
                  </a:lnTo>
                  <a:lnTo>
                    <a:pt x="6810" y="1573"/>
                  </a:lnTo>
                  <a:lnTo>
                    <a:pt x="6287" y="1677"/>
                  </a:lnTo>
                  <a:lnTo>
                    <a:pt x="5448" y="1992"/>
                  </a:lnTo>
                  <a:lnTo>
                    <a:pt x="4505" y="2096"/>
                  </a:lnTo>
                  <a:lnTo>
                    <a:pt x="4191" y="2096"/>
                  </a:lnTo>
                  <a:lnTo>
                    <a:pt x="3877" y="1782"/>
                  </a:lnTo>
                  <a:lnTo>
                    <a:pt x="3458" y="1468"/>
                  </a:lnTo>
                  <a:lnTo>
                    <a:pt x="3353" y="1468"/>
                  </a:lnTo>
                  <a:lnTo>
                    <a:pt x="3039" y="1363"/>
                  </a:lnTo>
                  <a:lnTo>
                    <a:pt x="2619" y="1258"/>
                  </a:lnTo>
                  <a:lnTo>
                    <a:pt x="2305" y="1258"/>
                  </a:lnTo>
                  <a:lnTo>
                    <a:pt x="2096" y="1468"/>
                  </a:lnTo>
                  <a:lnTo>
                    <a:pt x="1991" y="1468"/>
                  </a:lnTo>
                  <a:lnTo>
                    <a:pt x="1572" y="1363"/>
                  </a:lnTo>
                  <a:lnTo>
                    <a:pt x="1362" y="1258"/>
                  </a:lnTo>
                  <a:lnTo>
                    <a:pt x="1467" y="1573"/>
                  </a:lnTo>
                  <a:lnTo>
                    <a:pt x="1467" y="1782"/>
                  </a:lnTo>
                  <a:lnTo>
                    <a:pt x="1467" y="1992"/>
                  </a:lnTo>
                  <a:lnTo>
                    <a:pt x="1257" y="2201"/>
                  </a:lnTo>
                  <a:lnTo>
                    <a:pt x="1048" y="2411"/>
                  </a:lnTo>
                  <a:lnTo>
                    <a:pt x="314" y="2411"/>
                  </a:lnTo>
                  <a:lnTo>
                    <a:pt x="0" y="2516"/>
                  </a:lnTo>
                  <a:lnTo>
                    <a:pt x="105" y="2516"/>
                  </a:lnTo>
                  <a:lnTo>
                    <a:pt x="419" y="2725"/>
                  </a:lnTo>
                  <a:lnTo>
                    <a:pt x="838" y="3039"/>
                  </a:lnTo>
                  <a:lnTo>
                    <a:pt x="1362" y="3563"/>
                  </a:lnTo>
                  <a:lnTo>
                    <a:pt x="1676" y="3878"/>
                  </a:lnTo>
                  <a:lnTo>
                    <a:pt x="1886" y="3982"/>
                  </a:lnTo>
                  <a:lnTo>
                    <a:pt x="2096" y="4087"/>
                  </a:lnTo>
                  <a:lnTo>
                    <a:pt x="2305" y="4087"/>
                  </a:lnTo>
                  <a:lnTo>
                    <a:pt x="2305" y="4506"/>
                  </a:lnTo>
                  <a:lnTo>
                    <a:pt x="2515" y="4506"/>
                  </a:lnTo>
                  <a:lnTo>
                    <a:pt x="2934" y="4297"/>
                  </a:lnTo>
                  <a:lnTo>
                    <a:pt x="3248" y="4192"/>
                  </a:lnTo>
                  <a:lnTo>
                    <a:pt x="3562" y="4192"/>
                  </a:lnTo>
                  <a:lnTo>
                    <a:pt x="3772" y="4297"/>
                  </a:lnTo>
                  <a:lnTo>
                    <a:pt x="3877" y="4401"/>
                  </a:lnTo>
                  <a:lnTo>
                    <a:pt x="4086" y="4506"/>
                  </a:lnTo>
                  <a:lnTo>
                    <a:pt x="4401" y="4611"/>
                  </a:lnTo>
                  <a:lnTo>
                    <a:pt x="4505" y="4716"/>
                  </a:lnTo>
                  <a:lnTo>
                    <a:pt x="4610" y="4821"/>
                  </a:lnTo>
                  <a:lnTo>
                    <a:pt x="4715" y="5030"/>
                  </a:lnTo>
                  <a:lnTo>
                    <a:pt x="4715" y="5240"/>
                  </a:lnTo>
                  <a:lnTo>
                    <a:pt x="5029" y="5344"/>
                  </a:lnTo>
                  <a:lnTo>
                    <a:pt x="5344" y="5449"/>
                  </a:lnTo>
                  <a:lnTo>
                    <a:pt x="5763" y="5659"/>
                  </a:lnTo>
                  <a:lnTo>
                    <a:pt x="5972" y="5659"/>
                  </a:lnTo>
                  <a:lnTo>
                    <a:pt x="6496" y="5868"/>
                  </a:lnTo>
                  <a:lnTo>
                    <a:pt x="7020" y="6183"/>
                  </a:lnTo>
                  <a:lnTo>
                    <a:pt x="7649" y="6916"/>
                  </a:lnTo>
                  <a:lnTo>
                    <a:pt x="8173" y="7126"/>
                  </a:lnTo>
                  <a:lnTo>
                    <a:pt x="9744" y="7126"/>
                  </a:lnTo>
                  <a:lnTo>
                    <a:pt x="10268" y="7021"/>
                  </a:lnTo>
                  <a:lnTo>
                    <a:pt x="10373" y="7021"/>
                  </a:lnTo>
                  <a:lnTo>
                    <a:pt x="10687" y="6916"/>
                  </a:lnTo>
                  <a:lnTo>
                    <a:pt x="11001" y="6811"/>
                  </a:lnTo>
                  <a:lnTo>
                    <a:pt x="11106" y="6707"/>
                  </a:lnTo>
                  <a:lnTo>
                    <a:pt x="11211" y="6497"/>
                  </a:lnTo>
                  <a:lnTo>
                    <a:pt x="11421" y="5659"/>
                  </a:lnTo>
                  <a:lnTo>
                    <a:pt x="11525" y="5449"/>
                  </a:lnTo>
                  <a:lnTo>
                    <a:pt x="11735" y="5344"/>
                  </a:lnTo>
                  <a:lnTo>
                    <a:pt x="12049" y="5135"/>
                  </a:lnTo>
                  <a:lnTo>
                    <a:pt x="12364" y="5135"/>
                  </a:lnTo>
                  <a:lnTo>
                    <a:pt x="12573" y="5344"/>
                  </a:lnTo>
                  <a:lnTo>
                    <a:pt x="12992" y="5659"/>
                  </a:lnTo>
                  <a:lnTo>
                    <a:pt x="13830" y="5554"/>
                  </a:lnTo>
                  <a:lnTo>
                    <a:pt x="13726" y="5030"/>
                  </a:lnTo>
                  <a:lnTo>
                    <a:pt x="14145" y="3878"/>
                  </a:lnTo>
                  <a:lnTo>
                    <a:pt x="14145" y="3354"/>
                  </a:lnTo>
                  <a:lnTo>
                    <a:pt x="14669" y="2935"/>
                  </a:lnTo>
                  <a:lnTo>
                    <a:pt x="14669" y="2201"/>
                  </a:lnTo>
                  <a:lnTo>
                    <a:pt x="14669" y="2096"/>
                  </a:lnTo>
                  <a:lnTo>
                    <a:pt x="14878" y="1887"/>
                  </a:lnTo>
                  <a:lnTo>
                    <a:pt x="14983" y="1468"/>
                  </a:lnTo>
                  <a:lnTo>
                    <a:pt x="15088" y="1049"/>
                  </a:lnTo>
                  <a:lnTo>
                    <a:pt x="15088" y="734"/>
                  </a:lnTo>
                  <a:lnTo>
                    <a:pt x="14983" y="525"/>
                  </a:lnTo>
                  <a:lnTo>
                    <a:pt x="14878" y="420"/>
                  </a:lnTo>
                  <a:lnTo>
                    <a:pt x="14669" y="420"/>
                  </a:lnTo>
                  <a:lnTo>
                    <a:pt x="14669" y="210"/>
                  </a:lnTo>
                  <a:lnTo>
                    <a:pt x="14249" y="420"/>
                  </a:lnTo>
                  <a:lnTo>
                    <a:pt x="14145" y="420"/>
                  </a:lnTo>
                  <a:lnTo>
                    <a:pt x="13935" y="525"/>
                  </a:lnTo>
                  <a:lnTo>
                    <a:pt x="13411" y="734"/>
                  </a:lnTo>
                  <a:lnTo>
                    <a:pt x="13097" y="839"/>
                  </a:lnTo>
                  <a:lnTo>
                    <a:pt x="12364" y="839"/>
                  </a:lnTo>
                  <a:lnTo>
                    <a:pt x="11630" y="734"/>
                  </a:lnTo>
                  <a:lnTo>
                    <a:pt x="10792" y="420"/>
                  </a:lnTo>
                  <a:lnTo>
                    <a:pt x="10268" y="420"/>
                  </a:lnTo>
                  <a:lnTo>
                    <a:pt x="9954" y="630"/>
                  </a:lnTo>
                  <a:lnTo>
                    <a:pt x="9639" y="734"/>
                  </a:lnTo>
                  <a:lnTo>
                    <a:pt x="9325" y="839"/>
                  </a:lnTo>
                  <a:lnTo>
                    <a:pt x="8696" y="944"/>
                  </a:lnTo>
                  <a:lnTo>
                    <a:pt x="8592" y="944"/>
                  </a:lnTo>
                  <a:lnTo>
                    <a:pt x="754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145275" y="4290275"/>
              <a:ext cx="175525" cy="141475"/>
            </a:xfrm>
            <a:custGeom>
              <a:avLst/>
              <a:gdLst/>
              <a:ahLst/>
              <a:cxnLst/>
              <a:rect l="l" t="t" r="r" b="b"/>
              <a:pathLst>
                <a:path w="7021" h="5659" extrusionOk="0">
                  <a:moveTo>
                    <a:pt x="4191" y="1"/>
                  </a:moveTo>
                  <a:lnTo>
                    <a:pt x="4086" y="420"/>
                  </a:lnTo>
                  <a:lnTo>
                    <a:pt x="3877" y="839"/>
                  </a:lnTo>
                  <a:lnTo>
                    <a:pt x="3353" y="1363"/>
                  </a:lnTo>
                  <a:lnTo>
                    <a:pt x="3143" y="1258"/>
                  </a:lnTo>
                  <a:lnTo>
                    <a:pt x="3039" y="1573"/>
                  </a:lnTo>
                  <a:lnTo>
                    <a:pt x="2934" y="1887"/>
                  </a:lnTo>
                  <a:lnTo>
                    <a:pt x="2829" y="2096"/>
                  </a:lnTo>
                  <a:lnTo>
                    <a:pt x="2724" y="2201"/>
                  </a:lnTo>
                  <a:lnTo>
                    <a:pt x="2620" y="2306"/>
                  </a:lnTo>
                  <a:lnTo>
                    <a:pt x="2410" y="2306"/>
                  </a:lnTo>
                  <a:lnTo>
                    <a:pt x="2096" y="2411"/>
                  </a:lnTo>
                  <a:lnTo>
                    <a:pt x="1781" y="2620"/>
                  </a:lnTo>
                  <a:lnTo>
                    <a:pt x="1362" y="3144"/>
                  </a:lnTo>
                  <a:lnTo>
                    <a:pt x="1048" y="3668"/>
                  </a:lnTo>
                  <a:lnTo>
                    <a:pt x="838" y="3773"/>
                  </a:lnTo>
                  <a:lnTo>
                    <a:pt x="734" y="3878"/>
                  </a:lnTo>
                  <a:lnTo>
                    <a:pt x="734" y="3773"/>
                  </a:lnTo>
                  <a:lnTo>
                    <a:pt x="629" y="3773"/>
                  </a:lnTo>
                  <a:lnTo>
                    <a:pt x="315" y="3878"/>
                  </a:lnTo>
                  <a:lnTo>
                    <a:pt x="210" y="3982"/>
                  </a:lnTo>
                  <a:lnTo>
                    <a:pt x="210" y="4192"/>
                  </a:lnTo>
                  <a:lnTo>
                    <a:pt x="210" y="4401"/>
                  </a:lnTo>
                  <a:lnTo>
                    <a:pt x="105" y="4401"/>
                  </a:lnTo>
                  <a:lnTo>
                    <a:pt x="0" y="4611"/>
                  </a:lnTo>
                  <a:lnTo>
                    <a:pt x="0" y="4716"/>
                  </a:lnTo>
                  <a:lnTo>
                    <a:pt x="0" y="4821"/>
                  </a:lnTo>
                  <a:lnTo>
                    <a:pt x="0" y="4925"/>
                  </a:lnTo>
                  <a:lnTo>
                    <a:pt x="838" y="5659"/>
                  </a:lnTo>
                  <a:lnTo>
                    <a:pt x="1362" y="5659"/>
                  </a:lnTo>
                  <a:lnTo>
                    <a:pt x="1677" y="5554"/>
                  </a:lnTo>
                  <a:lnTo>
                    <a:pt x="1886" y="5449"/>
                  </a:lnTo>
                  <a:lnTo>
                    <a:pt x="2200" y="5240"/>
                  </a:lnTo>
                  <a:lnTo>
                    <a:pt x="2620" y="5135"/>
                  </a:lnTo>
                  <a:lnTo>
                    <a:pt x="3039" y="5135"/>
                  </a:lnTo>
                  <a:lnTo>
                    <a:pt x="3877" y="5449"/>
                  </a:lnTo>
                  <a:lnTo>
                    <a:pt x="4715" y="5554"/>
                  </a:lnTo>
                  <a:lnTo>
                    <a:pt x="5134" y="5554"/>
                  </a:lnTo>
                  <a:lnTo>
                    <a:pt x="5344" y="5449"/>
                  </a:lnTo>
                  <a:lnTo>
                    <a:pt x="5868" y="5240"/>
                  </a:lnTo>
                  <a:lnTo>
                    <a:pt x="6182" y="5135"/>
                  </a:lnTo>
                  <a:lnTo>
                    <a:pt x="6811" y="4821"/>
                  </a:lnTo>
                  <a:lnTo>
                    <a:pt x="6811" y="3459"/>
                  </a:lnTo>
                  <a:lnTo>
                    <a:pt x="6811" y="2096"/>
                  </a:lnTo>
                  <a:lnTo>
                    <a:pt x="6811" y="1992"/>
                  </a:lnTo>
                  <a:lnTo>
                    <a:pt x="6811" y="1782"/>
                  </a:lnTo>
                  <a:lnTo>
                    <a:pt x="6811" y="1573"/>
                  </a:lnTo>
                  <a:lnTo>
                    <a:pt x="6811" y="1468"/>
                  </a:lnTo>
                  <a:lnTo>
                    <a:pt x="7020" y="1049"/>
                  </a:lnTo>
                  <a:lnTo>
                    <a:pt x="6915" y="1049"/>
                  </a:lnTo>
                  <a:lnTo>
                    <a:pt x="6706" y="944"/>
                  </a:lnTo>
                  <a:lnTo>
                    <a:pt x="6077" y="630"/>
                  </a:lnTo>
                  <a:lnTo>
                    <a:pt x="5763" y="420"/>
                  </a:lnTo>
                  <a:lnTo>
                    <a:pt x="5344" y="315"/>
                  </a:lnTo>
                  <a:lnTo>
                    <a:pt x="5239" y="21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4006450" y="4342675"/>
              <a:ext cx="115275" cy="60275"/>
            </a:xfrm>
            <a:custGeom>
              <a:avLst/>
              <a:gdLst/>
              <a:ahLst/>
              <a:cxnLst/>
              <a:rect l="l" t="t" r="r" b="b"/>
              <a:pathLst>
                <a:path w="4611" h="2411" extrusionOk="0">
                  <a:moveTo>
                    <a:pt x="3143" y="0"/>
                  </a:moveTo>
                  <a:lnTo>
                    <a:pt x="2620" y="315"/>
                  </a:lnTo>
                  <a:lnTo>
                    <a:pt x="1886" y="315"/>
                  </a:lnTo>
                  <a:lnTo>
                    <a:pt x="1153" y="420"/>
                  </a:lnTo>
                  <a:lnTo>
                    <a:pt x="838" y="524"/>
                  </a:lnTo>
                  <a:lnTo>
                    <a:pt x="524" y="524"/>
                  </a:lnTo>
                  <a:lnTo>
                    <a:pt x="0" y="1886"/>
                  </a:lnTo>
                  <a:lnTo>
                    <a:pt x="314" y="2096"/>
                  </a:lnTo>
                  <a:lnTo>
                    <a:pt x="734" y="2201"/>
                  </a:lnTo>
                  <a:lnTo>
                    <a:pt x="1362" y="2305"/>
                  </a:lnTo>
                  <a:lnTo>
                    <a:pt x="2200" y="2410"/>
                  </a:lnTo>
                  <a:lnTo>
                    <a:pt x="2829" y="2305"/>
                  </a:lnTo>
                  <a:lnTo>
                    <a:pt x="3143" y="2201"/>
                  </a:lnTo>
                  <a:lnTo>
                    <a:pt x="3353" y="2201"/>
                  </a:lnTo>
                  <a:lnTo>
                    <a:pt x="3458" y="2096"/>
                  </a:lnTo>
                  <a:lnTo>
                    <a:pt x="3877" y="2096"/>
                  </a:lnTo>
                  <a:lnTo>
                    <a:pt x="4086" y="1991"/>
                  </a:lnTo>
                  <a:lnTo>
                    <a:pt x="4191" y="1886"/>
                  </a:lnTo>
                  <a:lnTo>
                    <a:pt x="4296" y="1677"/>
                  </a:lnTo>
                  <a:lnTo>
                    <a:pt x="4296" y="1258"/>
                  </a:lnTo>
                  <a:lnTo>
                    <a:pt x="4401" y="1153"/>
                  </a:lnTo>
                  <a:lnTo>
                    <a:pt x="4505" y="839"/>
                  </a:lnTo>
                  <a:lnTo>
                    <a:pt x="4610" y="734"/>
                  </a:lnTo>
                  <a:lnTo>
                    <a:pt x="440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3959300" y="4222175"/>
              <a:ext cx="162425" cy="157200"/>
            </a:xfrm>
            <a:custGeom>
              <a:avLst/>
              <a:gdLst/>
              <a:ahLst/>
              <a:cxnLst/>
              <a:rect l="l" t="t" r="r" b="b"/>
              <a:pathLst>
                <a:path w="6497" h="6288" extrusionOk="0">
                  <a:moveTo>
                    <a:pt x="0" y="4925"/>
                  </a:moveTo>
                  <a:lnTo>
                    <a:pt x="0" y="5030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0" y="4925"/>
                  </a:lnTo>
                  <a:close/>
                  <a:moveTo>
                    <a:pt x="3458" y="1"/>
                  </a:moveTo>
                  <a:lnTo>
                    <a:pt x="3353" y="106"/>
                  </a:lnTo>
                  <a:lnTo>
                    <a:pt x="3039" y="315"/>
                  </a:lnTo>
                  <a:lnTo>
                    <a:pt x="2829" y="525"/>
                  </a:lnTo>
                  <a:lnTo>
                    <a:pt x="2515" y="734"/>
                  </a:lnTo>
                  <a:lnTo>
                    <a:pt x="1886" y="944"/>
                  </a:lnTo>
                  <a:lnTo>
                    <a:pt x="1886" y="3458"/>
                  </a:lnTo>
                  <a:lnTo>
                    <a:pt x="1572" y="3354"/>
                  </a:lnTo>
                  <a:lnTo>
                    <a:pt x="1362" y="3354"/>
                  </a:lnTo>
                  <a:lnTo>
                    <a:pt x="1362" y="3982"/>
                  </a:lnTo>
                  <a:lnTo>
                    <a:pt x="943" y="4716"/>
                  </a:lnTo>
                  <a:lnTo>
                    <a:pt x="32" y="5020"/>
                  </a:lnTo>
                  <a:lnTo>
                    <a:pt x="32" y="5020"/>
                  </a:lnTo>
                  <a:lnTo>
                    <a:pt x="105" y="5240"/>
                  </a:lnTo>
                  <a:lnTo>
                    <a:pt x="210" y="5449"/>
                  </a:lnTo>
                  <a:lnTo>
                    <a:pt x="419" y="5659"/>
                  </a:lnTo>
                  <a:lnTo>
                    <a:pt x="524" y="5763"/>
                  </a:lnTo>
                  <a:lnTo>
                    <a:pt x="943" y="5763"/>
                  </a:lnTo>
                  <a:lnTo>
                    <a:pt x="1048" y="5659"/>
                  </a:lnTo>
                  <a:lnTo>
                    <a:pt x="1257" y="5973"/>
                  </a:lnTo>
                  <a:lnTo>
                    <a:pt x="1467" y="6078"/>
                  </a:lnTo>
                  <a:lnTo>
                    <a:pt x="1572" y="6287"/>
                  </a:lnTo>
                  <a:lnTo>
                    <a:pt x="2096" y="5135"/>
                  </a:lnTo>
                  <a:lnTo>
                    <a:pt x="2305" y="5030"/>
                  </a:lnTo>
                  <a:lnTo>
                    <a:pt x="2515" y="4925"/>
                  </a:lnTo>
                  <a:lnTo>
                    <a:pt x="3039" y="4820"/>
                  </a:lnTo>
                  <a:lnTo>
                    <a:pt x="3772" y="4716"/>
                  </a:lnTo>
                  <a:lnTo>
                    <a:pt x="4401" y="4716"/>
                  </a:lnTo>
                  <a:lnTo>
                    <a:pt x="5029" y="4401"/>
                  </a:lnTo>
                  <a:lnTo>
                    <a:pt x="6287" y="4401"/>
                  </a:lnTo>
                  <a:lnTo>
                    <a:pt x="6496" y="3877"/>
                  </a:lnTo>
                  <a:lnTo>
                    <a:pt x="6496" y="3773"/>
                  </a:lnTo>
                  <a:lnTo>
                    <a:pt x="4925" y="3773"/>
                  </a:lnTo>
                  <a:lnTo>
                    <a:pt x="4925" y="3563"/>
                  </a:lnTo>
                  <a:lnTo>
                    <a:pt x="4925" y="3249"/>
                  </a:lnTo>
                  <a:lnTo>
                    <a:pt x="5134" y="2620"/>
                  </a:lnTo>
                  <a:lnTo>
                    <a:pt x="5239" y="2411"/>
                  </a:lnTo>
                  <a:lnTo>
                    <a:pt x="5239" y="2096"/>
                  </a:lnTo>
                  <a:lnTo>
                    <a:pt x="5029" y="1782"/>
                  </a:lnTo>
                  <a:lnTo>
                    <a:pt x="4820" y="1468"/>
                  </a:lnTo>
                  <a:lnTo>
                    <a:pt x="4715" y="1153"/>
                  </a:lnTo>
                  <a:lnTo>
                    <a:pt x="4610" y="944"/>
                  </a:lnTo>
                  <a:lnTo>
                    <a:pt x="4506" y="734"/>
                  </a:lnTo>
                  <a:lnTo>
                    <a:pt x="4086" y="629"/>
                  </a:lnTo>
                  <a:lnTo>
                    <a:pt x="3877" y="629"/>
                  </a:lnTo>
                  <a:lnTo>
                    <a:pt x="3667" y="525"/>
                  </a:lnTo>
                  <a:lnTo>
                    <a:pt x="3458" y="210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4079775" y="4143600"/>
              <a:ext cx="159825" cy="212200"/>
            </a:xfrm>
            <a:custGeom>
              <a:avLst/>
              <a:gdLst/>
              <a:ahLst/>
              <a:cxnLst/>
              <a:rect l="l" t="t" r="r" b="b"/>
              <a:pathLst>
                <a:path w="6393" h="8488" extrusionOk="0">
                  <a:moveTo>
                    <a:pt x="2620" y="1"/>
                  </a:moveTo>
                  <a:lnTo>
                    <a:pt x="2411" y="105"/>
                  </a:lnTo>
                  <a:lnTo>
                    <a:pt x="2201" y="210"/>
                  </a:lnTo>
                  <a:lnTo>
                    <a:pt x="2201" y="420"/>
                  </a:lnTo>
                  <a:lnTo>
                    <a:pt x="2306" y="734"/>
                  </a:lnTo>
                  <a:lnTo>
                    <a:pt x="2306" y="1258"/>
                  </a:lnTo>
                  <a:lnTo>
                    <a:pt x="2096" y="1886"/>
                  </a:lnTo>
                  <a:lnTo>
                    <a:pt x="2096" y="2096"/>
                  </a:lnTo>
                  <a:lnTo>
                    <a:pt x="2096" y="2410"/>
                  </a:lnTo>
                  <a:lnTo>
                    <a:pt x="1992" y="2620"/>
                  </a:lnTo>
                  <a:lnTo>
                    <a:pt x="1887" y="2829"/>
                  </a:lnTo>
                  <a:lnTo>
                    <a:pt x="1887" y="2934"/>
                  </a:lnTo>
                  <a:lnTo>
                    <a:pt x="1887" y="3353"/>
                  </a:lnTo>
                  <a:lnTo>
                    <a:pt x="1782" y="3668"/>
                  </a:lnTo>
                  <a:lnTo>
                    <a:pt x="1677" y="3877"/>
                  </a:lnTo>
                  <a:lnTo>
                    <a:pt x="1468" y="3982"/>
                  </a:lnTo>
                  <a:lnTo>
                    <a:pt x="1258" y="3982"/>
                  </a:lnTo>
                  <a:lnTo>
                    <a:pt x="734" y="3772"/>
                  </a:lnTo>
                  <a:lnTo>
                    <a:pt x="525" y="3668"/>
                  </a:lnTo>
                  <a:lnTo>
                    <a:pt x="210" y="3458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210" y="3877"/>
                  </a:lnTo>
                  <a:lnTo>
                    <a:pt x="315" y="4192"/>
                  </a:lnTo>
                  <a:lnTo>
                    <a:pt x="525" y="4611"/>
                  </a:lnTo>
                  <a:lnTo>
                    <a:pt x="734" y="4925"/>
                  </a:lnTo>
                  <a:lnTo>
                    <a:pt x="839" y="5239"/>
                  </a:lnTo>
                  <a:lnTo>
                    <a:pt x="839" y="5554"/>
                  </a:lnTo>
                  <a:lnTo>
                    <a:pt x="839" y="5658"/>
                  </a:lnTo>
                  <a:lnTo>
                    <a:pt x="629" y="5973"/>
                  </a:lnTo>
                  <a:lnTo>
                    <a:pt x="525" y="6497"/>
                  </a:lnTo>
                  <a:lnTo>
                    <a:pt x="2096" y="6497"/>
                  </a:lnTo>
                  <a:lnTo>
                    <a:pt x="2096" y="7230"/>
                  </a:lnTo>
                  <a:lnTo>
                    <a:pt x="1782" y="7754"/>
                  </a:lnTo>
                  <a:lnTo>
                    <a:pt x="2096" y="8487"/>
                  </a:lnTo>
                  <a:lnTo>
                    <a:pt x="2515" y="8173"/>
                  </a:lnTo>
                  <a:lnTo>
                    <a:pt x="2935" y="7859"/>
                  </a:lnTo>
                  <a:lnTo>
                    <a:pt x="3039" y="7859"/>
                  </a:lnTo>
                  <a:lnTo>
                    <a:pt x="3144" y="7963"/>
                  </a:lnTo>
                  <a:lnTo>
                    <a:pt x="3878" y="7963"/>
                  </a:lnTo>
                  <a:lnTo>
                    <a:pt x="4506" y="7649"/>
                  </a:lnTo>
                  <a:lnTo>
                    <a:pt x="5135" y="7335"/>
                  </a:lnTo>
                  <a:lnTo>
                    <a:pt x="5763" y="7020"/>
                  </a:lnTo>
                  <a:lnTo>
                    <a:pt x="5659" y="6916"/>
                  </a:lnTo>
                  <a:lnTo>
                    <a:pt x="6287" y="6287"/>
                  </a:lnTo>
                  <a:lnTo>
                    <a:pt x="6392" y="5973"/>
                  </a:lnTo>
                  <a:lnTo>
                    <a:pt x="6392" y="5763"/>
                  </a:lnTo>
                  <a:lnTo>
                    <a:pt x="6183" y="5135"/>
                  </a:lnTo>
                  <a:lnTo>
                    <a:pt x="6078" y="4087"/>
                  </a:lnTo>
                  <a:lnTo>
                    <a:pt x="5973" y="1991"/>
                  </a:lnTo>
                  <a:lnTo>
                    <a:pt x="5344" y="1572"/>
                  </a:lnTo>
                  <a:lnTo>
                    <a:pt x="4820" y="1258"/>
                  </a:lnTo>
                  <a:lnTo>
                    <a:pt x="4506" y="1048"/>
                  </a:lnTo>
                  <a:lnTo>
                    <a:pt x="4192" y="944"/>
                  </a:lnTo>
                  <a:lnTo>
                    <a:pt x="3773" y="839"/>
                  </a:lnTo>
                  <a:lnTo>
                    <a:pt x="3354" y="629"/>
                  </a:lnTo>
                  <a:lnTo>
                    <a:pt x="2935" y="420"/>
                  </a:lnTo>
                  <a:lnTo>
                    <a:pt x="262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3948825" y="1728525"/>
              <a:ext cx="505550" cy="445325"/>
            </a:xfrm>
            <a:custGeom>
              <a:avLst/>
              <a:gdLst/>
              <a:ahLst/>
              <a:cxnLst/>
              <a:rect l="l" t="t" r="r" b="b"/>
              <a:pathLst>
                <a:path w="20222" h="17813" extrusionOk="0">
                  <a:moveTo>
                    <a:pt x="4401" y="1"/>
                  </a:moveTo>
                  <a:lnTo>
                    <a:pt x="4191" y="106"/>
                  </a:lnTo>
                  <a:lnTo>
                    <a:pt x="3772" y="106"/>
                  </a:lnTo>
                  <a:lnTo>
                    <a:pt x="3458" y="211"/>
                  </a:lnTo>
                  <a:lnTo>
                    <a:pt x="3353" y="315"/>
                  </a:lnTo>
                  <a:lnTo>
                    <a:pt x="3248" y="420"/>
                  </a:lnTo>
                  <a:lnTo>
                    <a:pt x="3143" y="420"/>
                  </a:lnTo>
                  <a:lnTo>
                    <a:pt x="2934" y="630"/>
                  </a:lnTo>
                  <a:lnTo>
                    <a:pt x="2934" y="944"/>
                  </a:lnTo>
                  <a:lnTo>
                    <a:pt x="2829" y="1049"/>
                  </a:lnTo>
                  <a:lnTo>
                    <a:pt x="2305" y="1049"/>
                  </a:lnTo>
                  <a:lnTo>
                    <a:pt x="1886" y="1154"/>
                  </a:lnTo>
                  <a:lnTo>
                    <a:pt x="1153" y="1154"/>
                  </a:lnTo>
                  <a:lnTo>
                    <a:pt x="1153" y="1258"/>
                  </a:lnTo>
                  <a:lnTo>
                    <a:pt x="1048" y="1258"/>
                  </a:lnTo>
                  <a:lnTo>
                    <a:pt x="838" y="1468"/>
                  </a:lnTo>
                  <a:lnTo>
                    <a:pt x="524" y="1573"/>
                  </a:lnTo>
                  <a:lnTo>
                    <a:pt x="419" y="1782"/>
                  </a:lnTo>
                  <a:lnTo>
                    <a:pt x="314" y="1782"/>
                  </a:lnTo>
                  <a:lnTo>
                    <a:pt x="0" y="2096"/>
                  </a:lnTo>
                  <a:lnTo>
                    <a:pt x="210" y="1992"/>
                  </a:lnTo>
                  <a:lnTo>
                    <a:pt x="838" y="2830"/>
                  </a:lnTo>
                  <a:lnTo>
                    <a:pt x="1153" y="4821"/>
                  </a:lnTo>
                  <a:lnTo>
                    <a:pt x="1048" y="4821"/>
                  </a:lnTo>
                  <a:lnTo>
                    <a:pt x="734" y="5345"/>
                  </a:lnTo>
                  <a:lnTo>
                    <a:pt x="524" y="5764"/>
                  </a:lnTo>
                  <a:lnTo>
                    <a:pt x="1048" y="5659"/>
                  </a:lnTo>
                  <a:lnTo>
                    <a:pt x="1676" y="5345"/>
                  </a:lnTo>
                  <a:lnTo>
                    <a:pt x="2305" y="5135"/>
                  </a:lnTo>
                  <a:lnTo>
                    <a:pt x="2619" y="5030"/>
                  </a:lnTo>
                  <a:lnTo>
                    <a:pt x="2724" y="5135"/>
                  </a:lnTo>
                  <a:lnTo>
                    <a:pt x="3143" y="5345"/>
                  </a:lnTo>
                  <a:lnTo>
                    <a:pt x="3458" y="5764"/>
                  </a:lnTo>
                  <a:lnTo>
                    <a:pt x="3772" y="6392"/>
                  </a:lnTo>
                  <a:lnTo>
                    <a:pt x="3772" y="6707"/>
                  </a:lnTo>
                  <a:lnTo>
                    <a:pt x="3772" y="7021"/>
                  </a:lnTo>
                  <a:lnTo>
                    <a:pt x="3458" y="7545"/>
                  </a:lnTo>
                  <a:lnTo>
                    <a:pt x="3039" y="8069"/>
                  </a:lnTo>
                  <a:lnTo>
                    <a:pt x="2934" y="8278"/>
                  </a:lnTo>
                  <a:lnTo>
                    <a:pt x="3143" y="8383"/>
                  </a:lnTo>
                  <a:lnTo>
                    <a:pt x="3248" y="8697"/>
                  </a:lnTo>
                  <a:lnTo>
                    <a:pt x="3248" y="9221"/>
                  </a:lnTo>
                  <a:lnTo>
                    <a:pt x="3248" y="9850"/>
                  </a:lnTo>
                  <a:lnTo>
                    <a:pt x="3143" y="10374"/>
                  </a:lnTo>
                  <a:lnTo>
                    <a:pt x="3039" y="10688"/>
                  </a:lnTo>
                  <a:lnTo>
                    <a:pt x="2829" y="10793"/>
                  </a:lnTo>
                  <a:lnTo>
                    <a:pt x="2619" y="10898"/>
                  </a:lnTo>
                  <a:lnTo>
                    <a:pt x="2305" y="11002"/>
                  </a:lnTo>
                  <a:lnTo>
                    <a:pt x="1991" y="11107"/>
                  </a:lnTo>
                  <a:lnTo>
                    <a:pt x="1991" y="11317"/>
                  </a:lnTo>
                  <a:lnTo>
                    <a:pt x="1886" y="11421"/>
                  </a:lnTo>
                  <a:lnTo>
                    <a:pt x="1572" y="11631"/>
                  </a:lnTo>
                  <a:lnTo>
                    <a:pt x="1153" y="11631"/>
                  </a:lnTo>
                  <a:lnTo>
                    <a:pt x="734" y="12050"/>
                  </a:lnTo>
                  <a:lnTo>
                    <a:pt x="524" y="13831"/>
                  </a:lnTo>
                  <a:lnTo>
                    <a:pt x="419" y="14146"/>
                  </a:lnTo>
                  <a:lnTo>
                    <a:pt x="0" y="14565"/>
                  </a:lnTo>
                  <a:lnTo>
                    <a:pt x="943" y="14565"/>
                  </a:lnTo>
                  <a:lnTo>
                    <a:pt x="1048" y="14460"/>
                  </a:lnTo>
                  <a:lnTo>
                    <a:pt x="1153" y="14355"/>
                  </a:lnTo>
                  <a:lnTo>
                    <a:pt x="1362" y="14355"/>
                  </a:lnTo>
                  <a:lnTo>
                    <a:pt x="1676" y="14460"/>
                  </a:lnTo>
                  <a:lnTo>
                    <a:pt x="1886" y="14565"/>
                  </a:lnTo>
                  <a:lnTo>
                    <a:pt x="2096" y="14669"/>
                  </a:lnTo>
                  <a:lnTo>
                    <a:pt x="2200" y="14774"/>
                  </a:lnTo>
                  <a:lnTo>
                    <a:pt x="2410" y="14984"/>
                  </a:lnTo>
                  <a:lnTo>
                    <a:pt x="2515" y="15193"/>
                  </a:lnTo>
                  <a:lnTo>
                    <a:pt x="2829" y="15403"/>
                  </a:lnTo>
                  <a:lnTo>
                    <a:pt x="3143" y="15612"/>
                  </a:lnTo>
                  <a:lnTo>
                    <a:pt x="3353" y="15612"/>
                  </a:lnTo>
                  <a:lnTo>
                    <a:pt x="3667" y="15508"/>
                  </a:lnTo>
                  <a:lnTo>
                    <a:pt x="4086" y="15298"/>
                  </a:lnTo>
                  <a:lnTo>
                    <a:pt x="4401" y="15193"/>
                  </a:lnTo>
                  <a:lnTo>
                    <a:pt x="4610" y="14984"/>
                  </a:lnTo>
                  <a:lnTo>
                    <a:pt x="4715" y="14669"/>
                  </a:lnTo>
                  <a:lnTo>
                    <a:pt x="4820" y="14565"/>
                  </a:lnTo>
                  <a:lnTo>
                    <a:pt x="4925" y="14565"/>
                  </a:lnTo>
                  <a:lnTo>
                    <a:pt x="5134" y="14669"/>
                  </a:lnTo>
                  <a:lnTo>
                    <a:pt x="5658" y="14774"/>
                  </a:lnTo>
                  <a:lnTo>
                    <a:pt x="6182" y="15089"/>
                  </a:lnTo>
                  <a:lnTo>
                    <a:pt x="6287" y="14669"/>
                  </a:lnTo>
                  <a:lnTo>
                    <a:pt x="6182" y="14355"/>
                  </a:lnTo>
                  <a:lnTo>
                    <a:pt x="6182" y="14146"/>
                  </a:lnTo>
                  <a:lnTo>
                    <a:pt x="6287" y="13936"/>
                  </a:lnTo>
                  <a:lnTo>
                    <a:pt x="6496" y="13831"/>
                  </a:lnTo>
                  <a:lnTo>
                    <a:pt x="6810" y="13727"/>
                  </a:lnTo>
                  <a:lnTo>
                    <a:pt x="7753" y="13831"/>
                  </a:lnTo>
                  <a:lnTo>
                    <a:pt x="7858" y="13831"/>
                  </a:lnTo>
                  <a:lnTo>
                    <a:pt x="7963" y="13727"/>
                  </a:lnTo>
                  <a:lnTo>
                    <a:pt x="8068" y="13517"/>
                  </a:lnTo>
                  <a:lnTo>
                    <a:pt x="8173" y="13307"/>
                  </a:lnTo>
                  <a:lnTo>
                    <a:pt x="8382" y="13098"/>
                  </a:lnTo>
                  <a:lnTo>
                    <a:pt x="8696" y="13203"/>
                  </a:lnTo>
                  <a:lnTo>
                    <a:pt x="9011" y="13517"/>
                  </a:lnTo>
                  <a:lnTo>
                    <a:pt x="9430" y="13831"/>
                  </a:lnTo>
                  <a:lnTo>
                    <a:pt x="9954" y="14146"/>
                  </a:lnTo>
                  <a:lnTo>
                    <a:pt x="10687" y="14669"/>
                  </a:lnTo>
                  <a:lnTo>
                    <a:pt x="10792" y="14984"/>
                  </a:lnTo>
                  <a:lnTo>
                    <a:pt x="10897" y="15508"/>
                  </a:lnTo>
                  <a:lnTo>
                    <a:pt x="11001" y="16136"/>
                  </a:lnTo>
                  <a:lnTo>
                    <a:pt x="11211" y="16870"/>
                  </a:lnTo>
                  <a:lnTo>
                    <a:pt x="11840" y="16870"/>
                  </a:lnTo>
                  <a:lnTo>
                    <a:pt x="12154" y="16975"/>
                  </a:lnTo>
                  <a:lnTo>
                    <a:pt x="12364" y="17079"/>
                  </a:lnTo>
                  <a:lnTo>
                    <a:pt x="12783" y="17603"/>
                  </a:lnTo>
                  <a:lnTo>
                    <a:pt x="13516" y="17603"/>
                  </a:lnTo>
                  <a:lnTo>
                    <a:pt x="13726" y="17813"/>
                  </a:lnTo>
                  <a:lnTo>
                    <a:pt x="13830" y="17603"/>
                  </a:lnTo>
                  <a:lnTo>
                    <a:pt x="13935" y="17498"/>
                  </a:lnTo>
                  <a:lnTo>
                    <a:pt x="14145" y="17498"/>
                  </a:lnTo>
                  <a:lnTo>
                    <a:pt x="14354" y="17289"/>
                  </a:lnTo>
                  <a:lnTo>
                    <a:pt x="14564" y="17184"/>
                  </a:lnTo>
                  <a:lnTo>
                    <a:pt x="14669" y="17079"/>
                  </a:lnTo>
                  <a:lnTo>
                    <a:pt x="15088" y="16660"/>
                  </a:lnTo>
                  <a:lnTo>
                    <a:pt x="15297" y="16136"/>
                  </a:lnTo>
                  <a:lnTo>
                    <a:pt x="15507" y="16032"/>
                  </a:lnTo>
                  <a:lnTo>
                    <a:pt x="15612" y="15822"/>
                  </a:lnTo>
                  <a:lnTo>
                    <a:pt x="15716" y="15612"/>
                  </a:lnTo>
                  <a:lnTo>
                    <a:pt x="15926" y="15193"/>
                  </a:lnTo>
                  <a:lnTo>
                    <a:pt x="16031" y="14774"/>
                  </a:lnTo>
                  <a:lnTo>
                    <a:pt x="16031" y="14355"/>
                  </a:lnTo>
                  <a:lnTo>
                    <a:pt x="15926" y="14041"/>
                  </a:lnTo>
                  <a:lnTo>
                    <a:pt x="15926" y="13936"/>
                  </a:lnTo>
                  <a:lnTo>
                    <a:pt x="15821" y="13727"/>
                  </a:lnTo>
                  <a:lnTo>
                    <a:pt x="16031" y="13936"/>
                  </a:lnTo>
                  <a:lnTo>
                    <a:pt x="16135" y="13727"/>
                  </a:lnTo>
                  <a:lnTo>
                    <a:pt x="16240" y="13412"/>
                  </a:lnTo>
                  <a:lnTo>
                    <a:pt x="16345" y="13307"/>
                  </a:lnTo>
                  <a:lnTo>
                    <a:pt x="16345" y="13203"/>
                  </a:lnTo>
                  <a:lnTo>
                    <a:pt x="16345" y="13098"/>
                  </a:lnTo>
                  <a:lnTo>
                    <a:pt x="16450" y="12993"/>
                  </a:lnTo>
                  <a:lnTo>
                    <a:pt x="16659" y="12784"/>
                  </a:lnTo>
                  <a:lnTo>
                    <a:pt x="16764" y="12679"/>
                  </a:lnTo>
                  <a:lnTo>
                    <a:pt x="16869" y="12364"/>
                  </a:lnTo>
                  <a:lnTo>
                    <a:pt x="17183" y="11631"/>
                  </a:lnTo>
                  <a:lnTo>
                    <a:pt x="17393" y="11317"/>
                  </a:lnTo>
                  <a:lnTo>
                    <a:pt x="17498" y="11002"/>
                  </a:lnTo>
                  <a:lnTo>
                    <a:pt x="17393" y="10793"/>
                  </a:lnTo>
                  <a:lnTo>
                    <a:pt x="17288" y="10583"/>
                  </a:lnTo>
                  <a:lnTo>
                    <a:pt x="17183" y="10478"/>
                  </a:lnTo>
                  <a:lnTo>
                    <a:pt x="17183" y="10374"/>
                  </a:lnTo>
                  <a:lnTo>
                    <a:pt x="17183" y="10269"/>
                  </a:lnTo>
                  <a:lnTo>
                    <a:pt x="17183" y="9955"/>
                  </a:lnTo>
                  <a:lnTo>
                    <a:pt x="17393" y="9640"/>
                  </a:lnTo>
                  <a:lnTo>
                    <a:pt x="17498" y="9326"/>
                  </a:lnTo>
                  <a:lnTo>
                    <a:pt x="17498" y="9012"/>
                  </a:lnTo>
                  <a:lnTo>
                    <a:pt x="17602" y="8697"/>
                  </a:lnTo>
                  <a:lnTo>
                    <a:pt x="17812" y="8383"/>
                  </a:lnTo>
                  <a:lnTo>
                    <a:pt x="18021" y="7964"/>
                  </a:lnTo>
                  <a:lnTo>
                    <a:pt x="18336" y="7545"/>
                  </a:lnTo>
                  <a:lnTo>
                    <a:pt x="18545" y="7230"/>
                  </a:lnTo>
                  <a:lnTo>
                    <a:pt x="18650" y="7126"/>
                  </a:lnTo>
                  <a:lnTo>
                    <a:pt x="18860" y="7021"/>
                  </a:lnTo>
                  <a:lnTo>
                    <a:pt x="18964" y="6811"/>
                  </a:lnTo>
                  <a:lnTo>
                    <a:pt x="18964" y="6707"/>
                  </a:lnTo>
                  <a:lnTo>
                    <a:pt x="19174" y="6602"/>
                  </a:lnTo>
                  <a:lnTo>
                    <a:pt x="19279" y="6497"/>
                  </a:lnTo>
                  <a:lnTo>
                    <a:pt x="19279" y="6392"/>
                  </a:lnTo>
                  <a:lnTo>
                    <a:pt x="19279" y="6078"/>
                  </a:lnTo>
                  <a:lnTo>
                    <a:pt x="19383" y="6078"/>
                  </a:lnTo>
                  <a:lnTo>
                    <a:pt x="19698" y="5868"/>
                  </a:lnTo>
                  <a:lnTo>
                    <a:pt x="19803" y="5659"/>
                  </a:lnTo>
                  <a:lnTo>
                    <a:pt x="19803" y="5554"/>
                  </a:lnTo>
                  <a:lnTo>
                    <a:pt x="19907" y="5345"/>
                  </a:lnTo>
                  <a:lnTo>
                    <a:pt x="20117" y="5030"/>
                  </a:lnTo>
                  <a:lnTo>
                    <a:pt x="20117" y="4925"/>
                  </a:lnTo>
                  <a:lnTo>
                    <a:pt x="20117" y="4716"/>
                  </a:lnTo>
                  <a:lnTo>
                    <a:pt x="20117" y="4611"/>
                  </a:lnTo>
                  <a:lnTo>
                    <a:pt x="20012" y="4506"/>
                  </a:lnTo>
                  <a:lnTo>
                    <a:pt x="20117" y="4506"/>
                  </a:lnTo>
                  <a:lnTo>
                    <a:pt x="20222" y="4297"/>
                  </a:lnTo>
                  <a:lnTo>
                    <a:pt x="20222" y="4192"/>
                  </a:lnTo>
                  <a:lnTo>
                    <a:pt x="20117" y="3878"/>
                  </a:lnTo>
                  <a:lnTo>
                    <a:pt x="20012" y="3773"/>
                  </a:lnTo>
                  <a:lnTo>
                    <a:pt x="19907" y="3668"/>
                  </a:lnTo>
                  <a:lnTo>
                    <a:pt x="19907" y="3459"/>
                  </a:lnTo>
                  <a:lnTo>
                    <a:pt x="19907" y="3354"/>
                  </a:lnTo>
                  <a:lnTo>
                    <a:pt x="19907" y="3144"/>
                  </a:lnTo>
                  <a:lnTo>
                    <a:pt x="19803" y="2935"/>
                  </a:lnTo>
                  <a:lnTo>
                    <a:pt x="19698" y="2725"/>
                  </a:lnTo>
                  <a:lnTo>
                    <a:pt x="19698" y="2516"/>
                  </a:lnTo>
                  <a:lnTo>
                    <a:pt x="19593" y="2306"/>
                  </a:lnTo>
                  <a:lnTo>
                    <a:pt x="19488" y="2096"/>
                  </a:lnTo>
                  <a:lnTo>
                    <a:pt x="19383" y="1887"/>
                  </a:lnTo>
                  <a:lnTo>
                    <a:pt x="19279" y="1782"/>
                  </a:lnTo>
                  <a:lnTo>
                    <a:pt x="19069" y="1677"/>
                  </a:lnTo>
                  <a:lnTo>
                    <a:pt x="18964" y="1677"/>
                  </a:lnTo>
                  <a:lnTo>
                    <a:pt x="18964" y="1573"/>
                  </a:lnTo>
                  <a:lnTo>
                    <a:pt x="18964" y="1363"/>
                  </a:lnTo>
                  <a:lnTo>
                    <a:pt x="18650" y="944"/>
                  </a:lnTo>
                  <a:lnTo>
                    <a:pt x="18545" y="839"/>
                  </a:lnTo>
                  <a:lnTo>
                    <a:pt x="18231" y="734"/>
                  </a:lnTo>
                  <a:lnTo>
                    <a:pt x="18021" y="734"/>
                  </a:lnTo>
                  <a:lnTo>
                    <a:pt x="17917" y="630"/>
                  </a:lnTo>
                  <a:lnTo>
                    <a:pt x="17812" y="525"/>
                  </a:lnTo>
                  <a:lnTo>
                    <a:pt x="17707" y="420"/>
                  </a:lnTo>
                  <a:lnTo>
                    <a:pt x="16659" y="420"/>
                  </a:lnTo>
                  <a:lnTo>
                    <a:pt x="16345" y="525"/>
                  </a:lnTo>
                  <a:lnTo>
                    <a:pt x="16135" y="525"/>
                  </a:lnTo>
                  <a:lnTo>
                    <a:pt x="16031" y="734"/>
                  </a:lnTo>
                  <a:lnTo>
                    <a:pt x="15821" y="839"/>
                  </a:lnTo>
                  <a:lnTo>
                    <a:pt x="15716" y="839"/>
                  </a:lnTo>
                  <a:lnTo>
                    <a:pt x="15507" y="734"/>
                  </a:lnTo>
                  <a:lnTo>
                    <a:pt x="15088" y="630"/>
                  </a:lnTo>
                  <a:lnTo>
                    <a:pt x="14773" y="525"/>
                  </a:lnTo>
                  <a:lnTo>
                    <a:pt x="14669" y="525"/>
                  </a:lnTo>
                  <a:lnTo>
                    <a:pt x="14459" y="630"/>
                  </a:lnTo>
                  <a:lnTo>
                    <a:pt x="14354" y="734"/>
                  </a:lnTo>
                  <a:lnTo>
                    <a:pt x="14249" y="734"/>
                  </a:lnTo>
                  <a:lnTo>
                    <a:pt x="14249" y="839"/>
                  </a:lnTo>
                  <a:lnTo>
                    <a:pt x="12259" y="839"/>
                  </a:lnTo>
                  <a:lnTo>
                    <a:pt x="12049" y="734"/>
                  </a:lnTo>
                  <a:lnTo>
                    <a:pt x="11525" y="630"/>
                  </a:lnTo>
                  <a:lnTo>
                    <a:pt x="11001" y="630"/>
                  </a:lnTo>
                  <a:lnTo>
                    <a:pt x="10897" y="525"/>
                  </a:lnTo>
                  <a:lnTo>
                    <a:pt x="10792" y="525"/>
                  </a:lnTo>
                  <a:lnTo>
                    <a:pt x="10582" y="630"/>
                  </a:lnTo>
                  <a:lnTo>
                    <a:pt x="10478" y="630"/>
                  </a:lnTo>
                  <a:lnTo>
                    <a:pt x="10373" y="525"/>
                  </a:lnTo>
                  <a:lnTo>
                    <a:pt x="10268" y="525"/>
                  </a:lnTo>
                  <a:lnTo>
                    <a:pt x="10058" y="420"/>
                  </a:lnTo>
                  <a:lnTo>
                    <a:pt x="9639" y="420"/>
                  </a:lnTo>
                  <a:lnTo>
                    <a:pt x="9430" y="315"/>
                  </a:lnTo>
                  <a:lnTo>
                    <a:pt x="9220" y="315"/>
                  </a:lnTo>
                  <a:lnTo>
                    <a:pt x="8696" y="420"/>
                  </a:lnTo>
                  <a:lnTo>
                    <a:pt x="8487" y="525"/>
                  </a:lnTo>
                  <a:lnTo>
                    <a:pt x="8068" y="839"/>
                  </a:lnTo>
                  <a:lnTo>
                    <a:pt x="7649" y="944"/>
                  </a:lnTo>
                  <a:lnTo>
                    <a:pt x="7125" y="944"/>
                  </a:lnTo>
                  <a:lnTo>
                    <a:pt x="6915" y="839"/>
                  </a:lnTo>
                  <a:lnTo>
                    <a:pt x="6706" y="734"/>
                  </a:lnTo>
                  <a:lnTo>
                    <a:pt x="6601" y="734"/>
                  </a:lnTo>
                  <a:lnTo>
                    <a:pt x="6182" y="525"/>
                  </a:lnTo>
                  <a:lnTo>
                    <a:pt x="5867" y="420"/>
                  </a:lnTo>
                  <a:lnTo>
                    <a:pt x="5763" y="315"/>
                  </a:lnTo>
                  <a:lnTo>
                    <a:pt x="5553" y="106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4263150" y="3108950"/>
              <a:ext cx="571050" cy="392925"/>
            </a:xfrm>
            <a:custGeom>
              <a:avLst/>
              <a:gdLst/>
              <a:ahLst/>
              <a:cxnLst/>
              <a:rect l="l" t="t" r="r" b="b"/>
              <a:pathLst>
                <a:path w="22842" h="15717" extrusionOk="0">
                  <a:moveTo>
                    <a:pt x="8068" y="0"/>
                  </a:moveTo>
                  <a:lnTo>
                    <a:pt x="7753" y="105"/>
                  </a:lnTo>
                  <a:lnTo>
                    <a:pt x="7544" y="420"/>
                  </a:lnTo>
                  <a:lnTo>
                    <a:pt x="7439" y="420"/>
                  </a:lnTo>
                  <a:lnTo>
                    <a:pt x="5972" y="1048"/>
                  </a:lnTo>
                  <a:lnTo>
                    <a:pt x="5448" y="1153"/>
                  </a:lnTo>
                  <a:lnTo>
                    <a:pt x="4401" y="1258"/>
                  </a:lnTo>
                  <a:lnTo>
                    <a:pt x="3982" y="1153"/>
                  </a:lnTo>
                  <a:lnTo>
                    <a:pt x="3667" y="943"/>
                  </a:lnTo>
                  <a:lnTo>
                    <a:pt x="2934" y="1258"/>
                  </a:lnTo>
                  <a:lnTo>
                    <a:pt x="2515" y="1782"/>
                  </a:lnTo>
                  <a:lnTo>
                    <a:pt x="2410" y="2096"/>
                  </a:lnTo>
                  <a:lnTo>
                    <a:pt x="2515" y="2934"/>
                  </a:lnTo>
                  <a:lnTo>
                    <a:pt x="2515" y="3039"/>
                  </a:lnTo>
                  <a:lnTo>
                    <a:pt x="2305" y="3144"/>
                  </a:lnTo>
                  <a:lnTo>
                    <a:pt x="2410" y="3248"/>
                  </a:lnTo>
                  <a:lnTo>
                    <a:pt x="2515" y="3353"/>
                  </a:lnTo>
                  <a:lnTo>
                    <a:pt x="2410" y="3668"/>
                  </a:lnTo>
                  <a:lnTo>
                    <a:pt x="2200" y="3982"/>
                  </a:lnTo>
                  <a:lnTo>
                    <a:pt x="2096" y="4191"/>
                  </a:lnTo>
                  <a:lnTo>
                    <a:pt x="2200" y="4401"/>
                  </a:lnTo>
                  <a:lnTo>
                    <a:pt x="2096" y="4506"/>
                  </a:lnTo>
                  <a:lnTo>
                    <a:pt x="1781" y="4820"/>
                  </a:lnTo>
                  <a:lnTo>
                    <a:pt x="1572" y="5030"/>
                  </a:lnTo>
                  <a:lnTo>
                    <a:pt x="1362" y="5239"/>
                  </a:lnTo>
                  <a:lnTo>
                    <a:pt x="838" y="5344"/>
                  </a:lnTo>
                  <a:lnTo>
                    <a:pt x="314" y="5553"/>
                  </a:lnTo>
                  <a:lnTo>
                    <a:pt x="105" y="5553"/>
                  </a:lnTo>
                  <a:lnTo>
                    <a:pt x="0" y="5658"/>
                  </a:lnTo>
                  <a:lnTo>
                    <a:pt x="105" y="5763"/>
                  </a:lnTo>
                  <a:lnTo>
                    <a:pt x="419" y="6287"/>
                  </a:lnTo>
                  <a:lnTo>
                    <a:pt x="524" y="6601"/>
                  </a:lnTo>
                  <a:lnTo>
                    <a:pt x="1467" y="7649"/>
                  </a:lnTo>
                  <a:lnTo>
                    <a:pt x="2619" y="8592"/>
                  </a:lnTo>
                  <a:lnTo>
                    <a:pt x="3143" y="8906"/>
                  </a:lnTo>
                  <a:lnTo>
                    <a:pt x="3458" y="9116"/>
                  </a:lnTo>
                  <a:lnTo>
                    <a:pt x="3667" y="9116"/>
                  </a:lnTo>
                  <a:lnTo>
                    <a:pt x="3877" y="9221"/>
                  </a:lnTo>
                  <a:lnTo>
                    <a:pt x="3877" y="9430"/>
                  </a:lnTo>
                  <a:lnTo>
                    <a:pt x="3772" y="9535"/>
                  </a:lnTo>
                  <a:lnTo>
                    <a:pt x="3772" y="9640"/>
                  </a:lnTo>
                  <a:lnTo>
                    <a:pt x="3877" y="9744"/>
                  </a:lnTo>
                  <a:lnTo>
                    <a:pt x="4296" y="9954"/>
                  </a:lnTo>
                  <a:lnTo>
                    <a:pt x="4715" y="10164"/>
                  </a:lnTo>
                  <a:lnTo>
                    <a:pt x="4925" y="10373"/>
                  </a:lnTo>
                  <a:lnTo>
                    <a:pt x="5029" y="10583"/>
                  </a:lnTo>
                  <a:lnTo>
                    <a:pt x="5763" y="10268"/>
                  </a:lnTo>
                  <a:lnTo>
                    <a:pt x="6182" y="10059"/>
                  </a:lnTo>
                  <a:lnTo>
                    <a:pt x="6391" y="10059"/>
                  </a:lnTo>
                  <a:lnTo>
                    <a:pt x="6496" y="10164"/>
                  </a:lnTo>
                  <a:lnTo>
                    <a:pt x="7544" y="10897"/>
                  </a:lnTo>
                  <a:lnTo>
                    <a:pt x="8487" y="11002"/>
                  </a:lnTo>
                  <a:lnTo>
                    <a:pt x="9116" y="11002"/>
                  </a:lnTo>
                  <a:lnTo>
                    <a:pt x="9535" y="10687"/>
                  </a:lnTo>
                  <a:lnTo>
                    <a:pt x="9639" y="10792"/>
                  </a:lnTo>
                  <a:lnTo>
                    <a:pt x="9744" y="10583"/>
                  </a:lnTo>
                  <a:lnTo>
                    <a:pt x="10058" y="10687"/>
                  </a:lnTo>
                  <a:lnTo>
                    <a:pt x="10478" y="10687"/>
                  </a:lnTo>
                  <a:lnTo>
                    <a:pt x="11106" y="10373"/>
                  </a:lnTo>
                  <a:lnTo>
                    <a:pt x="11840" y="10059"/>
                  </a:lnTo>
                  <a:lnTo>
                    <a:pt x="12259" y="11211"/>
                  </a:lnTo>
                  <a:lnTo>
                    <a:pt x="11944" y="12259"/>
                  </a:lnTo>
                  <a:lnTo>
                    <a:pt x="11840" y="12888"/>
                  </a:lnTo>
                  <a:lnTo>
                    <a:pt x="12049" y="13412"/>
                  </a:lnTo>
                  <a:lnTo>
                    <a:pt x="12259" y="13726"/>
                  </a:lnTo>
                  <a:lnTo>
                    <a:pt x="12573" y="14250"/>
                  </a:lnTo>
                  <a:lnTo>
                    <a:pt x="12573" y="14878"/>
                  </a:lnTo>
                  <a:lnTo>
                    <a:pt x="12783" y="15507"/>
                  </a:lnTo>
                  <a:lnTo>
                    <a:pt x="12783" y="15717"/>
                  </a:lnTo>
                  <a:lnTo>
                    <a:pt x="13097" y="15717"/>
                  </a:lnTo>
                  <a:lnTo>
                    <a:pt x="13516" y="15193"/>
                  </a:lnTo>
                  <a:lnTo>
                    <a:pt x="13411" y="14983"/>
                  </a:lnTo>
                  <a:lnTo>
                    <a:pt x="13516" y="14774"/>
                  </a:lnTo>
                  <a:lnTo>
                    <a:pt x="13726" y="14669"/>
                  </a:lnTo>
                  <a:lnTo>
                    <a:pt x="13935" y="14564"/>
                  </a:lnTo>
                  <a:lnTo>
                    <a:pt x="14249" y="14564"/>
                  </a:lnTo>
                  <a:lnTo>
                    <a:pt x="14669" y="14355"/>
                  </a:lnTo>
                  <a:lnTo>
                    <a:pt x="14773" y="14040"/>
                  </a:lnTo>
                  <a:lnTo>
                    <a:pt x="15192" y="12888"/>
                  </a:lnTo>
                  <a:lnTo>
                    <a:pt x="15507" y="12154"/>
                  </a:lnTo>
                  <a:lnTo>
                    <a:pt x="15507" y="11840"/>
                  </a:lnTo>
                  <a:lnTo>
                    <a:pt x="15507" y="11630"/>
                  </a:lnTo>
                  <a:lnTo>
                    <a:pt x="15507" y="11316"/>
                  </a:lnTo>
                  <a:lnTo>
                    <a:pt x="15507" y="10268"/>
                  </a:lnTo>
                  <a:lnTo>
                    <a:pt x="15507" y="9849"/>
                  </a:lnTo>
                  <a:lnTo>
                    <a:pt x="15612" y="9640"/>
                  </a:lnTo>
                  <a:lnTo>
                    <a:pt x="15821" y="9535"/>
                  </a:lnTo>
                  <a:lnTo>
                    <a:pt x="15926" y="9430"/>
                  </a:lnTo>
                  <a:lnTo>
                    <a:pt x="16135" y="9325"/>
                  </a:lnTo>
                  <a:lnTo>
                    <a:pt x="16450" y="9116"/>
                  </a:lnTo>
                  <a:lnTo>
                    <a:pt x="16659" y="9011"/>
                  </a:lnTo>
                  <a:lnTo>
                    <a:pt x="17078" y="9116"/>
                  </a:lnTo>
                  <a:lnTo>
                    <a:pt x="17602" y="9325"/>
                  </a:lnTo>
                  <a:lnTo>
                    <a:pt x="17812" y="9325"/>
                  </a:lnTo>
                  <a:lnTo>
                    <a:pt x="18021" y="8906"/>
                  </a:lnTo>
                  <a:lnTo>
                    <a:pt x="18336" y="8382"/>
                  </a:lnTo>
                  <a:lnTo>
                    <a:pt x="19279" y="7963"/>
                  </a:lnTo>
                  <a:lnTo>
                    <a:pt x="19698" y="7649"/>
                  </a:lnTo>
                  <a:lnTo>
                    <a:pt x="19907" y="7125"/>
                  </a:lnTo>
                  <a:lnTo>
                    <a:pt x="20641" y="6496"/>
                  </a:lnTo>
                  <a:lnTo>
                    <a:pt x="21269" y="6706"/>
                  </a:lnTo>
                  <a:lnTo>
                    <a:pt x="22108" y="6916"/>
                  </a:lnTo>
                  <a:lnTo>
                    <a:pt x="22841" y="6811"/>
                  </a:lnTo>
                  <a:lnTo>
                    <a:pt x="22736" y="6811"/>
                  </a:lnTo>
                  <a:lnTo>
                    <a:pt x="22422" y="6706"/>
                  </a:lnTo>
                  <a:lnTo>
                    <a:pt x="22212" y="6392"/>
                  </a:lnTo>
                  <a:lnTo>
                    <a:pt x="22212" y="6182"/>
                  </a:lnTo>
                  <a:lnTo>
                    <a:pt x="22212" y="5973"/>
                  </a:lnTo>
                  <a:lnTo>
                    <a:pt x="22212" y="5868"/>
                  </a:lnTo>
                  <a:lnTo>
                    <a:pt x="22212" y="5763"/>
                  </a:lnTo>
                  <a:lnTo>
                    <a:pt x="21898" y="5553"/>
                  </a:lnTo>
                  <a:lnTo>
                    <a:pt x="21793" y="5553"/>
                  </a:lnTo>
                  <a:lnTo>
                    <a:pt x="21689" y="5449"/>
                  </a:lnTo>
                  <a:lnTo>
                    <a:pt x="21584" y="5344"/>
                  </a:lnTo>
                  <a:lnTo>
                    <a:pt x="21269" y="5239"/>
                  </a:lnTo>
                  <a:lnTo>
                    <a:pt x="21060" y="5030"/>
                  </a:lnTo>
                  <a:lnTo>
                    <a:pt x="21060" y="4925"/>
                  </a:lnTo>
                  <a:lnTo>
                    <a:pt x="21060" y="4715"/>
                  </a:lnTo>
                  <a:lnTo>
                    <a:pt x="21060" y="4506"/>
                  </a:lnTo>
                  <a:lnTo>
                    <a:pt x="20850" y="4401"/>
                  </a:lnTo>
                  <a:lnTo>
                    <a:pt x="20746" y="4401"/>
                  </a:lnTo>
                  <a:lnTo>
                    <a:pt x="20746" y="4191"/>
                  </a:lnTo>
                  <a:lnTo>
                    <a:pt x="20746" y="3982"/>
                  </a:lnTo>
                  <a:lnTo>
                    <a:pt x="20641" y="3668"/>
                  </a:lnTo>
                  <a:lnTo>
                    <a:pt x="20536" y="3563"/>
                  </a:lnTo>
                  <a:lnTo>
                    <a:pt x="20536" y="3458"/>
                  </a:lnTo>
                  <a:lnTo>
                    <a:pt x="20431" y="3353"/>
                  </a:lnTo>
                  <a:lnTo>
                    <a:pt x="20431" y="3248"/>
                  </a:lnTo>
                  <a:lnTo>
                    <a:pt x="20326" y="3039"/>
                  </a:lnTo>
                  <a:lnTo>
                    <a:pt x="20012" y="2725"/>
                  </a:lnTo>
                  <a:lnTo>
                    <a:pt x="19907" y="2515"/>
                  </a:lnTo>
                  <a:lnTo>
                    <a:pt x="19803" y="2515"/>
                  </a:lnTo>
                  <a:lnTo>
                    <a:pt x="19698" y="2410"/>
                  </a:lnTo>
                  <a:lnTo>
                    <a:pt x="19593" y="1886"/>
                  </a:lnTo>
                  <a:lnTo>
                    <a:pt x="19383" y="1572"/>
                  </a:lnTo>
                  <a:lnTo>
                    <a:pt x="19069" y="1258"/>
                  </a:lnTo>
                  <a:lnTo>
                    <a:pt x="18545" y="1048"/>
                  </a:lnTo>
                  <a:lnTo>
                    <a:pt x="18336" y="1048"/>
                  </a:lnTo>
                  <a:lnTo>
                    <a:pt x="18336" y="943"/>
                  </a:lnTo>
                  <a:lnTo>
                    <a:pt x="18126" y="734"/>
                  </a:lnTo>
                  <a:lnTo>
                    <a:pt x="17917" y="524"/>
                  </a:lnTo>
                  <a:lnTo>
                    <a:pt x="17812" y="524"/>
                  </a:lnTo>
                  <a:lnTo>
                    <a:pt x="17602" y="420"/>
                  </a:lnTo>
                  <a:lnTo>
                    <a:pt x="17393" y="315"/>
                  </a:lnTo>
                  <a:lnTo>
                    <a:pt x="17288" y="210"/>
                  </a:lnTo>
                  <a:lnTo>
                    <a:pt x="17288" y="105"/>
                  </a:lnTo>
                  <a:lnTo>
                    <a:pt x="16869" y="105"/>
                  </a:lnTo>
                  <a:lnTo>
                    <a:pt x="16031" y="210"/>
                  </a:lnTo>
                  <a:lnTo>
                    <a:pt x="15716" y="315"/>
                  </a:lnTo>
                  <a:lnTo>
                    <a:pt x="13726" y="315"/>
                  </a:lnTo>
                  <a:lnTo>
                    <a:pt x="12573" y="420"/>
                  </a:lnTo>
                  <a:lnTo>
                    <a:pt x="12259" y="943"/>
                  </a:lnTo>
                  <a:lnTo>
                    <a:pt x="12049" y="1048"/>
                  </a:lnTo>
                  <a:lnTo>
                    <a:pt x="11735" y="1048"/>
                  </a:lnTo>
                  <a:lnTo>
                    <a:pt x="11630" y="839"/>
                  </a:lnTo>
                  <a:lnTo>
                    <a:pt x="11421" y="629"/>
                  </a:lnTo>
                  <a:lnTo>
                    <a:pt x="10897" y="629"/>
                  </a:lnTo>
                  <a:lnTo>
                    <a:pt x="10478" y="1048"/>
                  </a:lnTo>
                  <a:lnTo>
                    <a:pt x="10268" y="1258"/>
                  </a:lnTo>
                  <a:lnTo>
                    <a:pt x="10058" y="1362"/>
                  </a:lnTo>
                  <a:lnTo>
                    <a:pt x="9849" y="1258"/>
                  </a:lnTo>
                  <a:lnTo>
                    <a:pt x="9639" y="115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325" y="524"/>
                  </a:lnTo>
                  <a:lnTo>
                    <a:pt x="9220" y="315"/>
                  </a:lnTo>
                  <a:lnTo>
                    <a:pt x="9011" y="105"/>
                  </a:lnTo>
                  <a:lnTo>
                    <a:pt x="85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640325" y="3281825"/>
              <a:ext cx="282925" cy="264575"/>
            </a:xfrm>
            <a:custGeom>
              <a:avLst/>
              <a:gdLst/>
              <a:ahLst/>
              <a:cxnLst/>
              <a:rect l="l" t="t" r="r" b="b"/>
              <a:pathLst>
                <a:path w="11317" h="10583" extrusionOk="0">
                  <a:moveTo>
                    <a:pt x="5659" y="1"/>
                  </a:moveTo>
                  <a:lnTo>
                    <a:pt x="5135" y="524"/>
                  </a:lnTo>
                  <a:lnTo>
                    <a:pt x="4925" y="1048"/>
                  </a:lnTo>
                  <a:lnTo>
                    <a:pt x="4401" y="1363"/>
                  </a:lnTo>
                  <a:lnTo>
                    <a:pt x="3563" y="1782"/>
                  </a:lnTo>
                  <a:lnTo>
                    <a:pt x="3353" y="2096"/>
                  </a:lnTo>
                  <a:lnTo>
                    <a:pt x="3144" y="2515"/>
                  </a:lnTo>
                  <a:lnTo>
                    <a:pt x="3249" y="2620"/>
                  </a:lnTo>
                  <a:lnTo>
                    <a:pt x="3249" y="2829"/>
                  </a:lnTo>
                  <a:lnTo>
                    <a:pt x="3144" y="2934"/>
                  </a:lnTo>
                  <a:lnTo>
                    <a:pt x="2934" y="2934"/>
                  </a:lnTo>
                  <a:lnTo>
                    <a:pt x="2411" y="2725"/>
                  </a:lnTo>
                  <a:lnTo>
                    <a:pt x="1677" y="2515"/>
                  </a:lnTo>
                  <a:lnTo>
                    <a:pt x="1468" y="2620"/>
                  </a:lnTo>
                  <a:lnTo>
                    <a:pt x="1363" y="2620"/>
                  </a:lnTo>
                  <a:lnTo>
                    <a:pt x="1363" y="2725"/>
                  </a:lnTo>
                  <a:lnTo>
                    <a:pt x="1153" y="2829"/>
                  </a:lnTo>
                  <a:lnTo>
                    <a:pt x="1048" y="2934"/>
                  </a:lnTo>
                  <a:lnTo>
                    <a:pt x="839" y="3039"/>
                  </a:lnTo>
                  <a:lnTo>
                    <a:pt x="839" y="3353"/>
                  </a:lnTo>
                  <a:lnTo>
                    <a:pt x="839" y="4192"/>
                  </a:lnTo>
                  <a:lnTo>
                    <a:pt x="839" y="4715"/>
                  </a:lnTo>
                  <a:lnTo>
                    <a:pt x="839" y="4820"/>
                  </a:lnTo>
                  <a:lnTo>
                    <a:pt x="839" y="5030"/>
                  </a:lnTo>
                  <a:lnTo>
                    <a:pt x="734" y="5449"/>
                  </a:lnTo>
                  <a:lnTo>
                    <a:pt x="525" y="6078"/>
                  </a:lnTo>
                  <a:lnTo>
                    <a:pt x="105" y="7230"/>
                  </a:lnTo>
                  <a:lnTo>
                    <a:pt x="1" y="7544"/>
                  </a:lnTo>
                  <a:lnTo>
                    <a:pt x="734" y="7963"/>
                  </a:lnTo>
                  <a:lnTo>
                    <a:pt x="1468" y="8383"/>
                  </a:lnTo>
                  <a:lnTo>
                    <a:pt x="1887" y="8487"/>
                  </a:lnTo>
                  <a:lnTo>
                    <a:pt x="2096" y="8487"/>
                  </a:lnTo>
                  <a:lnTo>
                    <a:pt x="2306" y="8278"/>
                  </a:lnTo>
                  <a:lnTo>
                    <a:pt x="2201" y="7859"/>
                  </a:lnTo>
                  <a:lnTo>
                    <a:pt x="2306" y="7440"/>
                  </a:lnTo>
                  <a:lnTo>
                    <a:pt x="2306" y="7335"/>
                  </a:lnTo>
                  <a:lnTo>
                    <a:pt x="3039" y="6811"/>
                  </a:lnTo>
                  <a:lnTo>
                    <a:pt x="3773" y="7020"/>
                  </a:lnTo>
                  <a:lnTo>
                    <a:pt x="4611" y="6811"/>
                  </a:lnTo>
                  <a:lnTo>
                    <a:pt x="6916" y="6811"/>
                  </a:lnTo>
                  <a:lnTo>
                    <a:pt x="7125" y="7020"/>
                  </a:lnTo>
                  <a:lnTo>
                    <a:pt x="7440" y="7335"/>
                  </a:lnTo>
                  <a:lnTo>
                    <a:pt x="7649" y="7859"/>
                  </a:lnTo>
                  <a:lnTo>
                    <a:pt x="7859" y="8173"/>
                  </a:lnTo>
                  <a:lnTo>
                    <a:pt x="8068" y="9430"/>
                  </a:lnTo>
                  <a:lnTo>
                    <a:pt x="8173" y="10373"/>
                  </a:lnTo>
                  <a:lnTo>
                    <a:pt x="8068" y="10583"/>
                  </a:lnTo>
                  <a:lnTo>
                    <a:pt x="8173" y="10583"/>
                  </a:lnTo>
                  <a:lnTo>
                    <a:pt x="8278" y="10478"/>
                  </a:lnTo>
                  <a:lnTo>
                    <a:pt x="8383" y="10373"/>
                  </a:lnTo>
                  <a:lnTo>
                    <a:pt x="8487" y="10164"/>
                  </a:lnTo>
                  <a:lnTo>
                    <a:pt x="8487" y="9954"/>
                  </a:lnTo>
                  <a:lnTo>
                    <a:pt x="8487" y="9640"/>
                  </a:lnTo>
                  <a:lnTo>
                    <a:pt x="8383" y="9430"/>
                  </a:lnTo>
                  <a:lnTo>
                    <a:pt x="9011" y="9326"/>
                  </a:lnTo>
                  <a:lnTo>
                    <a:pt x="8802" y="9221"/>
                  </a:lnTo>
                  <a:lnTo>
                    <a:pt x="8592" y="9116"/>
                  </a:lnTo>
                  <a:lnTo>
                    <a:pt x="8278" y="8906"/>
                  </a:lnTo>
                  <a:lnTo>
                    <a:pt x="8278" y="8906"/>
                  </a:lnTo>
                  <a:lnTo>
                    <a:pt x="8592" y="9011"/>
                  </a:lnTo>
                  <a:lnTo>
                    <a:pt x="9221" y="9011"/>
                  </a:lnTo>
                  <a:lnTo>
                    <a:pt x="9535" y="8802"/>
                  </a:lnTo>
                  <a:lnTo>
                    <a:pt x="10059" y="8802"/>
                  </a:lnTo>
                  <a:lnTo>
                    <a:pt x="10373" y="9011"/>
                  </a:lnTo>
                  <a:lnTo>
                    <a:pt x="10478" y="9116"/>
                  </a:lnTo>
                  <a:lnTo>
                    <a:pt x="10478" y="9221"/>
                  </a:lnTo>
                  <a:lnTo>
                    <a:pt x="10373" y="9430"/>
                  </a:lnTo>
                  <a:lnTo>
                    <a:pt x="10373" y="9535"/>
                  </a:lnTo>
                  <a:lnTo>
                    <a:pt x="10478" y="9745"/>
                  </a:lnTo>
                  <a:lnTo>
                    <a:pt x="10583" y="9849"/>
                  </a:lnTo>
                  <a:lnTo>
                    <a:pt x="10688" y="9849"/>
                  </a:lnTo>
                  <a:lnTo>
                    <a:pt x="10793" y="9745"/>
                  </a:lnTo>
                  <a:lnTo>
                    <a:pt x="11002" y="9640"/>
                  </a:lnTo>
                  <a:lnTo>
                    <a:pt x="11002" y="9535"/>
                  </a:lnTo>
                  <a:lnTo>
                    <a:pt x="11212" y="9430"/>
                  </a:lnTo>
                  <a:lnTo>
                    <a:pt x="11316" y="9326"/>
                  </a:lnTo>
                  <a:lnTo>
                    <a:pt x="11316" y="9011"/>
                  </a:lnTo>
                  <a:lnTo>
                    <a:pt x="11316" y="8906"/>
                  </a:lnTo>
                  <a:lnTo>
                    <a:pt x="11212" y="8697"/>
                  </a:lnTo>
                  <a:lnTo>
                    <a:pt x="11107" y="8383"/>
                  </a:lnTo>
                  <a:lnTo>
                    <a:pt x="11002" y="8278"/>
                  </a:lnTo>
                  <a:lnTo>
                    <a:pt x="10897" y="8173"/>
                  </a:lnTo>
                  <a:lnTo>
                    <a:pt x="10897" y="8068"/>
                  </a:lnTo>
                  <a:lnTo>
                    <a:pt x="10793" y="7963"/>
                  </a:lnTo>
                  <a:lnTo>
                    <a:pt x="10373" y="7335"/>
                  </a:lnTo>
                  <a:lnTo>
                    <a:pt x="9954" y="6601"/>
                  </a:lnTo>
                  <a:lnTo>
                    <a:pt x="9850" y="6497"/>
                  </a:lnTo>
                  <a:lnTo>
                    <a:pt x="9640" y="6287"/>
                  </a:lnTo>
                  <a:lnTo>
                    <a:pt x="9430" y="5973"/>
                  </a:lnTo>
                  <a:lnTo>
                    <a:pt x="9221" y="5763"/>
                  </a:lnTo>
                  <a:lnTo>
                    <a:pt x="9116" y="5554"/>
                  </a:lnTo>
                  <a:lnTo>
                    <a:pt x="8907" y="5344"/>
                  </a:lnTo>
                  <a:lnTo>
                    <a:pt x="8802" y="5030"/>
                  </a:lnTo>
                  <a:lnTo>
                    <a:pt x="8487" y="4611"/>
                  </a:lnTo>
                  <a:lnTo>
                    <a:pt x="8383" y="4296"/>
                  </a:lnTo>
                  <a:lnTo>
                    <a:pt x="8173" y="3772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649" y="2725"/>
                  </a:lnTo>
                  <a:lnTo>
                    <a:pt x="7649" y="2306"/>
                  </a:lnTo>
                  <a:lnTo>
                    <a:pt x="7649" y="2201"/>
                  </a:lnTo>
                  <a:lnTo>
                    <a:pt x="7649" y="2096"/>
                  </a:lnTo>
                  <a:lnTo>
                    <a:pt x="7649" y="1991"/>
                  </a:lnTo>
                  <a:lnTo>
                    <a:pt x="7754" y="1677"/>
                  </a:lnTo>
                  <a:lnTo>
                    <a:pt x="7964" y="1258"/>
                  </a:lnTo>
                  <a:lnTo>
                    <a:pt x="7964" y="1153"/>
                  </a:lnTo>
                  <a:lnTo>
                    <a:pt x="8697" y="1153"/>
                  </a:lnTo>
                  <a:lnTo>
                    <a:pt x="8802" y="1048"/>
                  </a:lnTo>
                  <a:lnTo>
                    <a:pt x="8802" y="944"/>
                  </a:lnTo>
                  <a:lnTo>
                    <a:pt x="8907" y="839"/>
                  </a:lnTo>
                  <a:lnTo>
                    <a:pt x="8907" y="524"/>
                  </a:lnTo>
                  <a:lnTo>
                    <a:pt x="8802" y="420"/>
                  </a:lnTo>
                  <a:lnTo>
                    <a:pt x="8592" y="210"/>
                  </a:lnTo>
                  <a:lnTo>
                    <a:pt x="8487" y="105"/>
                  </a:lnTo>
                  <a:lnTo>
                    <a:pt x="8278" y="105"/>
                  </a:lnTo>
                  <a:lnTo>
                    <a:pt x="8173" y="1"/>
                  </a:lnTo>
                  <a:lnTo>
                    <a:pt x="8173" y="210"/>
                  </a:lnTo>
                  <a:lnTo>
                    <a:pt x="7544" y="420"/>
                  </a:lnTo>
                  <a:lnTo>
                    <a:pt x="6916" y="420"/>
                  </a:lnTo>
                  <a:lnTo>
                    <a:pt x="6078" y="105"/>
                  </a:lnTo>
                  <a:lnTo>
                    <a:pt x="565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4320775" y="2964875"/>
              <a:ext cx="353625" cy="167675"/>
            </a:xfrm>
            <a:custGeom>
              <a:avLst/>
              <a:gdLst/>
              <a:ahLst/>
              <a:cxnLst/>
              <a:rect l="l" t="t" r="r" b="b"/>
              <a:pathLst>
                <a:path w="14145" h="6707" extrusionOk="0">
                  <a:moveTo>
                    <a:pt x="5972" y="1"/>
                  </a:moveTo>
                  <a:lnTo>
                    <a:pt x="5029" y="420"/>
                  </a:lnTo>
                  <a:lnTo>
                    <a:pt x="4610" y="525"/>
                  </a:lnTo>
                  <a:lnTo>
                    <a:pt x="4191" y="629"/>
                  </a:lnTo>
                  <a:lnTo>
                    <a:pt x="4191" y="944"/>
                  </a:lnTo>
                  <a:lnTo>
                    <a:pt x="3772" y="1572"/>
                  </a:lnTo>
                  <a:lnTo>
                    <a:pt x="3562" y="1468"/>
                  </a:lnTo>
                  <a:lnTo>
                    <a:pt x="3353" y="1363"/>
                  </a:lnTo>
                  <a:lnTo>
                    <a:pt x="3248" y="1258"/>
                  </a:lnTo>
                  <a:lnTo>
                    <a:pt x="3143" y="1049"/>
                  </a:lnTo>
                  <a:lnTo>
                    <a:pt x="2724" y="1153"/>
                  </a:lnTo>
                  <a:lnTo>
                    <a:pt x="1362" y="1782"/>
                  </a:lnTo>
                  <a:lnTo>
                    <a:pt x="1257" y="1782"/>
                  </a:lnTo>
                  <a:lnTo>
                    <a:pt x="0" y="1887"/>
                  </a:lnTo>
                  <a:lnTo>
                    <a:pt x="0" y="2306"/>
                  </a:lnTo>
                  <a:lnTo>
                    <a:pt x="0" y="2620"/>
                  </a:lnTo>
                  <a:lnTo>
                    <a:pt x="0" y="2934"/>
                  </a:lnTo>
                  <a:lnTo>
                    <a:pt x="210" y="3144"/>
                  </a:lnTo>
                  <a:lnTo>
                    <a:pt x="419" y="3563"/>
                  </a:lnTo>
                  <a:lnTo>
                    <a:pt x="524" y="4401"/>
                  </a:lnTo>
                  <a:lnTo>
                    <a:pt x="629" y="4401"/>
                  </a:lnTo>
                  <a:lnTo>
                    <a:pt x="1048" y="4611"/>
                  </a:lnTo>
                  <a:lnTo>
                    <a:pt x="1362" y="4820"/>
                  </a:lnTo>
                  <a:lnTo>
                    <a:pt x="1572" y="5030"/>
                  </a:lnTo>
                  <a:lnTo>
                    <a:pt x="1677" y="5240"/>
                  </a:lnTo>
                  <a:lnTo>
                    <a:pt x="1781" y="5344"/>
                  </a:lnTo>
                  <a:lnTo>
                    <a:pt x="1886" y="5763"/>
                  </a:lnTo>
                  <a:lnTo>
                    <a:pt x="1781" y="6078"/>
                  </a:lnTo>
                  <a:lnTo>
                    <a:pt x="1886" y="6078"/>
                  </a:lnTo>
                  <a:lnTo>
                    <a:pt x="2096" y="6497"/>
                  </a:lnTo>
                  <a:lnTo>
                    <a:pt x="1886" y="6602"/>
                  </a:lnTo>
                  <a:lnTo>
                    <a:pt x="2096" y="6602"/>
                  </a:lnTo>
                  <a:lnTo>
                    <a:pt x="3039" y="6497"/>
                  </a:lnTo>
                  <a:lnTo>
                    <a:pt x="3562" y="6392"/>
                  </a:lnTo>
                  <a:lnTo>
                    <a:pt x="4925" y="5868"/>
                  </a:lnTo>
                  <a:lnTo>
                    <a:pt x="5134" y="5659"/>
                  </a:lnTo>
                  <a:lnTo>
                    <a:pt x="5448" y="5449"/>
                  </a:lnTo>
                  <a:lnTo>
                    <a:pt x="5868" y="5344"/>
                  </a:lnTo>
                  <a:lnTo>
                    <a:pt x="6391" y="5344"/>
                  </a:lnTo>
                  <a:lnTo>
                    <a:pt x="6811" y="5554"/>
                  </a:lnTo>
                  <a:lnTo>
                    <a:pt x="7125" y="5763"/>
                  </a:lnTo>
                  <a:lnTo>
                    <a:pt x="7334" y="6078"/>
                  </a:lnTo>
                  <a:lnTo>
                    <a:pt x="7439" y="6287"/>
                  </a:lnTo>
                  <a:lnTo>
                    <a:pt x="7753" y="6706"/>
                  </a:lnTo>
                  <a:lnTo>
                    <a:pt x="7963" y="6497"/>
                  </a:lnTo>
                  <a:lnTo>
                    <a:pt x="8277" y="6078"/>
                  </a:lnTo>
                  <a:lnTo>
                    <a:pt x="8382" y="5973"/>
                  </a:lnTo>
                  <a:lnTo>
                    <a:pt x="9430" y="5973"/>
                  </a:lnTo>
                  <a:lnTo>
                    <a:pt x="9535" y="6078"/>
                  </a:lnTo>
                  <a:lnTo>
                    <a:pt x="9639" y="6392"/>
                  </a:lnTo>
                  <a:lnTo>
                    <a:pt x="10059" y="5868"/>
                  </a:lnTo>
                  <a:lnTo>
                    <a:pt x="11421" y="5659"/>
                  </a:lnTo>
                  <a:lnTo>
                    <a:pt x="13307" y="5659"/>
                  </a:lnTo>
                  <a:lnTo>
                    <a:pt x="14145" y="5554"/>
                  </a:lnTo>
                  <a:lnTo>
                    <a:pt x="14040" y="5449"/>
                  </a:lnTo>
                  <a:lnTo>
                    <a:pt x="13830" y="5554"/>
                  </a:lnTo>
                  <a:lnTo>
                    <a:pt x="13726" y="5449"/>
                  </a:lnTo>
                  <a:lnTo>
                    <a:pt x="13516" y="5344"/>
                  </a:lnTo>
                  <a:lnTo>
                    <a:pt x="13202" y="5344"/>
                  </a:lnTo>
                  <a:lnTo>
                    <a:pt x="12887" y="5240"/>
                  </a:lnTo>
                  <a:lnTo>
                    <a:pt x="12678" y="5135"/>
                  </a:lnTo>
                  <a:lnTo>
                    <a:pt x="12259" y="4820"/>
                  </a:lnTo>
                  <a:lnTo>
                    <a:pt x="12154" y="4820"/>
                  </a:lnTo>
                  <a:lnTo>
                    <a:pt x="12049" y="4716"/>
                  </a:lnTo>
                  <a:lnTo>
                    <a:pt x="11735" y="4716"/>
                  </a:lnTo>
                  <a:lnTo>
                    <a:pt x="11525" y="4506"/>
                  </a:lnTo>
                  <a:lnTo>
                    <a:pt x="11421" y="4401"/>
                  </a:lnTo>
                  <a:lnTo>
                    <a:pt x="11211" y="4401"/>
                  </a:lnTo>
                  <a:lnTo>
                    <a:pt x="11002" y="4087"/>
                  </a:lnTo>
                  <a:lnTo>
                    <a:pt x="11002" y="3982"/>
                  </a:lnTo>
                  <a:lnTo>
                    <a:pt x="11106" y="3877"/>
                  </a:lnTo>
                  <a:lnTo>
                    <a:pt x="11106" y="3668"/>
                  </a:lnTo>
                  <a:lnTo>
                    <a:pt x="11002" y="3458"/>
                  </a:lnTo>
                  <a:lnTo>
                    <a:pt x="10897" y="3354"/>
                  </a:lnTo>
                  <a:lnTo>
                    <a:pt x="10792" y="3249"/>
                  </a:lnTo>
                  <a:lnTo>
                    <a:pt x="10478" y="3039"/>
                  </a:lnTo>
                  <a:lnTo>
                    <a:pt x="10268" y="2934"/>
                  </a:lnTo>
                  <a:lnTo>
                    <a:pt x="10163" y="2725"/>
                  </a:lnTo>
                  <a:lnTo>
                    <a:pt x="10059" y="2620"/>
                  </a:lnTo>
                  <a:lnTo>
                    <a:pt x="10059" y="2515"/>
                  </a:lnTo>
                  <a:lnTo>
                    <a:pt x="9954" y="2201"/>
                  </a:lnTo>
                  <a:lnTo>
                    <a:pt x="9849" y="2096"/>
                  </a:lnTo>
                  <a:lnTo>
                    <a:pt x="9849" y="1992"/>
                  </a:lnTo>
                  <a:lnTo>
                    <a:pt x="9849" y="1782"/>
                  </a:lnTo>
                  <a:lnTo>
                    <a:pt x="9849" y="1572"/>
                  </a:lnTo>
                  <a:lnTo>
                    <a:pt x="9744" y="1468"/>
                  </a:lnTo>
                  <a:lnTo>
                    <a:pt x="9639" y="1363"/>
                  </a:lnTo>
                  <a:lnTo>
                    <a:pt x="9639" y="1258"/>
                  </a:lnTo>
                  <a:lnTo>
                    <a:pt x="8592" y="1887"/>
                  </a:lnTo>
                  <a:lnTo>
                    <a:pt x="8277" y="1887"/>
                  </a:lnTo>
                  <a:lnTo>
                    <a:pt x="8068" y="1677"/>
                  </a:lnTo>
                  <a:lnTo>
                    <a:pt x="7963" y="1363"/>
                  </a:lnTo>
                  <a:lnTo>
                    <a:pt x="7858" y="1153"/>
                  </a:lnTo>
                  <a:lnTo>
                    <a:pt x="7649" y="1049"/>
                  </a:lnTo>
                  <a:lnTo>
                    <a:pt x="7439" y="839"/>
                  </a:lnTo>
                  <a:lnTo>
                    <a:pt x="7334" y="734"/>
                  </a:lnTo>
                  <a:lnTo>
                    <a:pt x="7125" y="734"/>
                  </a:lnTo>
                  <a:lnTo>
                    <a:pt x="7020" y="839"/>
                  </a:lnTo>
                  <a:lnTo>
                    <a:pt x="6811" y="839"/>
                  </a:lnTo>
                  <a:lnTo>
                    <a:pt x="6706" y="944"/>
                  </a:lnTo>
                  <a:lnTo>
                    <a:pt x="6496" y="944"/>
                  </a:lnTo>
                  <a:lnTo>
                    <a:pt x="6391" y="734"/>
                  </a:lnTo>
                  <a:lnTo>
                    <a:pt x="6287" y="525"/>
                  </a:lnTo>
                  <a:lnTo>
                    <a:pt x="6182" y="210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4687475" y="3491375"/>
              <a:ext cx="282925" cy="387700"/>
            </a:xfrm>
            <a:custGeom>
              <a:avLst/>
              <a:gdLst/>
              <a:ahLst/>
              <a:cxnLst/>
              <a:rect l="l" t="t" r="r" b="b"/>
              <a:pathLst>
                <a:path w="11317" h="15508" extrusionOk="0">
                  <a:moveTo>
                    <a:pt x="4820" y="1"/>
                  </a:moveTo>
                  <a:lnTo>
                    <a:pt x="4611" y="210"/>
                  </a:lnTo>
                  <a:lnTo>
                    <a:pt x="4401" y="420"/>
                  </a:lnTo>
                  <a:lnTo>
                    <a:pt x="3877" y="629"/>
                  </a:lnTo>
                  <a:lnTo>
                    <a:pt x="3668" y="734"/>
                  </a:lnTo>
                  <a:lnTo>
                    <a:pt x="3563" y="839"/>
                  </a:lnTo>
                  <a:lnTo>
                    <a:pt x="3563" y="1048"/>
                  </a:lnTo>
                  <a:lnTo>
                    <a:pt x="3458" y="1258"/>
                  </a:lnTo>
                  <a:lnTo>
                    <a:pt x="3563" y="1572"/>
                  </a:lnTo>
                  <a:lnTo>
                    <a:pt x="3563" y="1677"/>
                  </a:lnTo>
                  <a:lnTo>
                    <a:pt x="3563" y="1782"/>
                  </a:lnTo>
                  <a:lnTo>
                    <a:pt x="3249" y="1991"/>
                  </a:lnTo>
                  <a:lnTo>
                    <a:pt x="2830" y="2096"/>
                  </a:lnTo>
                  <a:lnTo>
                    <a:pt x="2306" y="2306"/>
                  </a:lnTo>
                  <a:lnTo>
                    <a:pt x="1991" y="2306"/>
                  </a:lnTo>
                  <a:lnTo>
                    <a:pt x="1887" y="2201"/>
                  </a:lnTo>
                  <a:lnTo>
                    <a:pt x="1782" y="2201"/>
                  </a:lnTo>
                  <a:lnTo>
                    <a:pt x="1677" y="1991"/>
                  </a:lnTo>
                  <a:lnTo>
                    <a:pt x="1782" y="1887"/>
                  </a:lnTo>
                  <a:lnTo>
                    <a:pt x="1887" y="1677"/>
                  </a:lnTo>
                  <a:lnTo>
                    <a:pt x="2096" y="1467"/>
                  </a:lnTo>
                  <a:lnTo>
                    <a:pt x="1782" y="1363"/>
                  </a:lnTo>
                  <a:lnTo>
                    <a:pt x="1258" y="1258"/>
                  </a:lnTo>
                  <a:lnTo>
                    <a:pt x="1048" y="1572"/>
                  </a:lnTo>
                  <a:lnTo>
                    <a:pt x="734" y="1991"/>
                  </a:lnTo>
                  <a:lnTo>
                    <a:pt x="315" y="2201"/>
                  </a:lnTo>
                  <a:lnTo>
                    <a:pt x="210" y="3563"/>
                  </a:lnTo>
                  <a:lnTo>
                    <a:pt x="1" y="3982"/>
                  </a:lnTo>
                  <a:lnTo>
                    <a:pt x="315" y="4611"/>
                  </a:lnTo>
                  <a:lnTo>
                    <a:pt x="420" y="5030"/>
                  </a:lnTo>
                  <a:lnTo>
                    <a:pt x="420" y="5449"/>
                  </a:lnTo>
                  <a:lnTo>
                    <a:pt x="420" y="5973"/>
                  </a:lnTo>
                  <a:lnTo>
                    <a:pt x="420" y="6287"/>
                  </a:lnTo>
                  <a:lnTo>
                    <a:pt x="629" y="6182"/>
                  </a:lnTo>
                  <a:lnTo>
                    <a:pt x="1258" y="6601"/>
                  </a:lnTo>
                  <a:lnTo>
                    <a:pt x="1258" y="7230"/>
                  </a:lnTo>
                  <a:lnTo>
                    <a:pt x="839" y="7649"/>
                  </a:lnTo>
                  <a:lnTo>
                    <a:pt x="839" y="8173"/>
                  </a:lnTo>
                  <a:lnTo>
                    <a:pt x="839" y="8487"/>
                  </a:lnTo>
                  <a:lnTo>
                    <a:pt x="734" y="9011"/>
                  </a:lnTo>
                  <a:lnTo>
                    <a:pt x="525" y="9954"/>
                  </a:lnTo>
                  <a:lnTo>
                    <a:pt x="315" y="10164"/>
                  </a:lnTo>
                  <a:lnTo>
                    <a:pt x="105" y="10583"/>
                  </a:lnTo>
                  <a:lnTo>
                    <a:pt x="105" y="11002"/>
                  </a:lnTo>
                  <a:lnTo>
                    <a:pt x="315" y="11211"/>
                  </a:lnTo>
                  <a:lnTo>
                    <a:pt x="525" y="11421"/>
                  </a:lnTo>
                  <a:lnTo>
                    <a:pt x="525" y="11631"/>
                  </a:lnTo>
                  <a:lnTo>
                    <a:pt x="525" y="11945"/>
                  </a:lnTo>
                  <a:lnTo>
                    <a:pt x="629" y="12259"/>
                  </a:lnTo>
                  <a:lnTo>
                    <a:pt x="629" y="12574"/>
                  </a:lnTo>
                  <a:lnTo>
                    <a:pt x="1048" y="13412"/>
                  </a:lnTo>
                  <a:lnTo>
                    <a:pt x="1258" y="14250"/>
                  </a:lnTo>
                  <a:lnTo>
                    <a:pt x="1572" y="14564"/>
                  </a:lnTo>
                  <a:lnTo>
                    <a:pt x="2306" y="14564"/>
                  </a:lnTo>
                  <a:lnTo>
                    <a:pt x="2410" y="14669"/>
                  </a:lnTo>
                  <a:lnTo>
                    <a:pt x="2725" y="14983"/>
                  </a:lnTo>
                  <a:lnTo>
                    <a:pt x="3039" y="15507"/>
                  </a:lnTo>
                  <a:lnTo>
                    <a:pt x="3877" y="14879"/>
                  </a:lnTo>
                  <a:lnTo>
                    <a:pt x="3982" y="14983"/>
                  </a:lnTo>
                  <a:lnTo>
                    <a:pt x="5973" y="15193"/>
                  </a:lnTo>
                  <a:lnTo>
                    <a:pt x="6811" y="15298"/>
                  </a:lnTo>
                  <a:lnTo>
                    <a:pt x="7230" y="15193"/>
                  </a:lnTo>
                  <a:lnTo>
                    <a:pt x="7440" y="14879"/>
                  </a:lnTo>
                  <a:lnTo>
                    <a:pt x="7649" y="14669"/>
                  </a:lnTo>
                  <a:lnTo>
                    <a:pt x="7859" y="14355"/>
                  </a:lnTo>
                  <a:lnTo>
                    <a:pt x="7964" y="14145"/>
                  </a:lnTo>
                  <a:lnTo>
                    <a:pt x="8068" y="13936"/>
                  </a:lnTo>
                  <a:lnTo>
                    <a:pt x="8173" y="13831"/>
                  </a:lnTo>
                  <a:lnTo>
                    <a:pt x="8907" y="13831"/>
                  </a:lnTo>
                  <a:lnTo>
                    <a:pt x="9116" y="13726"/>
                  </a:lnTo>
                  <a:lnTo>
                    <a:pt x="9326" y="13517"/>
                  </a:lnTo>
                  <a:lnTo>
                    <a:pt x="9640" y="13097"/>
                  </a:lnTo>
                  <a:lnTo>
                    <a:pt x="9745" y="13202"/>
                  </a:lnTo>
                  <a:lnTo>
                    <a:pt x="9640" y="12888"/>
                  </a:lnTo>
                  <a:lnTo>
                    <a:pt x="9640" y="12783"/>
                  </a:lnTo>
                  <a:lnTo>
                    <a:pt x="9535" y="12574"/>
                  </a:lnTo>
                  <a:lnTo>
                    <a:pt x="9326" y="12364"/>
                  </a:lnTo>
                  <a:lnTo>
                    <a:pt x="8802" y="12050"/>
                  </a:lnTo>
                  <a:lnTo>
                    <a:pt x="8383" y="12050"/>
                  </a:lnTo>
                  <a:lnTo>
                    <a:pt x="8487" y="11840"/>
                  </a:lnTo>
                  <a:lnTo>
                    <a:pt x="8592" y="11735"/>
                  </a:lnTo>
                  <a:lnTo>
                    <a:pt x="8592" y="11631"/>
                  </a:lnTo>
                  <a:lnTo>
                    <a:pt x="8907" y="11002"/>
                  </a:lnTo>
                  <a:lnTo>
                    <a:pt x="9326" y="10583"/>
                  </a:lnTo>
                  <a:lnTo>
                    <a:pt x="9535" y="10373"/>
                  </a:lnTo>
                  <a:lnTo>
                    <a:pt x="9640" y="10269"/>
                  </a:lnTo>
                  <a:lnTo>
                    <a:pt x="10059" y="9954"/>
                  </a:lnTo>
                  <a:lnTo>
                    <a:pt x="10269" y="9640"/>
                  </a:lnTo>
                  <a:lnTo>
                    <a:pt x="10478" y="9430"/>
                  </a:lnTo>
                  <a:lnTo>
                    <a:pt x="10688" y="9430"/>
                  </a:lnTo>
                  <a:lnTo>
                    <a:pt x="10897" y="9326"/>
                  </a:lnTo>
                  <a:lnTo>
                    <a:pt x="11107" y="9221"/>
                  </a:lnTo>
                  <a:lnTo>
                    <a:pt x="11212" y="8906"/>
                  </a:lnTo>
                  <a:lnTo>
                    <a:pt x="11316" y="8697"/>
                  </a:lnTo>
                  <a:lnTo>
                    <a:pt x="11316" y="8592"/>
                  </a:lnTo>
                  <a:lnTo>
                    <a:pt x="11316" y="8487"/>
                  </a:lnTo>
                  <a:lnTo>
                    <a:pt x="11316" y="8278"/>
                  </a:lnTo>
                  <a:lnTo>
                    <a:pt x="11316" y="8173"/>
                  </a:lnTo>
                  <a:lnTo>
                    <a:pt x="11316" y="7335"/>
                  </a:lnTo>
                  <a:lnTo>
                    <a:pt x="11316" y="7125"/>
                  </a:lnTo>
                  <a:lnTo>
                    <a:pt x="11212" y="7020"/>
                  </a:lnTo>
                  <a:lnTo>
                    <a:pt x="11212" y="6916"/>
                  </a:lnTo>
                  <a:lnTo>
                    <a:pt x="11212" y="6392"/>
                  </a:lnTo>
                  <a:lnTo>
                    <a:pt x="11107" y="6392"/>
                  </a:lnTo>
                  <a:lnTo>
                    <a:pt x="11002" y="6078"/>
                  </a:lnTo>
                  <a:lnTo>
                    <a:pt x="10897" y="5763"/>
                  </a:lnTo>
                  <a:lnTo>
                    <a:pt x="10792" y="5658"/>
                  </a:lnTo>
                  <a:lnTo>
                    <a:pt x="10688" y="5554"/>
                  </a:lnTo>
                  <a:lnTo>
                    <a:pt x="10688" y="5449"/>
                  </a:lnTo>
                  <a:lnTo>
                    <a:pt x="10478" y="5030"/>
                  </a:lnTo>
                  <a:lnTo>
                    <a:pt x="10478" y="4925"/>
                  </a:lnTo>
                  <a:lnTo>
                    <a:pt x="10373" y="4715"/>
                  </a:lnTo>
                  <a:lnTo>
                    <a:pt x="10164" y="4506"/>
                  </a:lnTo>
                  <a:lnTo>
                    <a:pt x="10164" y="4401"/>
                  </a:lnTo>
                  <a:lnTo>
                    <a:pt x="10059" y="4192"/>
                  </a:lnTo>
                  <a:lnTo>
                    <a:pt x="10059" y="4087"/>
                  </a:lnTo>
                  <a:lnTo>
                    <a:pt x="9954" y="3772"/>
                  </a:lnTo>
                  <a:lnTo>
                    <a:pt x="9849" y="3668"/>
                  </a:lnTo>
                  <a:lnTo>
                    <a:pt x="9745" y="3458"/>
                  </a:lnTo>
                  <a:lnTo>
                    <a:pt x="9640" y="3144"/>
                  </a:lnTo>
                  <a:lnTo>
                    <a:pt x="9535" y="2934"/>
                  </a:lnTo>
                  <a:lnTo>
                    <a:pt x="9326" y="2620"/>
                  </a:lnTo>
                  <a:lnTo>
                    <a:pt x="9221" y="2515"/>
                  </a:lnTo>
                  <a:lnTo>
                    <a:pt x="9116" y="2410"/>
                  </a:lnTo>
                  <a:lnTo>
                    <a:pt x="8907" y="2201"/>
                  </a:lnTo>
                  <a:lnTo>
                    <a:pt x="8487" y="2201"/>
                  </a:lnTo>
                  <a:lnTo>
                    <a:pt x="8278" y="2096"/>
                  </a:lnTo>
                  <a:lnTo>
                    <a:pt x="8278" y="1991"/>
                  </a:lnTo>
                  <a:lnTo>
                    <a:pt x="7964" y="1782"/>
                  </a:lnTo>
                  <a:lnTo>
                    <a:pt x="7754" y="1467"/>
                  </a:lnTo>
                  <a:lnTo>
                    <a:pt x="7544" y="1258"/>
                  </a:lnTo>
                  <a:lnTo>
                    <a:pt x="7021" y="1363"/>
                  </a:lnTo>
                  <a:lnTo>
                    <a:pt x="7021" y="1782"/>
                  </a:lnTo>
                  <a:lnTo>
                    <a:pt x="6916" y="1991"/>
                  </a:lnTo>
                  <a:lnTo>
                    <a:pt x="6811" y="2201"/>
                  </a:lnTo>
                  <a:lnTo>
                    <a:pt x="6601" y="2410"/>
                  </a:lnTo>
                  <a:lnTo>
                    <a:pt x="6287" y="2620"/>
                  </a:lnTo>
                  <a:lnTo>
                    <a:pt x="6078" y="2620"/>
                  </a:lnTo>
                  <a:lnTo>
                    <a:pt x="5868" y="2515"/>
                  </a:lnTo>
                  <a:lnTo>
                    <a:pt x="5763" y="2410"/>
                  </a:lnTo>
                  <a:lnTo>
                    <a:pt x="5658" y="2201"/>
                  </a:lnTo>
                  <a:lnTo>
                    <a:pt x="5763" y="2096"/>
                  </a:lnTo>
                  <a:lnTo>
                    <a:pt x="5868" y="1782"/>
                  </a:lnTo>
                  <a:lnTo>
                    <a:pt x="5763" y="1048"/>
                  </a:lnTo>
                  <a:lnTo>
                    <a:pt x="5554" y="105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4137400" y="44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4915375" y="3753325"/>
              <a:ext cx="392925" cy="248850"/>
            </a:xfrm>
            <a:custGeom>
              <a:avLst/>
              <a:gdLst/>
              <a:ahLst/>
              <a:cxnLst/>
              <a:rect l="l" t="t" r="r" b="b"/>
              <a:pathLst>
                <a:path w="15717" h="9954" extrusionOk="0">
                  <a:moveTo>
                    <a:pt x="4924" y="0"/>
                  </a:moveTo>
                  <a:lnTo>
                    <a:pt x="4715" y="105"/>
                  </a:lnTo>
                  <a:lnTo>
                    <a:pt x="4401" y="210"/>
                  </a:lnTo>
                  <a:lnTo>
                    <a:pt x="3667" y="210"/>
                  </a:lnTo>
                  <a:lnTo>
                    <a:pt x="3353" y="419"/>
                  </a:lnTo>
                  <a:lnTo>
                    <a:pt x="3143" y="629"/>
                  </a:lnTo>
                  <a:lnTo>
                    <a:pt x="2934" y="943"/>
                  </a:lnTo>
                  <a:lnTo>
                    <a:pt x="2829" y="1048"/>
                  </a:lnTo>
                  <a:lnTo>
                    <a:pt x="2724" y="1362"/>
                  </a:lnTo>
                  <a:lnTo>
                    <a:pt x="2724" y="1467"/>
                  </a:lnTo>
                  <a:lnTo>
                    <a:pt x="2724" y="1572"/>
                  </a:lnTo>
                  <a:lnTo>
                    <a:pt x="2724" y="1781"/>
                  </a:lnTo>
                  <a:lnTo>
                    <a:pt x="2619" y="1886"/>
                  </a:lnTo>
                  <a:lnTo>
                    <a:pt x="2619" y="1991"/>
                  </a:lnTo>
                  <a:lnTo>
                    <a:pt x="2515" y="2096"/>
                  </a:lnTo>
                  <a:lnTo>
                    <a:pt x="2410" y="2305"/>
                  </a:lnTo>
                  <a:lnTo>
                    <a:pt x="2200" y="2619"/>
                  </a:lnTo>
                  <a:lnTo>
                    <a:pt x="1886" y="2934"/>
                  </a:lnTo>
                  <a:lnTo>
                    <a:pt x="1572" y="2829"/>
                  </a:lnTo>
                  <a:lnTo>
                    <a:pt x="1048" y="2829"/>
                  </a:lnTo>
                  <a:lnTo>
                    <a:pt x="838" y="2724"/>
                  </a:lnTo>
                  <a:lnTo>
                    <a:pt x="733" y="3039"/>
                  </a:lnTo>
                  <a:lnTo>
                    <a:pt x="314" y="3562"/>
                  </a:lnTo>
                  <a:lnTo>
                    <a:pt x="105" y="4820"/>
                  </a:lnTo>
                  <a:lnTo>
                    <a:pt x="0" y="5029"/>
                  </a:lnTo>
                  <a:lnTo>
                    <a:pt x="0" y="5134"/>
                  </a:lnTo>
                  <a:lnTo>
                    <a:pt x="419" y="5867"/>
                  </a:lnTo>
                  <a:lnTo>
                    <a:pt x="629" y="6287"/>
                  </a:lnTo>
                  <a:lnTo>
                    <a:pt x="733" y="6391"/>
                  </a:lnTo>
                  <a:lnTo>
                    <a:pt x="838" y="6601"/>
                  </a:lnTo>
                  <a:lnTo>
                    <a:pt x="733" y="6915"/>
                  </a:lnTo>
                  <a:lnTo>
                    <a:pt x="524" y="7230"/>
                  </a:lnTo>
                  <a:lnTo>
                    <a:pt x="733" y="7649"/>
                  </a:lnTo>
                  <a:lnTo>
                    <a:pt x="1048" y="7963"/>
                  </a:lnTo>
                  <a:lnTo>
                    <a:pt x="1362" y="7963"/>
                  </a:lnTo>
                  <a:lnTo>
                    <a:pt x="1676" y="8068"/>
                  </a:lnTo>
                  <a:lnTo>
                    <a:pt x="2096" y="8277"/>
                  </a:lnTo>
                  <a:lnTo>
                    <a:pt x="2515" y="8801"/>
                  </a:lnTo>
                  <a:lnTo>
                    <a:pt x="3039" y="8906"/>
                  </a:lnTo>
                  <a:lnTo>
                    <a:pt x="3562" y="8592"/>
                  </a:lnTo>
                  <a:lnTo>
                    <a:pt x="4296" y="8487"/>
                  </a:lnTo>
                  <a:lnTo>
                    <a:pt x="5029" y="8487"/>
                  </a:lnTo>
                  <a:lnTo>
                    <a:pt x="5134" y="8382"/>
                  </a:lnTo>
                  <a:lnTo>
                    <a:pt x="5239" y="8592"/>
                  </a:lnTo>
                  <a:lnTo>
                    <a:pt x="5344" y="8696"/>
                  </a:lnTo>
                  <a:lnTo>
                    <a:pt x="5448" y="9220"/>
                  </a:lnTo>
                  <a:lnTo>
                    <a:pt x="5448" y="9430"/>
                  </a:lnTo>
                  <a:lnTo>
                    <a:pt x="6601" y="9430"/>
                  </a:lnTo>
                  <a:lnTo>
                    <a:pt x="6706" y="9535"/>
                  </a:lnTo>
                  <a:lnTo>
                    <a:pt x="6915" y="9535"/>
                  </a:lnTo>
                  <a:lnTo>
                    <a:pt x="7230" y="9744"/>
                  </a:lnTo>
                  <a:lnTo>
                    <a:pt x="7439" y="9849"/>
                  </a:lnTo>
                  <a:lnTo>
                    <a:pt x="7649" y="9954"/>
                  </a:lnTo>
                  <a:lnTo>
                    <a:pt x="8068" y="9849"/>
                  </a:lnTo>
                  <a:lnTo>
                    <a:pt x="8592" y="9744"/>
                  </a:lnTo>
                  <a:lnTo>
                    <a:pt x="9430" y="9639"/>
                  </a:lnTo>
                  <a:lnTo>
                    <a:pt x="9535" y="9744"/>
                  </a:lnTo>
                  <a:lnTo>
                    <a:pt x="9744" y="9744"/>
                  </a:lnTo>
                  <a:lnTo>
                    <a:pt x="10373" y="9639"/>
                  </a:lnTo>
                  <a:lnTo>
                    <a:pt x="10792" y="8906"/>
                  </a:lnTo>
                  <a:lnTo>
                    <a:pt x="11840" y="8068"/>
                  </a:lnTo>
                  <a:lnTo>
                    <a:pt x="13830" y="8068"/>
                  </a:lnTo>
                  <a:lnTo>
                    <a:pt x="14040" y="7858"/>
                  </a:lnTo>
                  <a:lnTo>
                    <a:pt x="13621" y="7649"/>
                  </a:lnTo>
                  <a:lnTo>
                    <a:pt x="13830" y="6810"/>
                  </a:lnTo>
                  <a:lnTo>
                    <a:pt x="13830" y="6077"/>
                  </a:lnTo>
                  <a:lnTo>
                    <a:pt x="14983" y="6077"/>
                  </a:lnTo>
                  <a:lnTo>
                    <a:pt x="15716" y="7020"/>
                  </a:lnTo>
                  <a:lnTo>
                    <a:pt x="15716" y="6810"/>
                  </a:lnTo>
                  <a:lnTo>
                    <a:pt x="15716" y="6706"/>
                  </a:lnTo>
                  <a:lnTo>
                    <a:pt x="15716" y="6287"/>
                  </a:lnTo>
                  <a:lnTo>
                    <a:pt x="15612" y="6182"/>
                  </a:lnTo>
                  <a:lnTo>
                    <a:pt x="15612" y="6077"/>
                  </a:lnTo>
                  <a:lnTo>
                    <a:pt x="15507" y="5344"/>
                  </a:lnTo>
                  <a:lnTo>
                    <a:pt x="15402" y="5029"/>
                  </a:lnTo>
                  <a:lnTo>
                    <a:pt x="15297" y="4610"/>
                  </a:lnTo>
                  <a:lnTo>
                    <a:pt x="15192" y="4191"/>
                  </a:lnTo>
                  <a:lnTo>
                    <a:pt x="14878" y="3877"/>
                  </a:lnTo>
                  <a:lnTo>
                    <a:pt x="14669" y="3667"/>
                  </a:lnTo>
                  <a:lnTo>
                    <a:pt x="14040" y="3143"/>
                  </a:lnTo>
                  <a:lnTo>
                    <a:pt x="13935" y="2934"/>
                  </a:lnTo>
                  <a:lnTo>
                    <a:pt x="13726" y="2829"/>
                  </a:lnTo>
                  <a:lnTo>
                    <a:pt x="13306" y="2515"/>
                  </a:lnTo>
                  <a:lnTo>
                    <a:pt x="13097" y="2410"/>
                  </a:lnTo>
                  <a:lnTo>
                    <a:pt x="13097" y="2305"/>
                  </a:lnTo>
                  <a:lnTo>
                    <a:pt x="12887" y="2096"/>
                  </a:lnTo>
                  <a:lnTo>
                    <a:pt x="12678" y="1991"/>
                  </a:lnTo>
                  <a:lnTo>
                    <a:pt x="12573" y="1886"/>
                  </a:lnTo>
                  <a:lnTo>
                    <a:pt x="12468" y="1781"/>
                  </a:lnTo>
                  <a:lnTo>
                    <a:pt x="12364" y="1572"/>
                  </a:lnTo>
                  <a:lnTo>
                    <a:pt x="12154" y="1467"/>
                  </a:lnTo>
                  <a:lnTo>
                    <a:pt x="12049" y="1362"/>
                  </a:lnTo>
                  <a:lnTo>
                    <a:pt x="11211" y="943"/>
                  </a:lnTo>
                  <a:lnTo>
                    <a:pt x="10687" y="733"/>
                  </a:lnTo>
                  <a:lnTo>
                    <a:pt x="10163" y="733"/>
                  </a:lnTo>
                  <a:lnTo>
                    <a:pt x="10058" y="629"/>
                  </a:lnTo>
                  <a:lnTo>
                    <a:pt x="9430" y="629"/>
                  </a:lnTo>
                  <a:lnTo>
                    <a:pt x="9325" y="524"/>
                  </a:lnTo>
                  <a:lnTo>
                    <a:pt x="8906" y="419"/>
                  </a:lnTo>
                  <a:lnTo>
                    <a:pt x="8696" y="314"/>
                  </a:lnTo>
                  <a:lnTo>
                    <a:pt x="8487" y="314"/>
                  </a:lnTo>
                  <a:lnTo>
                    <a:pt x="8173" y="105"/>
                  </a:lnTo>
                  <a:lnTo>
                    <a:pt x="7753" y="105"/>
                  </a:lnTo>
                  <a:lnTo>
                    <a:pt x="7649" y="210"/>
                  </a:lnTo>
                  <a:lnTo>
                    <a:pt x="7544" y="314"/>
                  </a:lnTo>
                  <a:lnTo>
                    <a:pt x="7020" y="314"/>
                  </a:lnTo>
                  <a:lnTo>
                    <a:pt x="6182" y="210"/>
                  </a:lnTo>
                  <a:lnTo>
                    <a:pt x="5972" y="210"/>
                  </a:lnTo>
                  <a:lnTo>
                    <a:pt x="5972" y="105"/>
                  </a:lnTo>
                  <a:lnTo>
                    <a:pt x="5658" y="105"/>
                  </a:lnTo>
                  <a:lnTo>
                    <a:pt x="5448" y="0"/>
                  </a:lnTo>
                  <a:lnTo>
                    <a:pt x="5239" y="105"/>
                  </a:lnTo>
                  <a:lnTo>
                    <a:pt x="5134" y="10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4428150" y="2899400"/>
              <a:ext cx="131000" cy="102175"/>
            </a:xfrm>
            <a:custGeom>
              <a:avLst/>
              <a:gdLst/>
              <a:ahLst/>
              <a:cxnLst/>
              <a:rect l="l" t="t" r="r" b="b"/>
              <a:pathLst>
                <a:path w="5240" h="4087" extrusionOk="0">
                  <a:moveTo>
                    <a:pt x="1992" y="0"/>
                  </a:moveTo>
                  <a:lnTo>
                    <a:pt x="1782" y="420"/>
                  </a:lnTo>
                  <a:lnTo>
                    <a:pt x="1468" y="839"/>
                  </a:lnTo>
                  <a:lnTo>
                    <a:pt x="1258" y="1048"/>
                  </a:lnTo>
                  <a:lnTo>
                    <a:pt x="944" y="1362"/>
                  </a:lnTo>
                  <a:lnTo>
                    <a:pt x="839" y="1572"/>
                  </a:lnTo>
                  <a:lnTo>
                    <a:pt x="839" y="1677"/>
                  </a:lnTo>
                  <a:lnTo>
                    <a:pt x="734" y="1991"/>
                  </a:lnTo>
                  <a:lnTo>
                    <a:pt x="630" y="2096"/>
                  </a:lnTo>
                  <a:lnTo>
                    <a:pt x="420" y="2201"/>
                  </a:lnTo>
                  <a:lnTo>
                    <a:pt x="106" y="2201"/>
                  </a:lnTo>
                  <a:lnTo>
                    <a:pt x="106" y="2305"/>
                  </a:lnTo>
                  <a:lnTo>
                    <a:pt x="106" y="2515"/>
                  </a:lnTo>
                  <a:lnTo>
                    <a:pt x="1" y="2725"/>
                  </a:lnTo>
                  <a:lnTo>
                    <a:pt x="106" y="2725"/>
                  </a:lnTo>
                  <a:lnTo>
                    <a:pt x="630" y="2620"/>
                  </a:lnTo>
                  <a:lnTo>
                    <a:pt x="1677" y="2201"/>
                  </a:lnTo>
                  <a:lnTo>
                    <a:pt x="1782" y="2201"/>
                  </a:lnTo>
                  <a:lnTo>
                    <a:pt x="2096" y="2410"/>
                  </a:lnTo>
                  <a:lnTo>
                    <a:pt x="2306" y="2725"/>
                  </a:lnTo>
                  <a:lnTo>
                    <a:pt x="2411" y="3039"/>
                  </a:lnTo>
                  <a:lnTo>
                    <a:pt x="2830" y="2934"/>
                  </a:lnTo>
                  <a:lnTo>
                    <a:pt x="3144" y="2934"/>
                  </a:lnTo>
                  <a:lnTo>
                    <a:pt x="3354" y="3144"/>
                  </a:lnTo>
                  <a:lnTo>
                    <a:pt x="3458" y="3248"/>
                  </a:lnTo>
                  <a:lnTo>
                    <a:pt x="3668" y="3353"/>
                  </a:lnTo>
                  <a:lnTo>
                    <a:pt x="3878" y="3458"/>
                  </a:lnTo>
                  <a:lnTo>
                    <a:pt x="3982" y="3668"/>
                  </a:lnTo>
                  <a:lnTo>
                    <a:pt x="3982" y="3982"/>
                  </a:lnTo>
                  <a:lnTo>
                    <a:pt x="4087" y="4087"/>
                  </a:lnTo>
                  <a:lnTo>
                    <a:pt x="5135" y="3458"/>
                  </a:lnTo>
                  <a:lnTo>
                    <a:pt x="5240" y="3668"/>
                  </a:lnTo>
                  <a:lnTo>
                    <a:pt x="5240" y="3563"/>
                  </a:lnTo>
                  <a:lnTo>
                    <a:pt x="5135" y="3248"/>
                  </a:lnTo>
                  <a:lnTo>
                    <a:pt x="5135" y="3144"/>
                  </a:lnTo>
                  <a:lnTo>
                    <a:pt x="5135" y="2934"/>
                  </a:lnTo>
                  <a:lnTo>
                    <a:pt x="5135" y="2620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030" y="1886"/>
                  </a:lnTo>
                  <a:lnTo>
                    <a:pt x="5030" y="1572"/>
                  </a:lnTo>
                  <a:lnTo>
                    <a:pt x="4925" y="1362"/>
                  </a:lnTo>
                  <a:lnTo>
                    <a:pt x="4821" y="1362"/>
                  </a:lnTo>
                  <a:lnTo>
                    <a:pt x="4611" y="1153"/>
                  </a:lnTo>
                  <a:lnTo>
                    <a:pt x="4506" y="1048"/>
                  </a:lnTo>
                  <a:lnTo>
                    <a:pt x="4506" y="943"/>
                  </a:lnTo>
                  <a:lnTo>
                    <a:pt x="4506" y="734"/>
                  </a:lnTo>
                  <a:lnTo>
                    <a:pt x="4297" y="315"/>
                  </a:lnTo>
                  <a:lnTo>
                    <a:pt x="4297" y="210"/>
                  </a:lnTo>
                  <a:lnTo>
                    <a:pt x="4192" y="0"/>
                  </a:lnTo>
                  <a:lnTo>
                    <a:pt x="4192" y="105"/>
                  </a:lnTo>
                  <a:lnTo>
                    <a:pt x="3773" y="210"/>
                  </a:lnTo>
                  <a:lnTo>
                    <a:pt x="3458" y="210"/>
                  </a:lnTo>
                  <a:lnTo>
                    <a:pt x="3249" y="105"/>
                  </a:lnTo>
                  <a:lnTo>
                    <a:pt x="2830" y="210"/>
                  </a:lnTo>
                  <a:lnTo>
                    <a:pt x="2411" y="210"/>
                  </a:lnTo>
                  <a:lnTo>
                    <a:pt x="2201" y="105"/>
                  </a:lnTo>
                  <a:lnTo>
                    <a:pt x="2096" y="105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3610925" y="2734375"/>
              <a:ext cx="568425" cy="356250"/>
            </a:xfrm>
            <a:custGeom>
              <a:avLst/>
              <a:gdLst/>
              <a:ahLst/>
              <a:cxnLst/>
              <a:rect l="l" t="t" r="r" b="b"/>
              <a:pathLst>
                <a:path w="22737" h="14250" extrusionOk="0">
                  <a:moveTo>
                    <a:pt x="12154" y="1"/>
                  </a:moveTo>
                  <a:lnTo>
                    <a:pt x="11840" y="105"/>
                  </a:lnTo>
                  <a:lnTo>
                    <a:pt x="11735" y="105"/>
                  </a:lnTo>
                  <a:lnTo>
                    <a:pt x="11421" y="524"/>
                  </a:lnTo>
                  <a:lnTo>
                    <a:pt x="11106" y="629"/>
                  </a:lnTo>
                  <a:lnTo>
                    <a:pt x="11106" y="944"/>
                  </a:lnTo>
                  <a:lnTo>
                    <a:pt x="11106" y="1363"/>
                  </a:lnTo>
                  <a:lnTo>
                    <a:pt x="11106" y="1782"/>
                  </a:lnTo>
                  <a:lnTo>
                    <a:pt x="11106" y="1991"/>
                  </a:lnTo>
                  <a:lnTo>
                    <a:pt x="11001" y="2096"/>
                  </a:lnTo>
                  <a:lnTo>
                    <a:pt x="10792" y="2201"/>
                  </a:lnTo>
                  <a:lnTo>
                    <a:pt x="10687" y="2201"/>
                  </a:lnTo>
                  <a:lnTo>
                    <a:pt x="10687" y="2306"/>
                  </a:lnTo>
                  <a:lnTo>
                    <a:pt x="10582" y="2620"/>
                  </a:lnTo>
                  <a:lnTo>
                    <a:pt x="10373" y="2830"/>
                  </a:lnTo>
                  <a:lnTo>
                    <a:pt x="10163" y="2934"/>
                  </a:lnTo>
                  <a:lnTo>
                    <a:pt x="9954" y="2934"/>
                  </a:lnTo>
                  <a:lnTo>
                    <a:pt x="9220" y="2515"/>
                  </a:lnTo>
                  <a:lnTo>
                    <a:pt x="9116" y="2515"/>
                  </a:lnTo>
                  <a:lnTo>
                    <a:pt x="8906" y="2620"/>
                  </a:lnTo>
                  <a:lnTo>
                    <a:pt x="8173" y="3877"/>
                  </a:lnTo>
                  <a:lnTo>
                    <a:pt x="7963" y="4506"/>
                  </a:lnTo>
                  <a:lnTo>
                    <a:pt x="7858" y="4925"/>
                  </a:lnTo>
                  <a:lnTo>
                    <a:pt x="7963" y="5239"/>
                  </a:lnTo>
                  <a:lnTo>
                    <a:pt x="8068" y="5658"/>
                  </a:lnTo>
                  <a:lnTo>
                    <a:pt x="8068" y="5763"/>
                  </a:lnTo>
                  <a:lnTo>
                    <a:pt x="7963" y="5973"/>
                  </a:lnTo>
                  <a:lnTo>
                    <a:pt x="7753" y="5973"/>
                  </a:lnTo>
                  <a:lnTo>
                    <a:pt x="7439" y="5868"/>
                  </a:lnTo>
                  <a:lnTo>
                    <a:pt x="7020" y="5449"/>
                  </a:lnTo>
                  <a:lnTo>
                    <a:pt x="6706" y="5344"/>
                  </a:lnTo>
                  <a:lnTo>
                    <a:pt x="6182" y="5554"/>
                  </a:lnTo>
                  <a:lnTo>
                    <a:pt x="5553" y="6182"/>
                  </a:lnTo>
                  <a:lnTo>
                    <a:pt x="5344" y="6287"/>
                  </a:lnTo>
                  <a:lnTo>
                    <a:pt x="5239" y="6287"/>
                  </a:lnTo>
                  <a:lnTo>
                    <a:pt x="5239" y="6392"/>
                  </a:lnTo>
                  <a:lnTo>
                    <a:pt x="5448" y="6916"/>
                  </a:lnTo>
                  <a:lnTo>
                    <a:pt x="5344" y="7125"/>
                  </a:lnTo>
                  <a:lnTo>
                    <a:pt x="5344" y="7335"/>
                  </a:lnTo>
                  <a:lnTo>
                    <a:pt x="4401" y="7021"/>
                  </a:lnTo>
                  <a:lnTo>
                    <a:pt x="3772" y="7021"/>
                  </a:lnTo>
                  <a:lnTo>
                    <a:pt x="3039" y="7440"/>
                  </a:lnTo>
                  <a:lnTo>
                    <a:pt x="2305" y="7859"/>
                  </a:lnTo>
                  <a:lnTo>
                    <a:pt x="1153" y="7859"/>
                  </a:lnTo>
                  <a:lnTo>
                    <a:pt x="943" y="7335"/>
                  </a:lnTo>
                  <a:lnTo>
                    <a:pt x="734" y="7335"/>
                  </a:lnTo>
                  <a:lnTo>
                    <a:pt x="419" y="7440"/>
                  </a:lnTo>
                  <a:lnTo>
                    <a:pt x="210" y="7754"/>
                  </a:lnTo>
                  <a:lnTo>
                    <a:pt x="105" y="7963"/>
                  </a:lnTo>
                  <a:lnTo>
                    <a:pt x="0" y="8383"/>
                  </a:lnTo>
                  <a:lnTo>
                    <a:pt x="0" y="9221"/>
                  </a:lnTo>
                  <a:lnTo>
                    <a:pt x="210" y="10059"/>
                  </a:lnTo>
                  <a:lnTo>
                    <a:pt x="629" y="10688"/>
                  </a:lnTo>
                  <a:lnTo>
                    <a:pt x="1257" y="11316"/>
                  </a:lnTo>
                  <a:lnTo>
                    <a:pt x="1572" y="11631"/>
                  </a:lnTo>
                  <a:lnTo>
                    <a:pt x="1781" y="11945"/>
                  </a:lnTo>
                  <a:lnTo>
                    <a:pt x="1781" y="12050"/>
                  </a:lnTo>
                  <a:lnTo>
                    <a:pt x="1991" y="12364"/>
                  </a:lnTo>
                  <a:lnTo>
                    <a:pt x="2096" y="12678"/>
                  </a:lnTo>
                  <a:lnTo>
                    <a:pt x="2200" y="12783"/>
                  </a:lnTo>
                  <a:lnTo>
                    <a:pt x="2096" y="12993"/>
                  </a:lnTo>
                  <a:lnTo>
                    <a:pt x="2096" y="13202"/>
                  </a:lnTo>
                  <a:lnTo>
                    <a:pt x="2200" y="13412"/>
                  </a:lnTo>
                  <a:lnTo>
                    <a:pt x="2305" y="13621"/>
                  </a:lnTo>
                  <a:lnTo>
                    <a:pt x="2515" y="13936"/>
                  </a:lnTo>
                  <a:lnTo>
                    <a:pt x="2724" y="14145"/>
                  </a:lnTo>
                  <a:lnTo>
                    <a:pt x="3039" y="14250"/>
                  </a:lnTo>
                  <a:lnTo>
                    <a:pt x="3562" y="14250"/>
                  </a:lnTo>
                  <a:lnTo>
                    <a:pt x="3667" y="14145"/>
                  </a:lnTo>
                  <a:lnTo>
                    <a:pt x="3772" y="13936"/>
                  </a:lnTo>
                  <a:lnTo>
                    <a:pt x="3772" y="13831"/>
                  </a:lnTo>
                  <a:lnTo>
                    <a:pt x="3667" y="13621"/>
                  </a:lnTo>
                  <a:lnTo>
                    <a:pt x="3562" y="13621"/>
                  </a:lnTo>
                  <a:lnTo>
                    <a:pt x="3667" y="13412"/>
                  </a:lnTo>
                  <a:lnTo>
                    <a:pt x="3667" y="13202"/>
                  </a:lnTo>
                  <a:lnTo>
                    <a:pt x="3562" y="12993"/>
                  </a:lnTo>
                  <a:lnTo>
                    <a:pt x="3353" y="12678"/>
                  </a:lnTo>
                  <a:lnTo>
                    <a:pt x="3353" y="12574"/>
                  </a:lnTo>
                  <a:lnTo>
                    <a:pt x="3143" y="12050"/>
                  </a:lnTo>
                  <a:lnTo>
                    <a:pt x="3039" y="11421"/>
                  </a:lnTo>
                  <a:lnTo>
                    <a:pt x="2934" y="11212"/>
                  </a:lnTo>
                  <a:lnTo>
                    <a:pt x="2934" y="11107"/>
                  </a:lnTo>
                  <a:lnTo>
                    <a:pt x="3039" y="10897"/>
                  </a:lnTo>
                  <a:lnTo>
                    <a:pt x="3353" y="10688"/>
                  </a:lnTo>
                  <a:lnTo>
                    <a:pt x="3667" y="10478"/>
                  </a:lnTo>
                  <a:lnTo>
                    <a:pt x="3982" y="10792"/>
                  </a:lnTo>
                  <a:lnTo>
                    <a:pt x="4296" y="10897"/>
                  </a:lnTo>
                  <a:lnTo>
                    <a:pt x="4610" y="11107"/>
                  </a:lnTo>
                  <a:lnTo>
                    <a:pt x="5029" y="11421"/>
                  </a:lnTo>
                  <a:lnTo>
                    <a:pt x="5553" y="11735"/>
                  </a:lnTo>
                  <a:lnTo>
                    <a:pt x="5763" y="11945"/>
                  </a:lnTo>
                  <a:lnTo>
                    <a:pt x="5868" y="12259"/>
                  </a:lnTo>
                  <a:lnTo>
                    <a:pt x="6077" y="12469"/>
                  </a:lnTo>
                  <a:lnTo>
                    <a:pt x="6706" y="12993"/>
                  </a:lnTo>
                  <a:lnTo>
                    <a:pt x="7439" y="13412"/>
                  </a:lnTo>
                  <a:lnTo>
                    <a:pt x="7649" y="13517"/>
                  </a:lnTo>
                  <a:lnTo>
                    <a:pt x="8068" y="13517"/>
                  </a:lnTo>
                  <a:lnTo>
                    <a:pt x="8277" y="13412"/>
                  </a:lnTo>
                  <a:lnTo>
                    <a:pt x="8592" y="13097"/>
                  </a:lnTo>
                  <a:lnTo>
                    <a:pt x="8592" y="12574"/>
                  </a:lnTo>
                  <a:lnTo>
                    <a:pt x="8592" y="12154"/>
                  </a:lnTo>
                  <a:lnTo>
                    <a:pt x="8696" y="11631"/>
                  </a:lnTo>
                  <a:lnTo>
                    <a:pt x="8696" y="11526"/>
                  </a:lnTo>
                  <a:lnTo>
                    <a:pt x="8696" y="11212"/>
                  </a:lnTo>
                  <a:lnTo>
                    <a:pt x="8696" y="10897"/>
                  </a:lnTo>
                  <a:lnTo>
                    <a:pt x="8487" y="10792"/>
                  </a:lnTo>
                  <a:lnTo>
                    <a:pt x="8277" y="10583"/>
                  </a:lnTo>
                  <a:lnTo>
                    <a:pt x="8068" y="10373"/>
                  </a:lnTo>
                  <a:lnTo>
                    <a:pt x="8382" y="10583"/>
                  </a:lnTo>
                  <a:lnTo>
                    <a:pt x="8487" y="10688"/>
                  </a:lnTo>
                  <a:lnTo>
                    <a:pt x="8801" y="10792"/>
                  </a:lnTo>
                  <a:lnTo>
                    <a:pt x="9430" y="10792"/>
                  </a:lnTo>
                  <a:lnTo>
                    <a:pt x="9639" y="11212"/>
                  </a:lnTo>
                  <a:lnTo>
                    <a:pt x="9849" y="11526"/>
                  </a:lnTo>
                  <a:lnTo>
                    <a:pt x="10059" y="11631"/>
                  </a:lnTo>
                  <a:lnTo>
                    <a:pt x="10478" y="11945"/>
                  </a:lnTo>
                  <a:lnTo>
                    <a:pt x="10582" y="11945"/>
                  </a:lnTo>
                  <a:lnTo>
                    <a:pt x="10897" y="12050"/>
                  </a:lnTo>
                  <a:lnTo>
                    <a:pt x="11001" y="11945"/>
                  </a:lnTo>
                  <a:lnTo>
                    <a:pt x="11106" y="11840"/>
                  </a:lnTo>
                  <a:lnTo>
                    <a:pt x="11316" y="11945"/>
                  </a:lnTo>
                  <a:lnTo>
                    <a:pt x="12259" y="11945"/>
                  </a:lnTo>
                  <a:lnTo>
                    <a:pt x="12887" y="11526"/>
                  </a:lnTo>
                  <a:lnTo>
                    <a:pt x="13307" y="11316"/>
                  </a:lnTo>
                  <a:lnTo>
                    <a:pt x="13621" y="11107"/>
                  </a:lnTo>
                  <a:lnTo>
                    <a:pt x="13726" y="10897"/>
                  </a:lnTo>
                  <a:lnTo>
                    <a:pt x="13726" y="10688"/>
                  </a:lnTo>
                  <a:lnTo>
                    <a:pt x="13830" y="10583"/>
                  </a:lnTo>
                  <a:lnTo>
                    <a:pt x="14145" y="10583"/>
                  </a:lnTo>
                  <a:lnTo>
                    <a:pt x="14354" y="10373"/>
                  </a:lnTo>
                  <a:lnTo>
                    <a:pt x="14669" y="10269"/>
                  </a:lnTo>
                  <a:lnTo>
                    <a:pt x="14878" y="10164"/>
                  </a:lnTo>
                  <a:lnTo>
                    <a:pt x="15297" y="10269"/>
                  </a:lnTo>
                  <a:lnTo>
                    <a:pt x="15821" y="10269"/>
                  </a:lnTo>
                  <a:lnTo>
                    <a:pt x="16031" y="9954"/>
                  </a:lnTo>
                  <a:lnTo>
                    <a:pt x="16135" y="9849"/>
                  </a:lnTo>
                  <a:lnTo>
                    <a:pt x="16345" y="9640"/>
                  </a:lnTo>
                  <a:lnTo>
                    <a:pt x="16345" y="9430"/>
                  </a:lnTo>
                  <a:lnTo>
                    <a:pt x="16240" y="9221"/>
                  </a:lnTo>
                  <a:lnTo>
                    <a:pt x="16240" y="9011"/>
                  </a:lnTo>
                  <a:lnTo>
                    <a:pt x="16135" y="8697"/>
                  </a:lnTo>
                  <a:lnTo>
                    <a:pt x="16135" y="8697"/>
                  </a:lnTo>
                  <a:lnTo>
                    <a:pt x="16555" y="8802"/>
                  </a:lnTo>
                  <a:lnTo>
                    <a:pt x="16764" y="8697"/>
                  </a:lnTo>
                  <a:lnTo>
                    <a:pt x="17183" y="8592"/>
                  </a:lnTo>
                  <a:lnTo>
                    <a:pt x="17917" y="8592"/>
                  </a:lnTo>
                  <a:lnTo>
                    <a:pt x="18021" y="8697"/>
                  </a:lnTo>
                  <a:lnTo>
                    <a:pt x="18231" y="8592"/>
                  </a:lnTo>
                  <a:lnTo>
                    <a:pt x="18231" y="8383"/>
                  </a:lnTo>
                  <a:lnTo>
                    <a:pt x="19383" y="8068"/>
                  </a:lnTo>
                  <a:lnTo>
                    <a:pt x="20431" y="7649"/>
                  </a:lnTo>
                  <a:lnTo>
                    <a:pt x="20955" y="7335"/>
                  </a:lnTo>
                  <a:lnTo>
                    <a:pt x="21374" y="7021"/>
                  </a:lnTo>
                  <a:lnTo>
                    <a:pt x="22736" y="5973"/>
                  </a:lnTo>
                  <a:lnTo>
                    <a:pt x="22212" y="4715"/>
                  </a:lnTo>
                  <a:lnTo>
                    <a:pt x="22527" y="4296"/>
                  </a:lnTo>
                  <a:lnTo>
                    <a:pt x="22317" y="4087"/>
                  </a:lnTo>
                  <a:lnTo>
                    <a:pt x="22212" y="3877"/>
                  </a:lnTo>
                  <a:lnTo>
                    <a:pt x="22212" y="3563"/>
                  </a:lnTo>
                  <a:lnTo>
                    <a:pt x="22212" y="3353"/>
                  </a:lnTo>
                  <a:lnTo>
                    <a:pt x="21165" y="3353"/>
                  </a:lnTo>
                  <a:lnTo>
                    <a:pt x="20850" y="3144"/>
                  </a:lnTo>
                  <a:lnTo>
                    <a:pt x="20641" y="2830"/>
                  </a:lnTo>
                  <a:lnTo>
                    <a:pt x="20431" y="2306"/>
                  </a:lnTo>
                  <a:lnTo>
                    <a:pt x="20326" y="2096"/>
                  </a:lnTo>
                  <a:lnTo>
                    <a:pt x="20117" y="1991"/>
                  </a:lnTo>
                  <a:lnTo>
                    <a:pt x="19383" y="1991"/>
                  </a:lnTo>
                  <a:lnTo>
                    <a:pt x="19069" y="1887"/>
                  </a:lnTo>
                  <a:lnTo>
                    <a:pt x="18650" y="1991"/>
                  </a:lnTo>
                  <a:lnTo>
                    <a:pt x="18545" y="1991"/>
                  </a:lnTo>
                  <a:lnTo>
                    <a:pt x="18231" y="1887"/>
                  </a:lnTo>
                  <a:lnTo>
                    <a:pt x="18231" y="1677"/>
                  </a:lnTo>
                  <a:lnTo>
                    <a:pt x="18336" y="1363"/>
                  </a:lnTo>
                  <a:lnTo>
                    <a:pt x="18336" y="1153"/>
                  </a:lnTo>
                  <a:lnTo>
                    <a:pt x="18545" y="734"/>
                  </a:lnTo>
                  <a:lnTo>
                    <a:pt x="18755" y="420"/>
                  </a:lnTo>
                  <a:lnTo>
                    <a:pt x="18650" y="315"/>
                  </a:lnTo>
                  <a:lnTo>
                    <a:pt x="18545" y="315"/>
                  </a:lnTo>
                  <a:lnTo>
                    <a:pt x="18336" y="420"/>
                  </a:lnTo>
                  <a:lnTo>
                    <a:pt x="18126" y="629"/>
                  </a:lnTo>
                  <a:lnTo>
                    <a:pt x="17917" y="839"/>
                  </a:lnTo>
                  <a:lnTo>
                    <a:pt x="17707" y="944"/>
                  </a:lnTo>
                  <a:lnTo>
                    <a:pt x="17498" y="1048"/>
                  </a:lnTo>
                  <a:lnTo>
                    <a:pt x="17183" y="944"/>
                  </a:lnTo>
                  <a:lnTo>
                    <a:pt x="16450" y="1153"/>
                  </a:lnTo>
                  <a:lnTo>
                    <a:pt x="16345" y="1363"/>
                  </a:lnTo>
                  <a:lnTo>
                    <a:pt x="16135" y="1572"/>
                  </a:lnTo>
                  <a:lnTo>
                    <a:pt x="16135" y="1782"/>
                  </a:lnTo>
                  <a:lnTo>
                    <a:pt x="16031" y="2306"/>
                  </a:lnTo>
                  <a:lnTo>
                    <a:pt x="16031" y="2515"/>
                  </a:lnTo>
                  <a:lnTo>
                    <a:pt x="16031" y="2830"/>
                  </a:lnTo>
                  <a:lnTo>
                    <a:pt x="15821" y="2934"/>
                  </a:lnTo>
                  <a:lnTo>
                    <a:pt x="15612" y="2934"/>
                  </a:lnTo>
                  <a:lnTo>
                    <a:pt x="15297" y="2830"/>
                  </a:lnTo>
                  <a:lnTo>
                    <a:pt x="14878" y="2725"/>
                  </a:lnTo>
                  <a:lnTo>
                    <a:pt x="14564" y="2410"/>
                  </a:lnTo>
                  <a:lnTo>
                    <a:pt x="14564" y="2306"/>
                  </a:lnTo>
                  <a:lnTo>
                    <a:pt x="14459" y="1991"/>
                  </a:lnTo>
                  <a:lnTo>
                    <a:pt x="14354" y="1467"/>
                  </a:lnTo>
                  <a:lnTo>
                    <a:pt x="14250" y="1258"/>
                  </a:lnTo>
                  <a:lnTo>
                    <a:pt x="14145" y="944"/>
                  </a:lnTo>
                  <a:lnTo>
                    <a:pt x="13621" y="524"/>
                  </a:lnTo>
                  <a:lnTo>
                    <a:pt x="1267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3220625" y="1291100"/>
              <a:ext cx="929900" cy="1102775"/>
            </a:xfrm>
            <a:custGeom>
              <a:avLst/>
              <a:gdLst/>
              <a:ahLst/>
              <a:cxnLst/>
              <a:rect l="l" t="t" r="r" b="b"/>
              <a:pathLst>
                <a:path w="37196" h="44111" extrusionOk="0">
                  <a:moveTo>
                    <a:pt x="33424" y="1"/>
                  </a:moveTo>
                  <a:lnTo>
                    <a:pt x="33214" y="105"/>
                  </a:lnTo>
                  <a:lnTo>
                    <a:pt x="32900" y="420"/>
                  </a:lnTo>
                  <a:lnTo>
                    <a:pt x="32795" y="524"/>
                  </a:lnTo>
                  <a:lnTo>
                    <a:pt x="32795" y="734"/>
                  </a:lnTo>
                  <a:lnTo>
                    <a:pt x="32900" y="1048"/>
                  </a:lnTo>
                  <a:lnTo>
                    <a:pt x="33005" y="1153"/>
                  </a:lnTo>
                  <a:lnTo>
                    <a:pt x="33005" y="1258"/>
                  </a:lnTo>
                  <a:lnTo>
                    <a:pt x="32795" y="1153"/>
                  </a:lnTo>
                  <a:lnTo>
                    <a:pt x="32586" y="1258"/>
                  </a:lnTo>
                  <a:lnTo>
                    <a:pt x="32167" y="1258"/>
                  </a:lnTo>
                  <a:lnTo>
                    <a:pt x="31957" y="1048"/>
                  </a:lnTo>
                  <a:lnTo>
                    <a:pt x="31643" y="944"/>
                  </a:lnTo>
                  <a:lnTo>
                    <a:pt x="30909" y="944"/>
                  </a:lnTo>
                  <a:lnTo>
                    <a:pt x="30909" y="1153"/>
                  </a:lnTo>
                  <a:lnTo>
                    <a:pt x="30804" y="944"/>
                  </a:lnTo>
                  <a:lnTo>
                    <a:pt x="30700" y="944"/>
                  </a:lnTo>
                  <a:lnTo>
                    <a:pt x="30490" y="1048"/>
                  </a:lnTo>
                  <a:lnTo>
                    <a:pt x="30490" y="1153"/>
                  </a:lnTo>
                  <a:lnTo>
                    <a:pt x="30385" y="1258"/>
                  </a:lnTo>
                  <a:lnTo>
                    <a:pt x="30281" y="1258"/>
                  </a:lnTo>
                  <a:lnTo>
                    <a:pt x="30071" y="1363"/>
                  </a:lnTo>
                  <a:lnTo>
                    <a:pt x="29862" y="1467"/>
                  </a:lnTo>
                  <a:lnTo>
                    <a:pt x="29652" y="1677"/>
                  </a:lnTo>
                  <a:lnTo>
                    <a:pt x="29547" y="1782"/>
                  </a:lnTo>
                  <a:lnTo>
                    <a:pt x="29442" y="1887"/>
                  </a:lnTo>
                  <a:lnTo>
                    <a:pt x="29233" y="1887"/>
                  </a:lnTo>
                  <a:lnTo>
                    <a:pt x="28814" y="1991"/>
                  </a:lnTo>
                  <a:lnTo>
                    <a:pt x="28290" y="1991"/>
                  </a:lnTo>
                  <a:lnTo>
                    <a:pt x="28185" y="1887"/>
                  </a:lnTo>
                  <a:lnTo>
                    <a:pt x="27556" y="1887"/>
                  </a:lnTo>
                  <a:lnTo>
                    <a:pt x="27556" y="1782"/>
                  </a:lnTo>
                  <a:lnTo>
                    <a:pt x="27452" y="1572"/>
                  </a:lnTo>
                  <a:lnTo>
                    <a:pt x="27242" y="1363"/>
                  </a:lnTo>
                  <a:lnTo>
                    <a:pt x="26928" y="1363"/>
                  </a:lnTo>
                  <a:lnTo>
                    <a:pt x="26823" y="1467"/>
                  </a:lnTo>
                  <a:lnTo>
                    <a:pt x="26613" y="1677"/>
                  </a:lnTo>
                  <a:lnTo>
                    <a:pt x="26613" y="1887"/>
                  </a:lnTo>
                  <a:lnTo>
                    <a:pt x="26509" y="1991"/>
                  </a:lnTo>
                  <a:lnTo>
                    <a:pt x="26194" y="1887"/>
                  </a:lnTo>
                  <a:lnTo>
                    <a:pt x="26090" y="1991"/>
                  </a:lnTo>
                  <a:lnTo>
                    <a:pt x="25985" y="1991"/>
                  </a:lnTo>
                  <a:lnTo>
                    <a:pt x="25775" y="2096"/>
                  </a:lnTo>
                  <a:lnTo>
                    <a:pt x="25671" y="2201"/>
                  </a:lnTo>
                  <a:lnTo>
                    <a:pt x="25566" y="2306"/>
                  </a:lnTo>
                  <a:lnTo>
                    <a:pt x="25251" y="2306"/>
                  </a:lnTo>
                  <a:lnTo>
                    <a:pt x="25147" y="2410"/>
                  </a:lnTo>
                  <a:lnTo>
                    <a:pt x="25042" y="2515"/>
                  </a:lnTo>
                  <a:lnTo>
                    <a:pt x="24832" y="2515"/>
                  </a:lnTo>
                  <a:lnTo>
                    <a:pt x="24728" y="2410"/>
                  </a:lnTo>
                  <a:lnTo>
                    <a:pt x="24623" y="2410"/>
                  </a:lnTo>
                  <a:lnTo>
                    <a:pt x="23889" y="2515"/>
                  </a:lnTo>
                  <a:lnTo>
                    <a:pt x="23680" y="2620"/>
                  </a:lnTo>
                  <a:lnTo>
                    <a:pt x="23575" y="2725"/>
                  </a:lnTo>
                  <a:lnTo>
                    <a:pt x="23470" y="2620"/>
                  </a:lnTo>
                  <a:lnTo>
                    <a:pt x="23470" y="2515"/>
                  </a:lnTo>
                  <a:lnTo>
                    <a:pt x="23261" y="2201"/>
                  </a:lnTo>
                  <a:lnTo>
                    <a:pt x="23051" y="2096"/>
                  </a:lnTo>
                  <a:lnTo>
                    <a:pt x="23051" y="1991"/>
                  </a:lnTo>
                  <a:lnTo>
                    <a:pt x="22946" y="1991"/>
                  </a:lnTo>
                  <a:lnTo>
                    <a:pt x="22632" y="1887"/>
                  </a:lnTo>
                  <a:lnTo>
                    <a:pt x="22318" y="1782"/>
                  </a:lnTo>
                  <a:lnTo>
                    <a:pt x="22003" y="1782"/>
                  </a:lnTo>
                  <a:lnTo>
                    <a:pt x="21480" y="1887"/>
                  </a:lnTo>
                  <a:lnTo>
                    <a:pt x="21270" y="2096"/>
                  </a:lnTo>
                  <a:lnTo>
                    <a:pt x="21270" y="2410"/>
                  </a:lnTo>
                  <a:lnTo>
                    <a:pt x="21165" y="2410"/>
                  </a:lnTo>
                  <a:lnTo>
                    <a:pt x="20956" y="2201"/>
                  </a:lnTo>
                  <a:lnTo>
                    <a:pt x="20641" y="1991"/>
                  </a:lnTo>
                  <a:lnTo>
                    <a:pt x="20537" y="1887"/>
                  </a:lnTo>
                  <a:lnTo>
                    <a:pt x="20432" y="1887"/>
                  </a:lnTo>
                  <a:lnTo>
                    <a:pt x="20327" y="1677"/>
                  </a:lnTo>
                  <a:lnTo>
                    <a:pt x="20222" y="1467"/>
                  </a:lnTo>
                  <a:lnTo>
                    <a:pt x="20013" y="1363"/>
                  </a:lnTo>
                  <a:lnTo>
                    <a:pt x="19908" y="1363"/>
                  </a:lnTo>
                  <a:lnTo>
                    <a:pt x="19698" y="1258"/>
                  </a:lnTo>
                  <a:lnTo>
                    <a:pt x="19594" y="1258"/>
                  </a:lnTo>
                  <a:lnTo>
                    <a:pt x="19489" y="1363"/>
                  </a:lnTo>
                  <a:lnTo>
                    <a:pt x="19489" y="1467"/>
                  </a:lnTo>
                  <a:lnTo>
                    <a:pt x="19174" y="1258"/>
                  </a:lnTo>
                  <a:lnTo>
                    <a:pt x="19070" y="1153"/>
                  </a:lnTo>
                  <a:lnTo>
                    <a:pt x="18755" y="1048"/>
                  </a:lnTo>
                  <a:lnTo>
                    <a:pt x="18231" y="1048"/>
                  </a:lnTo>
                  <a:lnTo>
                    <a:pt x="18127" y="944"/>
                  </a:lnTo>
                  <a:lnTo>
                    <a:pt x="18022" y="944"/>
                  </a:lnTo>
                  <a:lnTo>
                    <a:pt x="17917" y="839"/>
                  </a:lnTo>
                  <a:lnTo>
                    <a:pt x="17603" y="839"/>
                  </a:lnTo>
                  <a:lnTo>
                    <a:pt x="17393" y="944"/>
                  </a:lnTo>
                  <a:lnTo>
                    <a:pt x="17393" y="1048"/>
                  </a:lnTo>
                  <a:lnTo>
                    <a:pt x="17289" y="1467"/>
                  </a:lnTo>
                  <a:lnTo>
                    <a:pt x="17289" y="1782"/>
                  </a:lnTo>
                  <a:lnTo>
                    <a:pt x="17289" y="1887"/>
                  </a:lnTo>
                  <a:lnTo>
                    <a:pt x="17079" y="2096"/>
                  </a:lnTo>
                  <a:lnTo>
                    <a:pt x="16974" y="2410"/>
                  </a:lnTo>
                  <a:lnTo>
                    <a:pt x="16869" y="2410"/>
                  </a:lnTo>
                  <a:lnTo>
                    <a:pt x="16765" y="2515"/>
                  </a:lnTo>
                  <a:lnTo>
                    <a:pt x="16660" y="2620"/>
                  </a:lnTo>
                  <a:lnTo>
                    <a:pt x="16450" y="2725"/>
                  </a:lnTo>
                  <a:lnTo>
                    <a:pt x="16346" y="2934"/>
                  </a:lnTo>
                  <a:lnTo>
                    <a:pt x="16241" y="3144"/>
                  </a:lnTo>
                  <a:lnTo>
                    <a:pt x="16241" y="3458"/>
                  </a:lnTo>
                  <a:lnTo>
                    <a:pt x="16241" y="3563"/>
                  </a:lnTo>
                  <a:lnTo>
                    <a:pt x="16241" y="3772"/>
                  </a:lnTo>
                  <a:lnTo>
                    <a:pt x="16346" y="4087"/>
                  </a:lnTo>
                  <a:lnTo>
                    <a:pt x="16660" y="4192"/>
                  </a:lnTo>
                  <a:lnTo>
                    <a:pt x="16660" y="4296"/>
                  </a:lnTo>
                  <a:lnTo>
                    <a:pt x="16555" y="4401"/>
                  </a:lnTo>
                  <a:lnTo>
                    <a:pt x="16346" y="4506"/>
                  </a:lnTo>
                  <a:lnTo>
                    <a:pt x="16136" y="4715"/>
                  </a:lnTo>
                  <a:lnTo>
                    <a:pt x="16136" y="4925"/>
                  </a:lnTo>
                  <a:lnTo>
                    <a:pt x="15822" y="5135"/>
                  </a:lnTo>
                  <a:lnTo>
                    <a:pt x="15612" y="5344"/>
                  </a:lnTo>
                  <a:lnTo>
                    <a:pt x="15403" y="5449"/>
                  </a:lnTo>
                  <a:lnTo>
                    <a:pt x="15403" y="5554"/>
                  </a:lnTo>
                  <a:lnTo>
                    <a:pt x="15298" y="5763"/>
                  </a:lnTo>
                  <a:lnTo>
                    <a:pt x="15507" y="6078"/>
                  </a:lnTo>
                  <a:lnTo>
                    <a:pt x="15612" y="6182"/>
                  </a:lnTo>
                  <a:lnTo>
                    <a:pt x="15717" y="6497"/>
                  </a:lnTo>
                  <a:lnTo>
                    <a:pt x="15822" y="6601"/>
                  </a:lnTo>
                  <a:lnTo>
                    <a:pt x="15822" y="6916"/>
                  </a:lnTo>
                  <a:lnTo>
                    <a:pt x="15717" y="7125"/>
                  </a:lnTo>
                  <a:lnTo>
                    <a:pt x="15717" y="7335"/>
                  </a:lnTo>
                  <a:lnTo>
                    <a:pt x="15717" y="7440"/>
                  </a:lnTo>
                  <a:lnTo>
                    <a:pt x="15926" y="7649"/>
                  </a:lnTo>
                  <a:lnTo>
                    <a:pt x="15926" y="7754"/>
                  </a:lnTo>
                  <a:lnTo>
                    <a:pt x="15717" y="7754"/>
                  </a:lnTo>
                  <a:lnTo>
                    <a:pt x="15403" y="7649"/>
                  </a:lnTo>
                  <a:lnTo>
                    <a:pt x="15298" y="7544"/>
                  </a:lnTo>
                  <a:lnTo>
                    <a:pt x="14879" y="7544"/>
                  </a:lnTo>
                  <a:lnTo>
                    <a:pt x="14774" y="7649"/>
                  </a:lnTo>
                  <a:lnTo>
                    <a:pt x="14669" y="7754"/>
                  </a:lnTo>
                  <a:lnTo>
                    <a:pt x="14669" y="7963"/>
                  </a:lnTo>
                  <a:lnTo>
                    <a:pt x="14460" y="7859"/>
                  </a:lnTo>
                  <a:lnTo>
                    <a:pt x="14355" y="7754"/>
                  </a:lnTo>
                  <a:lnTo>
                    <a:pt x="14040" y="7649"/>
                  </a:lnTo>
                  <a:lnTo>
                    <a:pt x="13831" y="7649"/>
                  </a:lnTo>
                  <a:lnTo>
                    <a:pt x="13726" y="7754"/>
                  </a:lnTo>
                  <a:lnTo>
                    <a:pt x="13621" y="7859"/>
                  </a:lnTo>
                  <a:lnTo>
                    <a:pt x="13517" y="8068"/>
                  </a:lnTo>
                  <a:lnTo>
                    <a:pt x="13517" y="8278"/>
                  </a:lnTo>
                  <a:lnTo>
                    <a:pt x="13517" y="8383"/>
                  </a:lnTo>
                  <a:lnTo>
                    <a:pt x="13621" y="8592"/>
                  </a:lnTo>
                  <a:lnTo>
                    <a:pt x="13726" y="8697"/>
                  </a:lnTo>
                  <a:lnTo>
                    <a:pt x="13831" y="8697"/>
                  </a:lnTo>
                  <a:lnTo>
                    <a:pt x="13831" y="9011"/>
                  </a:lnTo>
                  <a:lnTo>
                    <a:pt x="13936" y="9116"/>
                  </a:lnTo>
                  <a:lnTo>
                    <a:pt x="14250" y="9535"/>
                  </a:lnTo>
                  <a:lnTo>
                    <a:pt x="14355" y="9640"/>
                  </a:lnTo>
                  <a:lnTo>
                    <a:pt x="14355" y="9745"/>
                  </a:lnTo>
                  <a:lnTo>
                    <a:pt x="14460" y="10059"/>
                  </a:lnTo>
                  <a:lnTo>
                    <a:pt x="14460" y="10164"/>
                  </a:lnTo>
                  <a:lnTo>
                    <a:pt x="14460" y="10269"/>
                  </a:lnTo>
                  <a:lnTo>
                    <a:pt x="14564" y="10478"/>
                  </a:lnTo>
                  <a:lnTo>
                    <a:pt x="14460" y="10478"/>
                  </a:lnTo>
                  <a:lnTo>
                    <a:pt x="14460" y="10583"/>
                  </a:lnTo>
                  <a:lnTo>
                    <a:pt x="14355" y="10688"/>
                  </a:lnTo>
                  <a:lnTo>
                    <a:pt x="14460" y="11002"/>
                  </a:lnTo>
                  <a:lnTo>
                    <a:pt x="14250" y="11002"/>
                  </a:lnTo>
                  <a:lnTo>
                    <a:pt x="14040" y="10792"/>
                  </a:lnTo>
                  <a:lnTo>
                    <a:pt x="13831" y="10583"/>
                  </a:lnTo>
                  <a:lnTo>
                    <a:pt x="13726" y="10583"/>
                  </a:lnTo>
                  <a:lnTo>
                    <a:pt x="13621" y="10478"/>
                  </a:lnTo>
                  <a:lnTo>
                    <a:pt x="13307" y="10583"/>
                  </a:lnTo>
                  <a:lnTo>
                    <a:pt x="13202" y="10688"/>
                  </a:lnTo>
                  <a:lnTo>
                    <a:pt x="13098" y="11002"/>
                  </a:lnTo>
                  <a:lnTo>
                    <a:pt x="13098" y="11316"/>
                  </a:lnTo>
                  <a:lnTo>
                    <a:pt x="13098" y="11526"/>
                  </a:lnTo>
                  <a:lnTo>
                    <a:pt x="12993" y="11526"/>
                  </a:lnTo>
                  <a:lnTo>
                    <a:pt x="12888" y="11631"/>
                  </a:lnTo>
                  <a:lnTo>
                    <a:pt x="12783" y="11840"/>
                  </a:lnTo>
                  <a:lnTo>
                    <a:pt x="12678" y="12050"/>
                  </a:lnTo>
                  <a:lnTo>
                    <a:pt x="12783" y="12469"/>
                  </a:lnTo>
                  <a:lnTo>
                    <a:pt x="13202" y="12783"/>
                  </a:lnTo>
                  <a:lnTo>
                    <a:pt x="13307" y="12888"/>
                  </a:lnTo>
                  <a:lnTo>
                    <a:pt x="13621" y="12993"/>
                  </a:lnTo>
                  <a:lnTo>
                    <a:pt x="13936" y="12888"/>
                  </a:lnTo>
                  <a:lnTo>
                    <a:pt x="14145" y="12783"/>
                  </a:lnTo>
                  <a:lnTo>
                    <a:pt x="14355" y="12888"/>
                  </a:lnTo>
                  <a:lnTo>
                    <a:pt x="14355" y="13202"/>
                  </a:lnTo>
                  <a:lnTo>
                    <a:pt x="14564" y="13307"/>
                  </a:lnTo>
                  <a:lnTo>
                    <a:pt x="14879" y="13517"/>
                  </a:lnTo>
                  <a:lnTo>
                    <a:pt x="15088" y="13517"/>
                  </a:lnTo>
                  <a:lnTo>
                    <a:pt x="15193" y="13621"/>
                  </a:lnTo>
                  <a:lnTo>
                    <a:pt x="15403" y="13726"/>
                  </a:lnTo>
                  <a:lnTo>
                    <a:pt x="15193" y="14040"/>
                  </a:lnTo>
                  <a:lnTo>
                    <a:pt x="14774" y="14040"/>
                  </a:lnTo>
                  <a:lnTo>
                    <a:pt x="14669" y="13936"/>
                  </a:lnTo>
                  <a:lnTo>
                    <a:pt x="14564" y="13936"/>
                  </a:lnTo>
                  <a:lnTo>
                    <a:pt x="14564" y="13831"/>
                  </a:lnTo>
                  <a:lnTo>
                    <a:pt x="14355" y="13621"/>
                  </a:lnTo>
                  <a:lnTo>
                    <a:pt x="13936" y="13621"/>
                  </a:lnTo>
                  <a:lnTo>
                    <a:pt x="13831" y="13831"/>
                  </a:lnTo>
                  <a:lnTo>
                    <a:pt x="13621" y="13831"/>
                  </a:lnTo>
                  <a:lnTo>
                    <a:pt x="13517" y="14040"/>
                  </a:lnTo>
                  <a:lnTo>
                    <a:pt x="13517" y="14145"/>
                  </a:lnTo>
                  <a:lnTo>
                    <a:pt x="13412" y="14250"/>
                  </a:lnTo>
                  <a:lnTo>
                    <a:pt x="13307" y="14460"/>
                  </a:lnTo>
                  <a:lnTo>
                    <a:pt x="13202" y="14669"/>
                  </a:lnTo>
                  <a:lnTo>
                    <a:pt x="13098" y="15088"/>
                  </a:lnTo>
                  <a:lnTo>
                    <a:pt x="12783" y="14983"/>
                  </a:lnTo>
                  <a:lnTo>
                    <a:pt x="12678" y="14879"/>
                  </a:lnTo>
                  <a:lnTo>
                    <a:pt x="12678" y="14774"/>
                  </a:lnTo>
                  <a:lnTo>
                    <a:pt x="12678" y="14564"/>
                  </a:lnTo>
                  <a:lnTo>
                    <a:pt x="12469" y="14250"/>
                  </a:lnTo>
                  <a:lnTo>
                    <a:pt x="12259" y="14040"/>
                  </a:lnTo>
                  <a:lnTo>
                    <a:pt x="11840" y="13831"/>
                  </a:lnTo>
                  <a:lnTo>
                    <a:pt x="11735" y="13831"/>
                  </a:lnTo>
                  <a:lnTo>
                    <a:pt x="11526" y="13936"/>
                  </a:lnTo>
                  <a:lnTo>
                    <a:pt x="11421" y="14040"/>
                  </a:lnTo>
                  <a:lnTo>
                    <a:pt x="11316" y="14145"/>
                  </a:lnTo>
                  <a:lnTo>
                    <a:pt x="11212" y="14460"/>
                  </a:lnTo>
                  <a:lnTo>
                    <a:pt x="11107" y="14564"/>
                  </a:lnTo>
                  <a:lnTo>
                    <a:pt x="11107" y="14774"/>
                  </a:lnTo>
                  <a:lnTo>
                    <a:pt x="10373" y="14774"/>
                  </a:lnTo>
                  <a:lnTo>
                    <a:pt x="10059" y="14879"/>
                  </a:lnTo>
                  <a:lnTo>
                    <a:pt x="10059" y="14983"/>
                  </a:lnTo>
                  <a:lnTo>
                    <a:pt x="9954" y="14983"/>
                  </a:lnTo>
                  <a:lnTo>
                    <a:pt x="9640" y="15088"/>
                  </a:lnTo>
                  <a:lnTo>
                    <a:pt x="9640" y="15193"/>
                  </a:lnTo>
                  <a:lnTo>
                    <a:pt x="9535" y="15612"/>
                  </a:lnTo>
                  <a:lnTo>
                    <a:pt x="9535" y="16031"/>
                  </a:lnTo>
                  <a:lnTo>
                    <a:pt x="9640" y="16345"/>
                  </a:lnTo>
                  <a:lnTo>
                    <a:pt x="9640" y="16660"/>
                  </a:lnTo>
                  <a:lnTo>
                    <a:pt x="9640" y="16869"/>
                  </a:lnTo>
                  <a:lnTo>
                    <a:pt x="9640" y="16974"/>
                  </a:lnTo>
                  <a:lnTo>
                    <a:pt x="9535" y="17079"/>
                  </a:lnTo>
                  <a:lnTo>
                    <a:pt x="9535" y="17288"/>
                  </a:lnTo>
                  <a:lnTo>
                    <a:pt x="9640" y="17498"/>
                  </a:lnTo>
                  <a:lnTo>
                    <a:pt x="9640" y="17603"/>
                  </a:lnTo>
                  <a:lnTo>
                    <a:pt x="10164" y="17917"/>
                  </a:lnTo>
                  <a:lnTo>
                    <a:pt x="9745" y="18127"/>
                  </a:lnTo>
                  <a:lnTo>
                    <a:pt x="9640" y="18546"/>
                  </a:lnTo>
                  <a:lnTo>
                    <a:pt x="9640" y="18651"/>
                  </a:lnTo>
                  <a:lnTo>
                    <a:pt x="9640" y="18860"/>
                  </a:lnTo>
                  <a:lnTo>
                    <a:pt x="9640" y="19070"/>
                  </a:lnTo>
                  <a:lnTo>
                    <a:pt x="9535" y="19279"/>
                  </a:lnTo>
                  <a:lnTo>
                    <a:pt x="9535" y="19384"/>
                  </a:lnTo>
                  <a:lnTo>
                    <a:pt x="9640" y="19593"/>
                  </a:lnTo>
                  <a:lnTo>
                    <a:pt x="9849" y="19698"/>
                  </a:lnTo>
                  <a:lnTo>
                    <a:pt x="9849" y="19593"/>
                  </a:lnTo>
                  <a:lnTo>
                    <a:pt x="9954" y="19698"/>
                  </a:lnTo>
                  <a:lnTo>
                    <a:pt x="10164" y="19908"/>
                  </a:lnTo>
                  <a:lnTo>
                    <a:pt x="10269" y="20117"/>
                  </a:lnTo>
                  <a:lnTo>
                    <a:pt x="10373" y="20327"/>
                  </a:lnTo>
                  <a:lnTo>
                    <a:pt x="10059" y="20117"/>
                  </a:lnTo>
                  <a:lnTo>
                    <a:pt x="9745" y="20013"/>
                  </a:lnTo>
                  <a:lnTo>
                    <a:pt x="9535" y="20013"/>
                  </a:lnTo>
                  <a:lnTo>
                    <a:pt x="9326" y="20222"/>
                  </a:lnTo>
                  <a:lnTo>
                    <a:pt x="9116" y="20432"/>
                  </a:lnTo>
                  <a:lnTo>
                    <a:pt x="9116" y="20851"/>
                  </a:lnTo>
                  <a:lnTo>
                    <a:pt x="9011" y="21270"/>
                  </a:lnTo>
                  <a:lnTo>
                    <a:pt x="9011" y="21584"/>
                  </a:lnTo>
                  <a:lnTo>
                    <a:pt x="9011" y="21794"/>
                  </a:lnTo>
                  <a:lnTo>
                    <a:pt x="9011" y="21899"/>
                  </a:lnTo>
                  <a:lnTo>
                    <a:pt x="8907" y="22213"/>
                  </a:lnTo>
                  <a:lnTo>
                    <a:pt x="9011" y="22422"/>
                  </a:lnTo>
                  <a:lnTo>
                    <a:pt x="9011" y="22527"/>
                  </a:lnTo>
                  <a:lnTo>
                    <a:pt x="9116" y="22946"/>
                  </a:lnTo>
                  <a:lnTo>
                    <a:pt x="9221" y="23051"/>
                  </a:lnTo>
                  <a:lnTo>
                    <a:pt x="9430" y="23261"/>
                  </a:lnTo>
                  <a:lnTo>
                    <a:pt x="9430" y="23365"/>
                  </a:lnTo>
                  <a:lnTo>
                    <a:pt x="9430" y="23680"/>
                  </a:lnTo>
                  <a:lnTo>
                    <a:pt x="9326" y="23994"/>
                  </a:lnTo>
                  <a:lnTo>
                    <a:pt x="9430" y="24308"/>
                  </a:lnTo>
                  <a:lnTo>
                    <a:pt x="9640" y="24518"/>
                  </a:lnTo>
                  <a:lnTo>
                    <a:pt x="9849" y="24727"/>
                  </a:lnTo>
                  <a:lnTo>
                    <a:pt x="10164" y="24832"/>
                  </a:lnTo>
                  <a:lnTo>
                    <a:pt x="10478" y="24832"/>
                  </a:lnTo>
                  <a:lnTo>
                    <a:pt x="10792" y="24727"/>
                  </a:lnTo>
                  <a:lnTo>
                    <a:pt x="10478" y="25042"/>
                  </a:lnTo>
                  <a:lnTo>
                    <a:pt x="10373" y="25251"/>
                  </a:lnTo>
                  <a:lnTo>
                    <a:pt x="10373" y="25566"/>
                  </a:lnTo>
                  <a:lnTo>
                    <a:pt x="10269" y="25566"/>
                  </a:lnTo>
                  <a:lnTo>
                    <a:pt x="10059" y="25670"/>
                  </a:lnTo>
                  <a:lnTo>
                    <a:pt x="9849" y="25775"/>
                  </a:lnTo>
                  <a:lnTo>
                    <a:pt x="9745" y="25775"/>
                  </a:lnTo>
                  <a:lnTo>
                    <a:pt x="9430" y="25985"/>
                  </a:lnTo>
                  <a:lnTo>
                    <a:pt x="9116" y="26090"/>
                  </a:lnTo>
                  <a:lnTo>
                    <a:pt x="8907" y="25880"/>
                  </a:lnTo>
                  <a:lnTo>
                    <a:pt x="9011" y="25775"/>
                  </a:lnTo>
                  <a:lnTo>
                    <a:pt x="9011" y="25461"/>
                  </a:lnTo>
                  <a:lnTo>
                    <a:pt x="8907" y="25147"/>
                  </a:lnTo>
                  <a:lnTo>
                    <a:pt x="8907" y="25042"/>
                  </a:lnTo>
                  <a:lnTo>
                    <a:pt x="8697" y="24937"/>
                  </a:lnTo>
                  <a:lnTo>
                    <a:pt x="8278" y="24832"/>
                  </a:lnTo>
                  <a:lnTo>
                    <a:pt x="8068" y="24832"/>
                  </a:lnTo>
                  <a:lnTo>
                    <a:pt x="8173" y="24727"/>
                  </a:lnTo>
                  <a:lnTo>
                    <a:pt x="8278" y="24308"/>
                  </a:lnTo>
                  <a:lnTo>
                    <a:pt x="8173" y="23994"/>
                  </a:lnTo>
                  <a:lnTo>
                    <a:pt x="8173" y="23889"/>
                  </a:lnTo>
                  <a:lnTo>
                    <a:pt x="8068" y="23156"/>
                  </a:lnTo>
                  <a:lnTo>
                    <a:pt x="8068" y="23051"/>
                  </a:lnTo>
                  <a:lnTo>
                    <a:pt x="8173" y="22842"/>
                  </a:lnTo>
                  <a:lnTo>
                    <a:pt x="8383" y="22632"/>
                  </a:lnTo>
                  <a:lnTo>
                    <a:pt x="8487" y="22108"/>
                  </a:lnTo>
                  <a:lnTo>
                    <a:pt x="8487" y="22003"/>
                  </a:lnTo>
                  <a:lnTo>
                    <a:pt x="8383" y="21794"/>
                  </a:lnTo>
                  <a:lnTo>
                    <a:pt x="8278" y="21479"/>
                  </a:lnTo>
                  <a:lnTo>
                    <a:pt x="8173" y="21375"/>
                  </a:lnTo>
                  <a:lnTo>
                    <a:pt x="8068" y="21270"/>
                  </a:lnTo>
                  <a:lnTo>
                    <a:pt x="7754" y="21270"/>
                  </a:lnTo>
                  <a:lnTo>
                    <a:pt x="7649" y="21375"/>
                  </a:lnTo>
                  <a:lnTo>
                    <a:pt x="7649" y="21689"/>
                  </a:lnTo>
                  <a:lnTo>
                    <a:pt x="7754" y="21794"/>
                  </a:lnTo>
                  <a:lnTo>
                    <a:pt x="7649" y="22108"/>
                  </a:lnTo>
                  <a:lnTo>
                    <a:pt x="7544" y="22318"/>
                  </a:lnTo>
                  <a:lnTo>
                    <a:pt x="7335" y="22318"/>
                  </a:lnTo>
                  <a:lnTo>
                    <a:pt x="7230" y="22422"/>
                  </a:lnTo>
                  <a:lnTo>
                    <a:pt x="7021" y="22632"/>
                  </a:lnTo>
                  <a:lnTo>
                    <a:pt x="6916" y="23051"/>
                  </a:lnTo>
                  <a:lnTo>
                    <a:pt x="6916" y="23365"/>
                  </a:lnTo>
                  <a:lnTo>
                    <a:pt x="6811" y="23261"/>
                  </a:lnTo>
                  <a:lnTo>
                    <a:pt x="6916" y="22737"/>
                  </a:lnTo>
                  <a:lnTo>
                    <a:pt x="7021" y="22318"/>
                  </a:lnTo>
                  <a:lnTo>
                    <a:pt x="6916" y="22213"/>
                  </a:lnTo>
                  <a:lnTo>
                    <a:pt x="6916" y="21794"/>
                  </a:lnTo>
                  <a:lnTo>
                    <a:pt x="6916" y="21689"/>
                  </a:lnTo>
                  <a:lnTo>
                    <a:pt x="6916" y="21270"/>
                  </a:lnTo>
                  <a:lnTo>
                    <a:pt x="6811" y="20851"/>
                  </a:lnTo>
                  <a:lnTo>
                    <a:pt x="6916" y="20432"/>
                  </a:lnTo>
                  <a:lnTo>
                    <a:pt x="6916" y="20222"/>
                  </a:lnTo>
                  <a:lnTo>
                    <a:pt x="6811" y="20117"/>
                  </a:lnTo>
                  <a:lnTo>
                    <a:pt x="6706" y="19803"/>
                  </a:lnTo>
                  <a:lnTo>
                    <a:pt x="6497" y="19489"/>
                  </a:lnTo>
                  <a:lnTo>
                    <a:pt x="6287" y="19174"/>
                  </a:lnTo>
                  <a:lnTo>
                    <a:pt x="6078" y="19070"/>
                  </a:lnTo>
                  <a:lnTo>
                    <a:pt x="5973" y="19070"/>
                  </a:lnTo>
                  <a:lnTo>
                    <a:pt x="5973" y="18965"/>
                  </a:lnTo>
                  <a:lnTo>
                    <a:pt x="5868" y="18860"/>
                  </a:lnTo>
                  <a:lnTo>
                    <a:pt x="5763" y="18651"/>
                  </a:lnTo>
                  <a:lnTo>
                    <a:pt x="5763" y="18546"/>
                  </a:lnTo>
                  <a:lnTo>
                    <a:pt x="5658" y="18336"/>
                  </a:lnTo>
                  <a:lnTo>
                    <a:pt x="5554" y="18336"/>
                  </a:lnTo>
                  <a:lnTo>
                    <a:pt x="5449" y="18127"/>
                  </a:lnTo>
                  <a:lnTo>
                    <a:pt x="5239" y="17917"/>
                  </a:lnTo>
                  <a:lnTo>
                    <a:pt x="5239" y="17812"/>
                  </a:lnTo>
                  <a:lnTo>
                    <a:pt x="4506" y="17812"/>
                  </a:lnTo>
                  <a:lnTo>
                    <a:pt x="4401" y="17917"/>
                  </a:lnTo>
                  <a:lnTo>
                    <a:pt x="4296" y="18127"/>
                  </a:lnTo>
                  <a:lnTo>
                    <a:pt x="4192" y="18441"/>
                  </a:lnTo>
                  <a:lnTo>
                    <a:pt x="3982" y="18546"/>
                  </a:lnTo>
                  <a:lnTo>
                    <a:pt x="3877" y="18651"/>
                  </a:lnTo>
                  <a:lnTo>
                    <a:pt x="3773" y="18755"/>
                  </a:lnTo>
                  <a:lnTo>
                    <a:pt x="3563" y="19174"/>
                  </a:lnTo>
                  <a:lnTo>
                    <a:pt x="3563" y="19384"/>
                  </a:lnTo>
                  <a:lnTo>
                    <a:pt x="3668" y="19698"/>
                  </a:lnTo>
                  <a:lnTo>
                    <a:pt x="3668" y="19803"/>
                  </a:lnTo>
                  <a:lnTo>
                    <a:pt x="3773" y="19908"/>
                  </a:lnTo>
                  <a:lnTo>
                    <a:pt x="3773" y="20013"/>
                  </a:lnTo>
                  <a:lnTo>
                    <a:pt x="3773" y="20117"/>
                  </a:lnTo>
                  <a:lnTo>
                    <a:pt x="3877" y="20432"/>
                  </a:lnTo>
                  <a:lnTo>
                    <a:pt x="3773" y="20641"/>
                  </a:lnTo>
                  <a:lnTo>
                    <a:pt x="3773" y="20851"/>
                  </a:lnTo>
                  <a:lnTo>
                    <a:pt x="3877" y="21165"/>
                  </a:lnTo>
                  <a:lnTo>
                    <a:pt x="3668" y="21165"/>
                  </a:lnTo>
                  <a:lnTo>
                    <a:pt x="3458" y="21270"/>
                  </a:lnTo>
                  <a:lnTo>
                    <a:pt x="3353" y="21060"/>
                  </a:lnTo>
                  <a:lnTo>
                    <a:pt x="3249" y="20956"/>
                  </a:lnTo>
                  <a:lnTo>
                    <a:pt x="3039" y="20851"/>
                  </a:lnTo>
                  <a:lnTo>
                    <a:pt x="2934" y="20746"/>
                  </a:lnTo>
                  <a:lnTo>
                    <a:pt x="2830" y="20746"/>
                  </a:lnTo>
                  <a:lnTo>
                    <a:pt x="2830" y="20641"/>
                  </a:lnTo>
                  <a:lnTo>
                    <a:pt x="2725" y="20536"/>
                  </a:lnTo>
                  <a:lnTo>
                    <a:pt x="2725" y="20432"/>
                  </a:lnTo>
                  <a:lnTo>
                    <a:pt x="2620" y="20222"/>
                  </a:lnTo>
                  <a:lnTo>
                    <a:pt x="2515" y="20013"/>
                  </a:lnTo>
                  <a:lnTo>
                    <a:pt x="2410" y="19908"/>
                  </a:lnTo>
                  <a:lnTo>
                    <a:pt x="2306" y="19803"/>
                  </a:lnTo>
                  <a:lnTo>
                    <a:pt x="2201" y="19803"/>
                  </a:lnTo>
                  <a:lnTo>
                    <a:pt x="1782" y="19698"/>
                  </a:lnTo>
                  <a:lnTo>
                    <a:pt x="1572" y="19698"/>
                  </a:lnTo>
                  <a:lnTo>
                    <a:pt x="1467" y="19908"/>
                  </a:lnTo>
                  <a:lnTo>
                    <a:pt x="1467" y="20117"/>
                  </a:lnTo>
                  <a:lnTo>
                    <a:pt x="1467" y="20327"/>
                  </a:lnTo>
                  <a:lnTo>
                    <a:pt x="1467" y="20536"/>
                  </a:lnTo>
                  <a:lnTo>
                    <a:pt x="1363" y="20641"/>
                  </a:lnTo>
                  <a:lnTo>
                    <a:pt x="1363" y="20746"/>
                  </a:lnTo>
                  <a:lnTo>
                    <a:pt x="1363" y="21060"/>
                  </a:lnTo>
                  <a:lnTo>
                    <a:pt x="1467" y="21165"/>
                  </a:lnTo>
                  <a:lnTo>
                    <a:pt x="1572" y="21270"/>
                  </a:lnTo>
                  <a:lnTo>
                    <a:pt x="1677" y="21270"/>
                  </a:lnTo>
                  <a:lnTo>
                    <a:pt x="1887" y="21375"/>
                  </a:lnTo>
                  <a:lnTo>
                    <a:pt x="1572" y="21584"/>
                  </a:lnTo>
                  <a:lnTo>
                    <a:pt x="1467" y="21794"/>
                  </a:lnTo>
                  <a:lnTo>
                    <a:pt x="1258" y="21479"/>
                  </a:lnTo>
                  <a:lnTo>
                    <a:pt x="1048" y="21375"/>
                  </a:lnTo>
                  <a:lnTo>
                    <a:pt x="629" y="21375"/>
                  </a:lnTo>
                  <a:lnTo>
                    <a:pt x="420" y="21584"/>
                  </a:lnTo>
                  <a:lnTo>
                    <a:pt x="420" y="21689"/>
                  </a:lnTo>
                  <a:lnTo>
                    <a:pt x="420" y="22213"/>
                  </a:lnTo>
                  <a:lnTo>
                    <a:pt x="210" y="22318"/>
                  </a:lnTo>
                  <a:lnTo>
                    <a:pt x="105" y="22527"/>
                  </a:lnTo>
                  <a:lnTo>
                    <a:pt x="1" y="22842"/>
                  </a:lnTo>
                  <a:lnTo>
                    <a:pt x="1" y="23051"/>
                  </a:lnTo>
                  <a:lnTo>
                    <a:pt x="1" y="23261"/>
                  </a:lnTo>
                  <a:lnTo>
                    <a:pt x="105" y="23470"/>
                  </a:lnTo>
                  <a:lnTo>
                    <a:pt x="525" y="23470"/>
                  </a:lnTo>
                  <a:lnTo>
                    <a:pt x="525" y="23680"/>
                  </a:lnTo>
                  <a:lnTo>
                    <a:pt x="629" y="23784"/>
                  </a:lnTo>
                  <a:lnTo>
                    <a:pt x="629" y="23994"/>
                  </a:lnTo>
                  <a:lnTo>
                    <a:pt x="734" y="24204"/>
                  </a:lnTo>
                  <a:lnTo>
                    <a:pt x="944" y="24413"/>
                  </a:lnTo>
                  <a:lnTo>
                    <a:pt x="1048" y="24518"/>
                  </a:lnTo>
                  <a:lnTo>
                    <a:pt x="1363" y="24727"/>
                  </a:lnTo>
                  <a:lnTo>
                    <a:pt x="1572" y="24727"/>
                  </a:lnTo>
                  <a:lnTo>
                    <a:pt x="1677" y="24832"/>
                  </a:lnTo>
                  <a:lnTo>
                    <a:pt x="1887" y="24937"/>
                  </a:lnTo>
                  <a:lnTo>
                    <a:pt x="1991" y="25042"/>
                  </a:lnTo>
                  <a:lnTo>
                    <a:pt x="2306" y="25042"/>
                  </a:lnTo>
                  <a:lnTo>
                    <a:pt x="2620" y="24937"/>
                  </a:lnTo>
                  <a:lnTo>
                    <a:pt x="2725" y="24832"/>
                  </a:lnTo>
                  <a:lnTo>
                    <a:pt x="2725" y="24204"/>
                  </a:lnTo>
                  <a:lnTo>
                    <a:pt x="2830" y="24308"/>
                  </a:lnTo>
                  <a:lnTo>
                    <a:pt x="2934" y="24308"/>
                  </a:lnTo>
                  <a:lnTo>
                    <a:pt x="3039" y="24518"/>
                  </a:lnTo>
                  <a:lnTo>
                    <a:pt x="3144" y="24518"/>
                  </a:lnTo>
                  <a:lnTo>
                    <a:pt x="3353" y="24832"/>
                  </a:lnTo>
                  <a:lnTo>
                    <a:pt x="3144" y="24937"/>
                  </a:lnTo>
                  <a:lnTo>
                    <a:pt x="3039" y="25251"/>
                  </a:lnTo>
                  <a:lnTo>
                    <a:pt x="3039" y="25461"/>
                  </a:lnTo>
                  <a:lnTo>
                    <a:pt x="3144" y="25880"/>
                  </a:lnTo>
                  <a:lnTo>
                    <a:pt x="3249" y="26090"/>
                  </a:lnTo>
                  <a:lnTo>
                    <a:pt x="3458" y="26404"/>
                  </a:lnTo>
                  <a:lnTo>
                    <a:pt x="3563" y="26613"/>
                  </a:lnTo>
                  <a:lnTo>
                    <a:pt x="3563" y="26718"/>
                  </a:lnTo>
                  <a:lnTo>
                    <a:pt x="3877" y="26823"/>
                  </a:lnTo>
                  <a:lnTo>
                    <a:pt x="3877" y="26928"/>
                  </a:lnTo>
                  <a:lnTo>
                    <a:pt x="3982" y="27033"/>
                  </a:lnTo>
                  <a:lnTo>
                    <a:pt x="3982" y="27242"/>
                  </a:lnTo>
                  <a:lnTo>
                    <a:pt x="4087" y="27347"/>
                  </a:lnTo>
                  <a:lnTo>
                    <a:pt x="4192" y="27452"/>
                  </a:lnTo>
                  <a:lnTo>
                    <a:pt x="4296" y="27556"/>
                  </a:lnTo>
                  <a:lnTo>
                    <a:pt x="4611" y="27766"/>
                  </a:lnTo>
                  <a:lnTo>
                    <a:pt x="4611" y="27975"/>
                  </a:lnTo>
                  <a:lnTo>
                    <a:pt x="4820" y="28185"/>
                  </a:lnTo>
                  <a:lnTo>
                    <a:pt x="5030" y="28290"/>
                  </a:lnTo>
                  <a:lnTo>
                    <a:pt x="5239" y="28185"/>
                  </a:lnTo>
                  <a:lnTo>
                    <a:pt x="5658" y="27975"/>
                  </a:lnTo>
                  <a:lnTo>
                    <a:pt x="6392" y="27975"/>
                  </a:lnTo>
                  <a:lnTo>
                    <a:pt x="6601" y="27766"/>
                  </a:lnTo>
                  <a:lnTo>
                    <a:pt x="6601" y="28080"/>
                  </a:lnTo>
                  <a:lnTo>
                    <a:pt x="6601" y="28290"/>
                  </a:lnTo>
                  <a:lnTo>
                    <a:pt x="6706" y="28499"/>
                  </a:lnTo>
                  <a:lnTo>
                    <a:pt x="6811" y="28709"/>
                  </a:lnTo>
                  <a:lnTo>
                    <a:pt x="7021" y="28814"/>
                  </a:lnTo>
                  <a:lnTo>
                    <a:pt x="7125" y="28814"/>
                  </a:lnTo>
                  <a:lnTo>
                    <a:pt x="7440" y="28709"/>
                  </a:lnTo>
                  <a:lnTo>
                    <a:pt x="7649" y="28395"/>
                  </a:lnTo>
                  <a:lnTo>
                    <a:pt x="7649" y="28185"/>
                  </a:lnTo>
                  <a:lnTo>
                    <a:pt x="7754" y="27975"/>
                  </a:lnTo>
                  <a:lnTo>
                    <a:pt x="7859" y="27871"/>
                  </a:lnTo>
                  <a:lnTo>
                    <a:pt x="8068" y="28080"/>
                  </a:lnTo>
                  <a:lnTo>
                    <a:pt x="7964" y="28185"/>
                  </a:lnTo>
                  <a:lnTo>
                    <a:pt x="7859" y="28290"/>
                  </a:lnTo>
                  <a:lnTo>
                    <a:pt x="7649" y="28499"/>
                  </a:lnTo>
                  <a:lnTo>
                    <a:pt x="7754" y="28814"/>
                  </a:lnTo>
                  <a:lnTo>
                    <a:pt x="7649" y="28918"/>
                  </a:lnTo>
                  <a:lnTo>
                    <a:pt x="7649" y="29023"/>
                  </a:lnTo>
                  <a:lnTo>
                    <a:pt x="7544" y="29023"/>
                  </a:lnTo>
                  <a:lnTo>
                    <a:pt x="7544" y="29233"/>
                  </a:lnTo>
                  <a:lnTo>
                    <a:pt x="7440" y="29547"/>
                  </a:lnTo>
                  <a:lnTo>
                    <a:pt x="7335" y="29652"/>
                  </a:lnTo>
                  <a:lnTo>
                    <a:pt x="7335" y="30071"/>
                  </a:lnTo>
                  <a:lnTo>
                    <a:pt x="7544" y="30490"/>
                  </a:lnTo>
                  <a:lnTo>
                    <a:pt x="7649" y="30595"/>
                  </a:lnTo>
                  <a:lnTo>
                    <a:pt x="7964" y="30700"/>
                  </a:lnTo>
                  <a:lnTo>
                    <a:pt x="8278" y="30595"/>
                  </a:lnTo>
                  <a:lnTo>
                    <a:pt x="8697" y="30490"/>
                  </a:lnTo>
                  <a:lnTo>
                    <a:pt x="9011" y="30281"/>
                  </a:lnTo>
                  <a:lnTo>
                    <a:pt x="9221" y="29966"/>
                  </a:lnTo>
                  <a:lnTo>
                    <a:pt x="9430" y="29547"/>
                  </a:lnTo>
                  <a:lnTo>
                    <a:pt x="9535" y="29442"/>
                  </a:lnTo>
                  <a:lnTo>
                    <a:pt x="9640" y="29233"/>
                  </a:lnTo>
                  <a:lnTo>
                    <a:pt x="9745" y="29128"/>
                  </a:lnTo>
                  <a:lnTo>
                    <a:pt x="9954" y="29023"/>
                  </a:lnTo>
                  <a:lnTo>
                    <a:pt x="10164" y="28814"/>
                  </a:lnTo>
                  <a:lnTo>
                    <a:pt x="10269" y="28499"/>
                  </a:lnTo>
                  <a:lnTo>
                    <a:pt x="10373" y="28185"/>
                  </a:lnTo>
                  <a:lnTo>
                    <a:pt x="10373" y="28080"/>
                  </a:lnTo>
                  <a:lnTo>
                    <a:pt x="10478" y="27975"/>
                  </a:lnTo>
                  <a:lnTo>
                    <a:pt x="10688" y="27871"/>
                  </a:lnTo>
                  <a:lnTo>
                    <a:pt x="10792" y="28080"/>
                  </a:lnTo>
                  <a:lnTo>
                    <a:pt x="10897" y="28395"/>
                  </a:lnTo>
                  <a:lnTo>
                    <a:pt x="10478" y="28604"/>
                  </a:lnTo>
                  <a:lnTo>
                    <a:pt x="10164" y="28918"/>
                  </a:lnTo>
                  <a:lnTo>
                    <a:pt x="9849" y="29233"/>
                  </a:lnTo>
                  <a:lnTo>
                    <a:pt x="9640" y="29547"/>
                  </a:lnTo>
                  <a:lnTo>
                    <a:pt x="9640" y="29861"/>
                  </a:lnTo>
                  <a:lnTo>
                    <a:pt x="9954" y="30176"/>
                  </a:lnTo>
                  <a:lnTo>
                    <a:pt x="9640" y="30281"/>
                  </a:lnTo>
                  <a:lnTo>
                    <a:pt x="9326" y="30595"/>
                  </a:lnTo>
                  <a:lnTo>
                    <a:pt x="9221" y="31014"/>
                  </a:lnTo>
                  <a:lnTo>
                    <a:pt x="9116" y="31328"/>
                  </a:lnTo>
                  <a:lnTo>
                    <a:pt x="9116" y="31538"/>
                  </a:lnTo>
                  <a:lnTo>
                    <a:pt x="9011" y="31747"/>
                  </a:lnTo>
                  <a:lnTo>
                    <a:pt x="8907" y="31957"/>
                  </a:lnTo>
                  <a:lnTo>
                    <a:pt x="8802" y="32271"/>
                  </a:lnTo>
                  <a:lnTo>
                    <a:pt x="8592" y="32376"/>
                  </a:lnTo>
                  <a:lnTo>
                    <a:pt x="8487" y="32690"/>
                  </a:lnTo>
                  <a:lnTo>
                    <a:pt x="8487" y="33005"/>
                  </a:lnTo>
                  <a:lnTo>
                    <a:pt x="8592" y="33109"/>
                  </a:lnTo>
                  <a:lnTo>
                    <a:pt x="8907" y="33214"/>
                  </a:lnTo>
                  <a:lnTo>
                    <a:pt x="9221" y="33214"/>
                  </a:lnTo>
                  <a:lnTo>
                    <a:pt x="9849" y="33109"/>
                  </a:lnTo>
                  <a:lnTo>
                    <a:pt x="9849" y="33214"/>
                  </a:lnTo>
                  <a:lnTo>
                    <a:pt x="9849" y="33319"/>
                  </a:lnTo>
                  <a:lnTo>
                    <a:pt x="9640" y="33424"/>
                  </a:lnTo>
                  <a:lnTo>
                    <a:pt x="9535" y="33424"/>
                  </a:lnTo>
                  <a:lnTo>
                    <a:pt x="9221" y="33529"/>
                  </a:lnTo>
                  <a:lnTo>
                    <a:pt x="9116" y="33633"/>
                  </a:lnTo>
                  <a:lnTo>
                    <a:pt x="9011" y="33843"/>
                  </a:lnTo>
                  <a:lnTo>
                    <a:pt x="8907" y="33948"/>
                  </a:lnTo>
                  <a:lnTo>
                    <a:pt x="8802" y="34157"/>
                  </a:lnTo>
                  <a:lnTo>
                    <a:pt x="8697" y="34472"/>
                  </a:lnTo>
                  <a:lnTo>
                    <a:pt x="8802" y="34576"/>
                  </a:lnTo>
                  <a:lnTo>
                    <a:pt x="8487" y="34367"/>
                  </a:lnTo>
                  <a:lnTo>
                    <a:pt x="8068" y="34367"/>
                  </a:lnTo>
                  <a:lnTo>
                    <a:pt x="7754" y="34681"/>
                  </a:lnTo>
                  <a:lnTo>
                    <a:pt x="6601" y="34681"/>
                  </a:lnTo>
                  <a:lnTo>
                    <a:pt x="6392" y="34786"/>
                  </a:lnTo>
                  <a:lnTo>
                    <a:pt x="6287" y="34786"/>
                  </a:lnTo>
                  <a:lnTo>
                    <a:pt x="6078" y="34891"/>
                  </a:lnTo>
                  <a:lnTo>
                    <a:pt x="5868" y="34995"/>
                  </a:lnTo>
                  <a:lnTo>
                    <a:pt x="5763" y="35100"/>
                  </a:lnTo>
                  <a:lnTo>
                    <a:pt x="5763" y="35205"/>
                  </a:lnTo>
                  <a:lnTo>
                    <a:pt x="5763" y="35310"/>
                  </a:lnTo>
                  <a:lnTo>
                    <a:pt x="5658" y="35310"/>
                  </a:lnTo>
                  <a:lnTo>
                    <a:pt x="5554" y="35415"/>
                  </a:lnTo>
                  <a:lnTo>
                    <a:pt x="5449" y="35624"/>
                  </a:lnTo>
                  <a:lnTo>
                    <a:pt x="5449" y="35729"/>
                  </a:lnTo>
                  <a:lnTo>
                    <a:pt x="5449" y="35938"/>
                  </a:lnTo>
                  <a:lnTo>
                    <a:pt x="5658" y="36357"/>
                  </a:lnTo>
                  <a:lnTo>
                    <a:pt x="5973" y="36567"/>
                  </a:lnTo>
                  <a:lnTo>
                    <a:pt x="6182" y="36567"/>
                  </a:lnTo>
                  <a:lnTo>
                    <a:pt x="6497" y="36672"/>
                  </a:lnTo>
                  <a:lnTo>
                    <a:pt x="6811" y="36672"/>
                  </a:lnTo>
                  <a:lnTo>
                    <a:pt x="7125" y="36567"/>
                  </a:lnTo>
                  <a:lnTo>
                    <a:pt x="7230" y="36567"/>
                  </a:lnTo>
                  <a:lnTo>
                    <a:pt x="7859" y="36777"/>
                  </a:lnTo>
                  <a:lnTo>
                    <a:pt x="7754" y="36881"/>
                  </a:lnTo>
                  <a:lnTo>
                    <a:pt x="7649" y="37091"/>
                  </a:lnTo>
                  <a:lnTo>
                    <a:pt x="7544" y="37091"/>
                  </a:lnTo>
                  <a:lnTo>
                    <a:pt x="7125" y="36777"/>
                  </a:lnTo>
                  <a:lnTo>
                    <a:pt x="6601" y="36672"/>
                  </a:lnTo>
                  <a:lnTo>
                    <a:pt x="6287" y="36777"/>
                  </a:lnTo>
                  <a:lnTo>
                    <a:pt x="5973" y="36881"/>
                  </a:lnTo>
                  <a:lnTo>
                    <a:pt x="5658" y="37091"/>
                  </a:lnTo>
                  <a:lnTo>
                    <a:pt x="5449" y="37300"/>
                  </a:lnTo>
                  <a:lnTo>
                    <a:pt x="5449" y="37405"/>
                  </a:lnTo>
                  <a:lnTo>
                    <a:pt x="5135" y="37405"/>
                  </a:lnTo>
                  <a:lnTo>
                    <a:pt x="4820" y="37510"/>
                  </a:lnTo>
                  <a:lnTo>
                    <a:pt x="4611" y="37615"/>
                  </a:lnTo>
                  <a:lnTo>
                    <a:pt x="4506" y="37929"/>
                  </a:lnTo>
                  <a:lnTo>
                    <a:pt x="4611" y="38348"/>
                  </a:lnTo>
                  <a:lnTo>
                    <a:pt x="4401" y="38663"/>
                  </a:lnTo>
                  <a:lnTo>
                    <a:pt x="4401" y="38977"/>
                  </a:lnTo>
                  <a:lnTo>
                    <a:pt x="4506" y="39186"/>
                  </a:lnTo>
                  <a:lnTo>
                    <a:pt x="4820" y="39501"/>
                  </a:lnTo>
                  <a:lnTo>
                    <a:pt x="4925" y="39501"/>
                  </a:lnTo>
                  <a:lnTo>
                    <a:pt x="4716" y="39606"/>
                  </a:lnTo>
                  <a:lnTo>
                    <a:pt x="4716" y="39815"/>
                  </a:lnTo>
                  <a:lnTo>
                    <a:pt x="4716" y="40025"/>
                  </a:lnTo>
                  <a:lnTo>
                    <a:pt x="4820" y="40234"/>
                  </a:lnTo>
                  <a:lnTo>
                    <a:pt x="5030" y="40339"/>
                  </a:lnTo>
                  <a:lnTo>
                    <a:pt x="5344" y="40339"/>
                  </a:lnTo>
                  <a:lnTo>
                    <a:pt x="5658" y="40548"/>
                  </a:lnTo>
                  <a:lnTo>
                    <a:pt x="5973" y="40653"/>
                  </a:lnTo>
                  <a:lnTo>
                    <a:pt x="6392" y="40548"/>
                  </a:lnTo>
                  <a:lnTo>
                    <a:pt x="6182" y="40968"/>
                  </a:lnTo>
                  <a:lnTo>
                    <a:pt x="6078" y="41072"/>
                  </a:lnTo>
                  <a:lnTo>
                    <a:pt x="5973" y="41282"/>
                  </a:lnTo>
                  <a:lnTo>
                    <a:pt x="5868" y="41282"/>
                  </a:lnTo>
                  <a:lnTo>
                    <a:pt x="5763" y="41491"/>
                  </a:lnTo>
                  <a:lnTo>
                    <a:pt x="5658" y="41701"/>
                  </a:lnTo>
                  <a:lnTo>
                    <a:pt x="5658" y="42015"/>
                  </a:lnTo>
                  <a:lnTo>
                    <a:pt x="5658" y="42120"/>
                  </a:lnTo>
                  <a:lnTo>
                    <a:pt x="5449" y="42225"/>
                  </a:lnTo>
                  <a:lnTo>
                    <a:pt x="5239" y="42120"/>
                  </a:lnTo>
                  <a:lnTo>
                    <a:pt x="4925" y="42015"/>
                  </a:lnTo>
                  <a:lnTo>
                    <a:pt x="4506" y="42120"/>
                  </a:lnTo>
                  <a:lnTo>
                    <a:pt x="4192" y="42434"/>
                  </a:lnTo>
                  <a:lnTo>
                    <a:pt x="4192" y="42539"/>
                  </a:lnTo>
                  <a:lnTo>
                    <a:pt x="4192" y="42958"/>
                  </a:lnTo>
                  <a:lnTo>
                    <a:pt x="4192" y="43063"/>
                  </a:lnTo>
                  <a:lnTo>
                    <a:pt x="4192" y="43273"/>
                  </a:lnTo>
                  <a:lnTo>
                    <a:pt x="4401" y="43692"/>
                  </a:lnTo>
                  <a:lnTo>
                    <a:pt x="4611" y="43797"/>
                  </a:lnTo>
                  <a:lnTo>
                    <a:pt x="4820" y="44006"/>
                  </a:lnTo>
                  <a:lnTo>
                    <a:pt x="5030" y="44006"/>
                  </a:lnTo>
                  <a:lnTo>
                    <a:pt x="5344" y="44111"/>
                  </a:lnTo>
                  <a:lnTo>
                    <a:pt x="5554" y="44006"/>
                  </a:lnTo>
                  <a:lnTo>
                    <a:pt x="5658" y="43901"/>
                  </a:lnTo>
                  <a:lnTo>
                    <a:pt x="5868" y="43692"/>
                  </a:lnTo>
                  <a:lnTo>
                    <a:pt x="6497" y="43692"/>
                  </a:lnTo>
                  <a:lnTo>
                    <a:pt x="6811" y="43587"/>
                  </a:lnTo>
                  <a:lnTo>
                    <a:pt x="7335" y="43482"/>
                  </a:lnTo>
                  <a:lnTo>
                    <a:pt x="7754" y="43482"/>
                  </a:lnTo>
                  <a:lnTo>
                    <a:pt x="8068" y="43377"/>
                  </a:lnTo>
                  <a:lnTo>
                    <a:pt x="8278" y="43168"/>
                  </a:lnTo>
                  <a:lnTo>
                    <a:pt x="8592" y="43063"/>
                  </a:lnTo>
                  <a:lnTo>
                    <a:pt x="8802" y="42958"/>
                  </a:lnTo>
                  <a:lnTo>
                    <a:pt x="8907" y="43063"/>
                  </a:lnTo>
                  <a:lnTo>
                    <a:pt x="9011" y="43168"/>
                  </a:lnTo>
                  <a:lnTo>
                    <a:pt x="9326" y="43273"/>
                  </a:lnTo>
                  <a:lnTo>
                    <a:pt x="9430" y="43273"/>
                  </a:lnTo>
                  <a:lnTo>
                    <a:pt x="9640" y="43168"/>
                  </a:lnTo>
                  <a:lnTo>
                    <a:pt x="9954" y="43063"/>
                  </a:lnTo>
                  <a:lnTo>
                    <a:pt x="10059" y="42958"/>
                  </a:lnTo>
                  <a:lnTo>
                    <a:pt x="10583" y="42644"/>
                  </a:lnTo>
                  <a:lnTo>
                    <a:pt x="11002" y="42330"/>
                  </a:lnTo>
                  <a:lnTo>
                    <a:pt x="11421" y="41806"/>
                  </a:lnTo>
                  <a:lnTo>
                    <a:pt x="11631" y="41282"/>
                  </a:lnTo>
                  <a:lnTo>
                    <a:pt x="11735" y="40653"/>
                  </a:lnTo>
                  <a:lnTo>
                    <a:pt x="11735" y="40548"/>
                  </a:lnTo>
                  <a:lnTo>
                    <a:pt x="11421" y="40129"/>
                  </a:lnTo>
                  <a:lnTo>
                    <a:pt x="11107" y="39920"/>
                  </a:lnTo>
                  <a:lnTo>
                    <a:pt x="11212" y="39920"/>
                  </a:lnTo>
                  <a:lnTo>
                    <a:pt x="11316" y="39815"/>
                  </a:lnTo>
                  <a:lnTo>
                    <a:pt x="11526" y="39710"/>
                  </a:lnTo>
                  <a:lnTo>
                    <a:pt x="12050" y="39396"/>
                  </a:lnTo>
                  <a:lnTo>
                    <a:pt x="12155" y="39291"/>
                  </a:lnTo>
                  <a:lnTo>
                    <a:pt x="12259" y="39186"/>
                  </a:lnTo>
                  <a:lnTo>
                    <a:pt x="12783" y="38663"/>
                  </a:lnTo>
                  <a:lnTo>
                    <a:pt x="13098" y="38034"/>
                  </a:lnTo>
                  <a:lnTo>
                    <a:pt x="13307" y="37824"/>
                  </a:lnTo>
                  <a:lnTo>
                    <a:pt x="13621" y="37510"/>
                  </a:lnTo>
                  <a:lnTo>
                    <a:pt x="14040" y="37300"/>
                  </a:lnTo>
                  <a:lnTo>
                    <a:pt x="14355" y="36881"/>
                  </a:lnTo>
                  <a:lnTo>
                    <a:pt x="14355" y="36986"/>
                  </a:lnTo>
                  <a:lnTo>
                    <a:pt x="14460" y="36777"/>
                  </a:lnTo>
                  <a:lnTo>
                    <a:pt x="14983" y="37091"/>
                  </a:lnTo>
                  <a:lnTo>
                    <a:pt x="15926" y="37091"/>
                  </a:lnTo>
                  <a:lnTo>
                    <a:pt x="16346" y="37196"/>
                  </a:lnTo>
                  <a:lnTo>
                    <a:pt x="16660" y="37405"/>
                  </a:lnTo>
                  <a:lnTo>
                    <a:pt x="16869" y="37510"/>
                  </a:lnTo>
                  <a:lnTo>
                    <a:pt x="17289" y="37196"/>
                  </a:lnTo>
                  <a:lnTo>
                    <a:pt x="17498" y="36986"/>
                  </a:lnTo>
                  <a:lnTo>
                    <a:pt x="17708" y="36777"/>
                  </a:lnTo>
                  <a:lnTo>
                    <a:pt x="17917" y="36567"/>
                  </a:lnTo>
                  <a:lnTo>
                    <a:pt x="18336" y="36462"/>
                  </a:lnTo>
                  <a:lnTo>
                    <a:pt x="18651" y="36567"/>
                  </a:lnTo>
                  <a:lnTo>
                    <a:pt x="18965" y="36672"/>
                  </a:lnTo>
                  <a:lnTo>
                    <a:pt x="19698" y="37091"/>
                  </a:lnTo>
                  <a:lnTo>
                    <a:pt x="19698" y="36672"/>
                  </a:lnTo>
                  <a:lnTo>
                    <a:pt x="19803" y="36567"/>
                  </a:lnTo>
                  <a:lnTo>
                    <a:pt x="20117" y="36462"/>
                  </a:lnTo>
                  <a:lnTo>
                    <a:pt x="20746" y="36253"/>
                  </a:lnTo>
                  <a:lnTo>
                    <a:pt x="21060" y="36043"/>
                  </a:lnTo>
                  <a:lnTo>
                    <a:pt x="21165" y="35729"/>
                  </a:lnTo>
                  <a:lnTo>
                    <a:pt x="21375" y="35205"/>
                  </a:lnTo>
                  <a:lnTo>
                    <a:pt x="21689" y="34891"/>
                  </a:lnTo>
                  <a:lnTo>
                    <a:pt x="22003" y="34681"/>
                  </a:lnTo>
                  <a:lnTo>
                    <a:pt x="22318" y="34681"/>
                  </a:lnTo>
                  <a:lnTo>
                    <a:pt x="22632" y="34786"/>
                  </a:lnTo>
                  <a:lnTo>
                    <a:pt x="23261" y="33843"/>
                  </a:lnTo>
                  <a:lnTo>
                    <a:pt x="23470" y="33843"/>
                  </a:lnTo>
                  <a:lnTo>
                    <a:pt x="23785" y="33948"/>
                  </a:lnTo>
                  <a:lnTo>
                    <a:pt x="23994" y="33948"/>
                  </a:lnTo>
                  <a:lnTo>
                    <a:pt x="24832" y="33214"/>
                  </a:lnTo>
                  <a:lnTo>
                    <a:pt x="25356" y="32586"/>
                  </a:lnTo>
                  <a:lnTo>
                    <a:pt x="27137" y="32586"/>
                  </a:lnTo>
                  <a:lnTo>
                    <a:pt x="27347" y="31957"/>
                  </a:lnTo>
                  <a:lnTo>
                    <a:pt x="27452" y="31747"/>
                  </a:lnTo>
                  <a:lnTo>
                    <a:pt x="27556" y="31643"/>
                  </a:lnTo>
                  <a:lnTo>
                    <a:pt x="27871" y="31643"/>
                  </a:lnTo>
                  <a:lnTo>
                    <a:pt x="28080" y="31747"/>
                  </a:lnTo>
                  <a:lnTo>
                    <a:pt x="28604" y="32062"/>
                  </a:lnTo>
                  <a:lnTo>
                    <a:pt x="29233" y="31328"/>
                  </a:lnTo>
                  <a:lnTo>
                    <a:pt x="29442" y="29442"/>
                  </a:lnTo>
                  <a:lnTo>
                    <a:pt x="29442" y="29338"/>
                  </a:lnTo>
                  <a:lnTo>
                    <a:pt x="29862" y="28918"/>
                  </a:lnTo>
                  <a:lnTo>
                    <a:pt x="30176" y="28709"/>
                  </a:lnTo>
                  <a:lnTo>
                    <a:pt x="30595" y="28709"/>
                  </a:lnTo>
                  <a:lnTo>
                    <a:pt x="30700" y="28604"/>
                  </a:lnTo>
                  <a:lnTo>
                    <a:pt x="30804" y="28395"/>
                  </a:lnTo>
                  <a:lnTo>
                    <a:pt x="31014" y="28185"/>
                  </a:lnTo>
                  <a:lnTo>
                    <a:pt x="31643" y="27975"/>
                  </a:lnTo>
                  <a:lnTo>
                    <a:pt x="31852" y="27975"/>
                  </a:lnTo>
                  <a:lnTo>
                    <a:pt x="31957" y="27661"/>
                  </a:lnTo>
                  <a:lnTo>
                    <a:pt x="31957" y="26718"/>
                  </a:lnTo>
                  <a:lnTo>
                    <a:pt x="31957" y="26404"/>
                  </a:lnTo>
                  <a:lnTo>
                    <a:pt x="31957" y="26194"/>
                  </a:lnTo>
                  <a:lnTo>
                    <a:pt x="31852" y="26090"/>
                  </a:lnTo>
                  <a:lnTo>
                    <a:pt x="31643" y="25985"/>
                  </a:lnTo>
                  <a:lnTo>
                    <a:pt x="31643" y="25880"/>
                  </a:lnTo>
                  <a:lnTo>
                    <a:pt x="31538" y="25775"/>
                  </a:lnTo>
                  <a:lnTo>
                    <a:pt x="31643" y="25670"/>
                  </a:lnTo>
                  <a:lnTo>
                    <a:pt x="31852" y="25251"/>
                  </a:lnTo>
                  <a:lnTo>
                    <a:pt x="32167" y="24832"/>
                  </a:lnTo>
                  <a:lnTo>
                    <a:pt x="32481" y="24308"/>
                  </a:lnTo>
                  <a:lnTo>
                    <a:pt x="32481" y="24099"/>
                  </a:lnTo>
                  <a:lnTo>
                    <a:pt x="32481" y="23889"/>
                  </a:lnTo>
                  <a:lnTo>
                    <a:pt x="32271" y="23470"/>
                  </a:lnTo>
                  <a:lnTo>
                    <a:pt x="31957" y="23156"/>
                  </a:lnTo>
                  <a:lnTo>
                    <a:pt x="31747" y="22946"/>
                  </a:lnTo>
                  <a:lnTo>
                    <a:pt x="31433" y="23051"/>
                  </a:lnTo>
                  <a:lnTo>
                    <a:pt x="30909" y="23261"/>
                  </a:lnTo>
                  <a:lnTo>
                    <a:pt x="30071" y="23575"/>
                  </a:lnTo>
                  <a:lnTo>
                    <a:pt x="29757" y="23680"/>
                  </a:lnTo>
                  <a:lnTo>
                    <a:pt x="29547" y="23575"/>
                  </a:lnTo>
                  <a:lnTo>
                    <a:pt x="29338" y="23470"/>
                  </a:lnTo>
                  <a:lnTo>
                    <a:pt x="29233" y="23365"/>
                  </a:lnTo>
                  <a:lnTo>
                    <a:pt x="29338" y="23051"/>
                  </a:lnTo>
                  <a:lnTo>
                    <a:pt x="29442" y="22737"/>
                  </a:lnTo>
                  <a:lnTo>
                    <a:pt x="29862" y="22213"/>
                  </a:lnTo>
                  <a:lnTo>
                    <a:pt x="29547" y="20536"/>
                  </a:lnTo>
                  <a:lnTo>
                    <a:pt x="28919" y="19803"/>
                  </a:lnTo>
                  <a:lnTo>
                    <a:pt x="29128" y="19593"/>
                  </a:lnTo>
                  <a:lnTo>
                    <a:pt x="28814" y="19803"/>
                  </a:lnTo>
                  <a:lnTo>
                    <a:pt x="28709" y="19803"/>
                  </a:lnTo>
                  <a:lnTo>
                    <a:pt x="28604" y="19908"/>
                  </a:lnTo>
                  <a:lnTo>
                    <a:pt x="28395" y="19908"/>
                  </a:lnTo>
                  <a:lnTo>
                    <a:pt x="28185" y="20013"/>
                  </a:lnTo>
                  <a:lnTo>
                    <a:pt x="27766" y="19908"/>
                  </a:lnTo>
                  <a:lnTo>
                    <a:pt x="27347" y="19803"/>
                  </a:lnTo>
                  <a:lnTo>
                    <a:pt x="27033" y="19803"/>
                  </a:lnTo>
                  <a:lnTo>
                    <a:pt x="26823" y="19908"/>
                  </a:lnTo>
                  <a:lnTo>
                    <a:pt x="26823" y="19908"/>
                  </a:lnTo>
                  <a:lnTo>
                    <a:pt x="26928" y="19698"/>
                  </a:lnTo>
                  <a:lnTo>
                    <a:pt x="27033" y="19489"/>
                  </a:lnTo>
                  <a:lnTo>
                    <a:pt x="27347" y="19174"/>
                  </a:lnTo>
                  <a:lnTo>
                    <a:pt x="27452" y="19070"/>
                  </a:lnTo>
                  <a:lnTo>
                    <a:pt x="27661" y="18860"/>
                  </a:lnTo>
                  <a:lnTo>
                    <a:pt x="27661" y="18755"/>
                  </a:lnTo>
                  <a:lnTo>
                    <a:pt x="27661" y="18546"/>
                  </a:lnTo>
                  <a:lnTo>
                    <a:pt x="27766" y="18441"/>
                  </a:lnTo>
                  <a:lnTo>
                    <a:pt x="27871" y="18336"/>
                  </a:lnTo>
                  <a:lnTo>
                    <a:pt x="28080" y="18127"/>
                  </a:lnTo>
                  <a:lnTo>
                    <a:pt x="28080" y="17917"/>
                  </a:lnTo>
                  <a:lnTo>
                    <a:pt x="28290" y="17812"/>
                  </a:lnTo>
                  <a:lnTo>
                    <a:pt x="28290" y="17708"/>
                  </a:lnTo>
                  <a:lnTo>
                    <a:pt x="28290" y="17603"/>
                  </a:lnTo>
                  <a:lnTo>
                    <a:pt x="28709" y="17288"/>
                  </a:lnTo>
                  <a:lnTo>
                    <a:pt x="28919" y="16869"/>
                  </a:lnTo>
                  <a:lnTo>
                    <a:pt x="29233" y="16555"/>
                  </a:lnTo>
                  <a:lnTo>
                    <a:pt x="29442" y="16136"/>
                  </a:lnTo>
                  <a:lnTo>
                    <a:pt x="29547" y="15822"/>
                  </a:lnTo>
                  <a:lnTo>
                    <a:pt x="29652" y="15717"/>
                  </a:lnTo>
                  <a:lnTo>
                    <a:pt x="29757" y="15612"/>
                  </a:lnTo>
                  <a:lnTo>
                    <a:pt x="29757" y="15402"/>
                  </a:lnTo>
                  <a:lnTo>
                    <a:pt x="29862" y="15298"/>
                  </a:lnTo>
                  <a:lnTo>
                    <a:pt x="29757" y="15088"/>
                  </a:lnTo>
                  <a:lnTo>
                    <a:pt x="29652" y="14983"/>
                  </a:lnTo>
                  <a:lnTo>
                    <a:pt x="29442" y="14879"/>
                  </a:lnTo>
                  <a:lnTo>
                    <a:pt x="29233" y="14983"/>
                  </a:lnTo>
                  <a:lnTo>
                    <a:pt x="29128" y="14983"/>
                  </a:lnTo>
                  <a:lnTo>
                    <a:pt x="29128" y="15088"/>
                  </a:lnTo>
                  <a:lnTo>
                    <a:pt x="28919" y="15298"/>
                  </a:lnTo>
                  <a:lnTo>
                    <a:pt x="28814" y="15402"/>
                  </a:lnTo>
                  <a:lnTo>
                    <a:pt x="28709" y="15612"/>
                  </a:lnTo>
                  <a:lnTo>
                    <a:pt x="28499" y="15612"/>
                  </a:lnTo>
                  <a:lnTo>
                    <a:pt x="28395" y="15717"/>
                  </a:lnTo>
                  <a:lnTo>
                    <a:pt x="28395" y="15612"/>
                  </a:lnTo>
                  <a:lnTo>
                    <a:pt x="28290" y="15612"/>
                  </a:lnTo>
                  <a:lnTo>
                    <a:pt x="28185" y="15507"/>
                  </a:lnTo>
                  <a:lnTo>
                    <a:pt x="27976" y="15298"/>
                  </a:lnTo>
                  <a:lnTo>
                    <a:pt x="27452" y="15298"/>
                  </a:lnTo>
                  <a:lnTo>
                    <a:pt x="27452" y="15193"/>
                  </a:lnTo>
                  <a:lnTo>
                    <a:pt x="27556" y="14879"/>
                  </a:lnTo>
                  <a:lnTo>
                    <a:pt x="27661" y="14564"/>
                  </a:lnTo>
                  <a:lnTo>
                    <a:pt x="27661" y="14460"/>
                  </a:lnTo>
                  <a:lnTo>
                    <a:pt x="27661" y="14250"/>
                  </a:lnTo>
                  <a:lnTo>
                    <a:pt x="27556" y="14040"/>
                  </a:lnTo>
                  <a:lnTo>
                    <a:pt x="27661" y="13831"/>
                  </a:lnTo>
                  <a:lnTo>
                    <a:pt x="27661" y="13726"/>
                  </a:lnTo>
                  <a:lnTo>
                    <a:pt x="27661" y="13621"/>
                  </a:lnTo>
                  <a:lnTo>
                    <a:pt x="27766" y="13517"/>
                  </a:lnTo>
                  <a:lnTo>
                    <a:pt x="27871" y="13412"/>
                  </a:lnTo>
                  <a:lnTo>
                    <a:pt x="27976" y="13307"/>
                  </a:lnTo>
                  <a:lnTo>
                    <a:pt x="28185" y="13307"/>
                  </a:lnTo>
                  <a:lnTo>
                    <a:pt x="28395" y="13202"/>
                  </a:lnTo>
                  <a:lnTo>
                    <a:pt x="28604" y="12993"/>
                  </a:lnTo>
                  <a:lnTo>
                    <a:pt x="28709" y="12993"/>
                  </a:lnTo>
                  <a:lnTo>
                    <a:pt x="28919" y="12888"/>
                  </a:lnTo>
                  <a:lnTo>
                    <a:pt x="29023" y="12783"/>
                  </a:lnTo>
                  <a:lnTo>
                    <a:pt x="29128" y="12574"/>
                  </a:lnTo>
                  <a:lnTo>
                    <a:pt x="29128" y="12364"/>
                  </a:lnTo>
                  <a:lnTo>
                    <a:pt x="29233" y="12154"/>
                  </a:lnTo>
                  <a:lnTo>
                    <a:pt x="29442" y="12050"/>
                  </a:lnTo>
                  <a:lnTo>
                    <a:pt x="29547" y="11840"/>
                  </a:lnTo>
                  <a:lnTo>
                    <a:pt x="29862" y="11735"/>
                  </a:lnTo>
                  <a:lnTo>
                    <a:pt x="29966" y="11735"/>
                  </a:lnTo>
                  <a:lnTo>
                    <a:pt x="30071" y="11631"/>
                  </a:lnTo>
                  <a:lnTo>
                    <a:pt x="30176" y="11526"/>
                  </a:lnTo>
                  <a:lnTo>
                    <a:pt x="30281" y="11421"/>
                  </a:lnTo>
                  <a:lnTo>
                    <a:pt x="30490" y="11316"/>
                  </a:lnTo>
                  <a:lnTo>
                    <a:pt x="30700" y="11107"/>
                  </a:lnTo>
                  <a:lnTo>
                    <a:pt x="31014" y="10897"/>
                  </a:lnTo>
                  <a:lnTo>
                    <a:pt x="31328" y="10583"/>
                  </a:lnTo>
                  <a:lnTo>
                    <a:pt x="31747" y="10269"/>
                  </a:lnTo>
                  <a:lnTo>
                    <a:pt x="32167" y="9954"/>
                  </a:lnTo>
                  <a:lnTo>
                    <a:pt x="32376" y="9745"/>
                  </a:lnTo>
                  <a:lnTo>
                    <a:pt x="32481" y="9535"/>
                  </a:lnTo>
                  <a:lnTo>
                    <a:pt x="32586" y="9430"/>
                  </a:lnTo>
                  <a:lnTo>
                    <a:pt x="32690" y="9326"/>
                  </a:lnTo>
                  <a:lnTo>
                    <a:pt x="32795" y="9011"/>
                  </a:lnTo>
                  <a:lnTo>
                    <a:pt x="32795" y="8906"/>
                  </a:lnTo>
                  <a:lnTo>
                    <a:pt x="33005" y="8802"/>
                  </a:lnTo>
                  <a:lnTo>
                    <a:pt x="33005" y="8592"/>
                  </a:lnTo>
                  <a:lnTo>
                    <a:pt x="33110" y="8487"/>
                  </a:lnTo>
                  <a:lnTo>
                    <a:pt x="33214" y="8383"/>
                  </a:lnTo>
                  <a:lnTo>
                    <a:pt x="33633" y="8068"/>
                  </a:lnTo>
                  <a:lnTo>
                    <a:pt x="33948" y="7754"/>
                  </a:lnTo>
                  <a:lnTo>
                    <a:pt x="34262" y="7649"/>
                  </a:lnTo>
                  <a:lnTo>
                    <a:pt x="34472" y="7649"/>
                  </a:lnTo>
                  <a:lnTo>
                    <a:pt x="34576" y="7440"/>
                  </a:lnTo>
                  <a:lnTo>
                    <a:pt x="34891" y="7440"/>
                  </a:lnTo>
                  <a:lnTo>
                    <a:pt x="35100" y="7335"/>
                  </a:lnTo>
                  <a:lnTo>
                    <a:pt x="35310" y="7125"/>
                  </a:lnTo>
                  <a:lnTo>
                    <a:pt x="35415" y="6916"/>
                  </a:lnTo>
                  <a:lnTo>
                    <a:pt x="35624" y="6811"/>
                  </a:lnTo>
                  <a:lnTo>
                    <a:pt x="35729" y="6601"/>
                  </a:lnTo>
                  <a:lnTo>
                    <a:pt x="35729" y="6497"/>
                  </a:lnTo>
                  <a:lnTo>
                    <a:pt x="35938" y="6287"/>
                  </a:lnTo>
                  <a:lnTo>
                    <a:pt x="36148" y="6182"/>
                  </a:lnTo>
                  <a:lnTo>
                    <a:pt x="36253" y="6078"/>
                  </a:lnTo>
                  <a:lnTo>
                    <a:pt x="36358" y="5868"/>
                  </a:lnTo>
                  <a:lnTo>
                    <a:pt x="36462" y="5554"/>
                  </a:lnTo>
                  <a:lnTo>
                    <a:pt x="36462" y="5449"/>
                  </a:lnTo>
                  <a:lnTo>
                    <a:pt x="36567" y="5344"/>
                  </a:lnTo>
                  <a:lnTo>
                    <a:pt x="36567" y="5239"/>
                  </a:lnTo>
                  <a:lnTo>
                    <a:pt x="36567" y="5135"/>
                  </a:lnTo>
                  <a:lnTo>
                    <a:pt x="36672" y="4925"/>
                  </a:lnTo>
                  <a:lnTo>
                    <a:pt x="36777" y="4820"/>
                  </a:lnTo>
                  <a:lnTo>
                    <a:pt x="36777" y="4715"/>
                  </a:lnTo>
                  <a:lnTo>
                    <a:pt x="36881" y="4611"/>
                  </a:lnTo>
                  <a:lnTo>
                    <a:pt x="36986" y="4296"/>
                  </a:lnTo>
                  <a:lnTo>
                    <a:pt x="36986" y="4087"/>
                  </a:lnTo>
                  <a:lnTo>
                    <a:pt x="36777" y="3668"/>
                  </a:lnTo>
                  <a:lnTo>
                    <a:pt x="36567" y="3563"/>
                  </a:lnTo>
                  <a:lnTo>
                    <a:pt x="36253" y="3668"/>
                  </a:lnTo>
                  <a:lnTo>
                    <a:pt x="36148" y="3668"/>
                  </a:lnTo>
                  <a:lnTo>
                    <a:pt x="36043" y="3458"/>
                  </a:lnTo>
                  <a:lnTo>
                    <a:pt x="36043" y="3249"/>
                  </a:lnTo>
                  <a:lnTo>
                    <a:pt x="36148" y="3144"/>
                  </a:lnTo>
                  <a:lnTo>
                    <a:pt x="36253" y="2934"/>
                  </a:lnTo>
                  <a:lnTo>
                    <a:pt x="36567" y="2725"/>
                  </a:lnTo>
                  <a:lnTo>
                    <a:pt x="36672" y="2410"/>
                  </a:lnTo>
                  <a:lnTo>
                    <a:pt x="36777" y="2096"/>
                  </a:lnTo>
                  <a:lnTo>
                    <a:pt x="36777" y="1991"/>
                  </a:lnTo>
                  <a:lnTo>
                    <a:pt x="36777" y="1887"/>
                  </a:lnTo>
                  <a:lnTo>
                    <a:pt x="36881" y="1887"/>
                  </a:lnTo>
                  <a:lnTo>
                    <a:pt x="36881" y="1782"/>
                  </a:lnTo>
                  <a:lnTo>
                    <a:pt x="36986" y="1677"/>
                  </a:lnTo>
                  <a:lnTo>
                    <a:pt x="37091" y="1363"/>
                  </a:lnTo>
                  <a:lnTo>
                    <a:pt x="37091" y="1258"/>
                  </a:lnTo>
                  <a:lnTo>
                    <a:pt x="37091" y="1048"/>
                  </a:lnTo>
                  <a:lnTo>
                    <a:pt x="37196" y="1048"/>
                  </a:lnTo>
                  <a:lnTo>
                    <a:pt x="37196" y="734"/>
                  </a:lnTo>
                  <a:lnTo>
                    <a:pt x="37091" y="629"/>
                  </a:lnTo>
                  <a:lnTo>
                    <a:pt x="36986" y="524"/>
                  </a:lnTo>
                  <a:lnTo>
                    <a:pt x="36462" y="420"/>
                  </a:lnTo>
                  <a:lnTo>
                    <a:pt x="36148" y="420"/>
                  </a:lnTo>
                  <a:lnTo>
                    <a:pt x="35729" y="524"/>
                  </a:lnTo>
                  <a:lnTo>
                    <a:pt x="35624" y="420"/>
                  </a:lnTo>
                  <a:lnTo>
                    <a:pt x="35519" y="315"/>
                  </a:lnTo>
                  <a:lnTo>
                    <a:pt x="35310" y="210"/>
                  </a:lnTo>
                  <a:lnTo>
                    <a:pt x="35205" y="210"/>
                  </a:lnTo>
                  <a:lnTo>
                    <a:pt x="34995" y="315"/>
                  </a:lnTo>
                  <a:lnTo>
                    <a:pt x="34367" y="315"/>
                  </a:lnTo>
                  <a:lnTo>
                    <a:pt x="34157" y="420"/>
                  </a:lnTo>
                  <a:lnTo>
                    <a:pt x="33948" y="420"/>
                  </a:lnTo>
                  <a:lnTo>
                    <a:pt x="33738" y="210"/>
                  </a:lnTo>
                  <a:lnTo>
                    <a:pt x="3363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3286125" y="2213125"/>
              <a:ext cx="757000" cy="707250"/>
            </a:xfrm>
            <a:custGeom>
              <a:avLst/>
              <a:gdLst/>
              <a:ahLst/>
              <a:cxnLst/>
              <a:rect l="l" t="t" r="r" b="b"/>
              <a:pathLst>
                <a:path w="30280" h="28290" extrusionOk="0">
                  <a:moveTo>
                    <a:pt x="4872" y="17760"/>
                  </a:moveTo>
                  <a:lnTo>
                    <a:pt x="4872" y="17760"/>
                  </a:lnTo>
                  <a:lnTo>
                    <a:pt x="4872" y="17760"/>
                  </a:lnTo>
                  <a:close/>
                  <a:moveTo>
                    <a:pt x="15611" y="0"/>
                  </a:moveTo>
                  <a:lnTo>
                    <a:pt x="15402" y="105"/>
                  </a:lnTo>
                  <a:lnTo>
                    <a:pt x="15192" y="524"/>
                  </a:lnTo>
                  <a:lnTo>
                    <a:pt x="14773" y="734"/>
                  </a:lnTo>
                  <a:lnTo>
                    <a:pt x="14249" y="1048"/>
                  </a:lnTo>
                  <a:lnTo>
                    <a:pt x="14040" y="943"/>
                  </a:lnTo>
                  <a:lnTo>
                    <a:pt x="13830" y="839"/>
                  </a:lnTo>
                  <a:lnTo>
                    <a:pt x="13621" y="734"/>
                  </a:lnTo>
                  <a:lnTo>
                    <a:pt x="13411" y="629"/>
                  </a:lnTo>
                  <a:lnTo>
                    <a:pt x="12783" y="734"/>
                  </a:lnTo>
                  <a:lnTo>
                    <a:pt x="12259" y="629"/>
                  </a:lnTo>
                  <a:lnTo>
                    <a:pt x="11944" y="524"/>
                  </a:lnTo>
                  <a:lnTo>
                    <a:pt x="11630" y="315"/>
                  </a:lnTo>
                  <a:lnTo>
                    <a:pt x="11525" y="419"/>
                  </a:lnTo>
                  <a:lnTo>
                    <a:pt x="11316" y="839"/>
                  </a:lnTo>
                  <a:lnTo>
                    <a:pt x="11106" y="1153"/>
                  </a:lnTo>
                  <a:lnTo>
                    <a:pt x="11001" y="1362"/>
                  </a:lnTo>
                  <a:lnTo>
                    <a:pt x="10792" y="1677"/>
                  </a:lnTo>
                  <a:lnTo>
                    <a:pt x="10687" y="1886"/>
                  </a:lnTo>
                  <a:lnTo>
                    <a:pt x="10792" y="1991"/>
                  </a:lnTo>
                  <a:lnTo>
                    <a:pt x="10582" y="2201"/>
                  </a:lnTo>
                  <a:lnTo>
                    <a:pt x="10268" y="2725"/>
                  </a:lnTo>
                  <a:lnTo>
                    <a:pt x="10163" y="2934"/>
                  </a:lnTo>
                  <a:lnTo>
                    <a:pt x="10268" y="3144"/>
                  </a:lnTo>
                  <a:lnTo>
                    <a:pt x="10373" y="3248"/>
                  </a:lnTo>
                  <a:lnTo>
                    <a:pt x="10478" y="3353"/>
                  </a:lnTo>
                  <a:lnTo>
                    <a:pt x="10268" y="3563"/>
                  </a:lnTo>
                  <a:lnTo>
                    <a:pt x="10058" y="3772"/>
                  </a:lnTo>
                  <a:lnTo>
                    <a:pt x="9744" y="3982"/>
                  </a:lnTo>
                  <a:lnTo>
                    <a:pt x="9325" y="4191"/>
                  </a:lnTo>
                  <a:lnTo>
                    <a:pt x="9220" y="4296"/>
                  </a:lnTo>
                  <a:lnTo>
                    <a:pt x="9115" y="4506"/>
                  </a:lnTo>
                  <a:lnTo>
                    <a:pt x="9115" y="4715"/>
                  </a:lnTo>
                  <a:lnTo>
                    <a:pt x="9220" y="4925"/>
                  </a:lnTo>
                  <a:lnTo>
                    <a:pt x="9430" y="5239"/>
                  </a:lnTo>
                  <a:lnTo>
                    <a:pt x="9220" y="5449"/>
                  </a:lnTo>
                  <a:lnTo>
                    <a:pt x="9115" y="5553"/>
                  </a:lnTo>
                  <a:lnTo>
                    <a:pt x="9011" y="5658"/>
                  </a:lnTo>
                  <a:lnTo>
                    <a:pt x="8696" y="5763"/>
                  </a:lnTo>
                  <a:lnTo>
                    <a:pt x="8487" y="5973"/>
                  </a:lnTo>
                  <a:lnTo>
                    <a:pt x="8487" y="6182"/>
                  </a:lnTo>
                  <a:lnTo>
                    <a:pt x="8487" y="6392"/>
                  </a:lnTo>
                  <a:lnTo>
                    <a:pt x="8487" y="6601"/>
                  </a:lnTo>
                  <a:lnTo>
                    <a:pt x="8487" y="6811"/>
                  </a:lnTo>
                  <a:lnTo>
                    <a:pt x="8382" y="7020"/>
                  </a:lnTo>
                  <a:lnTo>
                    <a:pt x="8277" y="7020"/>
                  </a:lnTo>
                  <a:lnTo>
                    <a:pt x="8068" y="6811"/>
                  </a:lnTo>
                  <a:lnTo>
                    <a:pt x="7753" y="6706"/>
                  </a:lnTo>
                  <a:lnTo>
                    <a:pt x="7649" y="6811"/>
                  </a:lnTo>
                  <a:lnTo>
                    <a:pt x="7439" y="6916"/>
                  </a:lnTo>
                  <a:lnTo>
                    <a:pt x="7334" y="7230"/>
                  </a:lnTo>
                  <a:lnTo>
                    <a:pt x="7020" y="7544"/>
                  </a:lnTo>
                  <a:lnTo>
                    <a:pt x="6915" y="7754"/>
                  </a:lnTo>
                  <a:lnTo>
                    <a:pt x="7125" y="7963"/>
                  </a:lnTo>
                  <a:lnTo>
                    <a:pt x="7439" y="7858"/>
                  </a:lnTo>
                  <a:lnTo>
                    <a:pt x="7544" y="7754"/>
                  </a:lnTo>
                  <a:lnTo>
                    <a:pt x="7649" y="7649"/>
                  </a:lnTo>
                  <a:lnTo>
                    <a:pt x="7649" y="7858"/>
                  </a:lnTo>
                  <a:lnTo>
                    <a:pt x="7544" y="8173"/>
                  </a:lnTo>
                  <a:lnTo>
                    <a:pt x="7544" y="8382"/>
                  </a:lnTo>
                  <a:lnTo>
                    <a:pt x="7544" y="8487"/>
                  </a:lnTo>
                  <a:lnTo>
                    <a:pt x="7544" y="8697"/>
                  </a:lnTo>
                  <a:lnTo>
                    <a:pt x="7649" y="8906"/>
                  </a:lnTo>
                  <a:lnTo>
                    <a:pt x="7649" y="9011"/>
                  </a:lnTo>
                  <a:lnTo>
                    <a:pt x="7544" y="9116"/>
                  </a:lnTo>
                  <a:lnTo>
                    <a:pt x="6915" y="9535"/>
                  </a:lnTo>
                  <a:lnTo>
                    <a:pt x="6391" y="9954"/>
                  </a:lnTo>
                  <a:lnTo>
                    <a:pt x="6077" y="10268"/>
                  </a:lnTo>
                  <a:lnTo>
                    <a:pt x="5448" y="10897"/>
                  </a:lnTo>
                  <a:lnTo>
                    <a:pt x="5239" y="11211"/>
                  </a:lnTo>
                  <a:lnTo>
                    <a:pt x="5134" y="11735"/>
                  </a:lnTo>
                  <a:lnTo>
                    <a:pt x="5134" y="11945"/>
                  </a:lnTo>
                  <a:lnTo>
                    <a:pt x="5134" y="12049"/>
                  </a:lnTo>
                  <a:lnTo>
                    <a:pt x="5134" y="12154"/>
                  </a:lnTo>
                  <a:lnTo>
                    <a:pt x="4715" y="12364"/>
                  </a:lnTo>
                  <a:lnTo>
                    <a:pt x="4401" y="12678"/>
                  </a:lnTo>
                  <a:lnTo>
                    <a:pt x="4296" y="12469"/>
                  </a:lnTo>
                  <a:lnTo>
                    <a:pt x="4086" y="12364"/>
                  </a:lnTo>
                  <a:lnTo>
                    <a:pt x="3667" y="12364"/>
                  </a:lnTo>
                  <a:lnTo>
                    <a:pt x="3353" y="12469"/>
                  </a:lnTo>
                  <a:lnTo>
                    <a:pt x="3143" y="12678"/>
                  </a:lnTo>
                  <a:lnTo>
                    <a:pt x="2410" y="13307"/>
                  </a:lnTo>
                  <a:lnTo>
                    <a:pt x="2305" y="13202"/>
                  </a:lnTo>
                  <a:lnTo>
                    <a:pt x="2096" y="13097"/>
                  </a:lnTo>
                  <a:lnTo>
                    <a:pt x="1886" y="13202"/>
                  </a:lnTo>
                  <a:lnTo>
                    <a:pt x="1781" y="13307"/>
                  </a:lnTo>
                  <a:lnTo>
                    <a:pt x="1362" y="13516"/>
                  </a:lnTo>
                  <a:lnTo>
                    <a:pt x="838" y="13726"/>
                  </a:lnTo>
                  <a:lnTo>
                    <a:pt x="733" y="13831"/>
                  </a:lnTo>
                  <a:lnTo>
                    <a:pt x="629" y="14145"/>
                  </a:lnTo>
                  <a:lnTo>
                    <a:pt x="524" y="14355"/>
                  </a:lnTo>
                  <a:lnTo>
                    <a:pt x="524" y="14669"/>
                  </a:lnTo>
                  <a:lnTo>
                    <a:pt x="419" y="14983"/>
                  </a:lnTo>
                  <a:lnTo>
                    <a:pt x="419" y="15193"/>
                  </a:lnTo>
                  <a:lnTo>
                    <a:pt x="419" y="15298"/>
                  </a:lnTo>
                  <a:lnTo>
                    <a:pt x="524" y="15507"/>
                  </a:lnTo>
                  <a:lnTo>
                    <a:pt x="419" y="15717"/>
                  </a:lnTo>
                  <a:lnTo>
                    <a:pt x="314" y="15821"/>
                  </a:lnTo>
                  <a:lnTo>
                    <a:pt x="210" y="16031"/>
                  </a:lnTo>
                  <a:lnTo>
                    <a:pt x="210" y="16345"/>
                  </a:lnTo>
                  <a:lnTo>
                    <a:pt x="105" y="16450"/>
                  </a:lnTo>
                  <a:lnTo>
                    <a:pt x="0" y="16660"/>
                  </a:lnTo>
                  <a:lnTo>
                    <a:pt x="0" y="16869"/>
                  </a:lnTo>
                  <a:lnTo>
                    <a:pt x="0" y="17079"/>
                  </a:lnTo>
                  <a:lnTo>
                    <a:pt x="105" y="17183"/>
                  </a:lnTo>
                  <a:lnTo>
                    <a:pt x="314" y="17393"/>
                  </a:lnTo>
                  <a:lnTo>
                    <a:pt x="943" y="17393"/>
                  </a:lnTo>
                  <a:lnTo>
                    <a:pt x="1257" y="17183"/>
                  </a:lnTo>
                  <a:lnTo>
                    <a:pt x="1572" y="16764"/>
                  </a:lnTo>
                  <a:lnTo>
                    <a:pt x="1886" y="16450"/>
                  </a:lnTo>
                  <a:lnTo>
                    <a:pt x="2200" y="16764"/>
                  </a:lnTo>
                  <a:lnTo>
                    <a:pt x="2410" y="16974"/>
                  </a:lnTo>
                  <a:lnTo>
                    <a:pt x="2515" y="17183"/>
                  </a:lnTo>
                  <a:lnTo>
                    <a:pt x="2410" y="17183"/>
                  </a:lnTo>
                  <a:lnTo>
                    <a:pt x="2305" y="17288"/>
                  </a:lnTo>
                  <a:lnTo>
                    <a:pt x="2200" y="17393"/>
                  </a:lnTo>
                  <a:lnTo>
                    <a:pt x="1991" y="17603"/>
                  </a:lnTo>
                  <a:lnTo>
                    <a:pt x="1781" y="18126"/>
                  </a:lnTo>
                  <a:lnTo>
                    <a:pt x="1781" y="18546"/>
                  </a:lnTo>
                  <a:lnTo>
                    <a:pt x="1886" y="18755"/>
                  </a:lnTo>
                  <a:lnTo>
                    <a:pt x="2096" y="18965"/>
                  </a:lnTo>
                  <a:lnTo>
                    <a:pt x="2829" y="18965"/>
                  </a:lnTo>
                  <a:lnTo>
                    <a:pt x="3143" y="18755"/>
                  </a:lnTo>
                  <a:lnTo>
                    <a:pt x="3458" y="18336"/>
                  </a:lnTo>
                  <a:lnTo>
                    <a:pt x="3562" y="18231"/>
                  </a:lnTo>
                  <a:lnTo>
                    <a:pt x="3772" y="18231"/>
                  </a:lnTo>
                  <a:lnTo>
                    <a:pt x="4296" y="18126"/>
                  </a:lnTo>
                  <a:lnTo>
                    <a:pt x="4715" y="17917"/>
                  </a:lnTo>
                  <a:lnTo>
                    <a:pt x="4820" y="17917"/>
                  </a:lnTo>
                  <a:lnTo>
                    <a:pt x="4924" y="17603"/>
                  </a:lnTo>
                  <a:lnTo>
                    <a:pt x="4924" y="17707"/>
                  </a:lnTo>
                  <a:lnTo>
                    <a:pt x="4872" y="17760"/>
                  </a:lnTo>
                  <a:lnTo>
                    <a:pt x="5029" y="17603"/>
                  </a:lnTo>
                  <a:lnTo>
                    <a:pt x="5134" y="17498"/>
                  </a:lnTo>
                  <a:lnTo>
                    <a:pt x="5344" y="17288"/>
                  </a:lnTo>
                  <a:lnTo>
                    <a:pt x="5448" y="17079"/>
                  </a:lnTo>
                  <a:lnTo>
                    <a:pt x="5448" y="16869"/>
                  </a:lnTo>
                  <a:lnTo>
                    <a:pt x="5448" y="16660"/>
                  </a:lnTo>
                  <a:lnTo>
                    <a:pt x="5448" y="16555"/>
                  </a:lnTo>
                  <a:lnTo>
                    <a:pt x="5344" y="16345"/>
                  </a:lnTo>
                  <a:lnTo>
                    <a:pt x="5344" y="15926"/>
                  </a:lnTo>
                  <a:lnTo>
                    <a:pt x="5134" y="15402"/>
                  </a:lnTo>
                  <a:lnTo>
                    <a:pt x="5658" y="15402"/>
                  </a:lnTo>
                  <a:lnTo>
                    <a:pt x="5867" y="15298"/>
                  </a:lnTo>
                  <a:lnTo>
                    <a:pt x="6077" y="15088"/>
                  </a:lnTo>
                  <a:lnTo>
                    <a:pt x="6077" y="14878"/>
                  </a:lnTo>
                  <a:lnTo>
                    <a:pt x="6077" y="14669"/>
                  </a:lnTo>
                  <a:lnTo>
                    <a:pt x="6182" y="14564"/>
                  </a:lnTo>
                  <a:lnTo>
                    <a:pt x="6182" y="14459"/>
                  </a:lnTo>
                  <a:lnTo>
                    <a:pt x="6182" y="14250"/>
                  </a:lnTo>
                  <a:lnTo>
                    <a:pt x="6182" y="14040"/>
                  </a:lnTo>
                  <a:lnTo>
                    <a:pt x="6391" y="14040"/>
                  </a:lnTo>
                  <a:lnTo>
                    <a:pt x="6601" y="13935"/>
                  </a:lnTo>
                  <a:lnTo>
                    <a:pt x="6706" y="13831"/>
                  </a:lnTo>
                  <a:lnTo>
                    <a:pt x="6810" y="13621"/>
                  </a:lnTo>
                  <a:lnTo>
                    <a:pt x="6810" y="13412"/>
                  </a:lnTo>
                  <a:lnTo>
                    <a:pt x="6915" y="12992"/>
                  </a:lnTo>
                  <a:lnTo>
                    <a:pt x="7125" y="12469"/>
                  </a:lnTo>
                  <a:lnTo>
                    <a:pt x="7229" y="12364"/>
                  </a:lnTo>
                  <a:lnTo>
                    <a:pt x="8382" y="10164"/>
                  </a:lnTo>
                  <a:lnTo>
                    <a:pt x="8487" y="9849"/>
                  </a:lnTo>
                  <a:lnTo>
                    <a:pt x="8592" y="9535"/>
                  </a:lnTo>
                  <a:lnTo>
                    <a:pt x="8696" y="9744"/>
                  </a:lnTo>
                  <a:lnTo>
                    <a:pt x="8696" y="9849"/>
                  </a:lnTo>
                  <a:lnTo>
                    <a:pt x="8906" y="10059"/>
                  </a:lnTo>
                  <a:lnTo>
                    <a:pt x="8592" y="10583"/>
                  </a:lnTo>
                  <a:lnTo>
                    <a:pt x="8277" y="11211"/>
                  </a:lnTo>
                  <a:lnTo>
                    <a:pt x="7963" y="11945"/>
                  </a:lnTo>
                  <a:lnTo>
                    <a:pt x="7858" y="12154"/>
                  </a:lnTo>
                  <a:lnTo>
                    <a:pt x="7963" y="12573"/>
                  </a:lnTo>
                  <a:lnTo>
                    <a:pt x="8068" y="12783"/>
                  </a:lnTo>
                  <a:lnTo>
                    <a:pt x="8172" y="12888"/>
                  </a:lnTo>
                  <a:lnTo>
                    <a:pt x="8068" y="13097"/>
                  </a:lnTo>
                  <a:lnTo>
                    <a:pt x="8068" y="13307"/>
                  </a:lnTo>
                  <a:lnTo>
                    <a:pt x="8172" y="13516"/>
                  </a:lnTo>
                  <a:lnTo>
                    <a:pt x="8382" y="13726"/>
                  </a:lnTo>
                  <a:lnTo>
                    <a:pt x="8487" y="13726"/>
                  </a:lnTo>
                  <a:lnTo>
                    <a:pt x="8382" y="14250"/>
                  </a:lnTo>
                  <a:lnTo>
                    <a:pt x="8277" y="14669"/>
                  </a:lnTo>
                  <a:lnTo>
                    <a:pt x="8382" y="15088"/>
                  </a:lnTo>
                  <a:lnTo>
                    <a:pt x="8487" y="15298"/>
                  </a:lnTo>
                  <a:lnTo>
                    <a:pt x="8801" y="15507"/>
                  </a:lnTo>
                  <a:lnTo>
                    <a:pt x="8801" y="15717"/>
                  </a:lnTo>
                  <a:lnTo>
                    <a:pt x="9011" y="15926"/>
                  </a:lnTo>
                  <a:lnTo>
                    <a:pt x="8906" y="16031"/>
                  </a:lnTo>
                  <a:lnTo>
                    <a:pt x="8696" y="16345"/>
                  </a:lnTo>
                  <a:lnTo>
                    <a:pt x="8382" y="16660"/>
                  </a:lnTo>
                  <a:lnTo>
                    <a:pt x="8277" y="16764"/>
                  </a:lnTo>
                  <a:lnTo>
                    <a:pt x="8277" y="16974"/>
                  </a:lnTo>
                  <a:lnTo>
                    <a:pt x="8172" y="17917"/>
                  </a:lnTo>
                  <a:lnTo>
                    <a:pt x="7858" y="18860"/>
                  </a:lnTo>
                  <a:lnTo>
                    <a:pt x="7858" y="19069"/>
                  </a:lnTo>
                  <a:lnTo>
                    <a:pt x="7858" y="19489"/>
                  </a:lnTo>
                  <a:lnTo>
                    <a:pt x="7858" y="19908"/>
                  </a:lnTo>
                  <a:lnTo>
                    <a:pt x="7858" y="20641"/>
                  </a:lnTo>
                  <a:lnTo>
                    <a:pt x="7753" y="20955"/>
                  </a:lnTo>
                  <a:lnTo>
                    <a:pt x="7649" y="21270"/>
                  </a:lnTo>
                  <a:lnTo>
                    <a:pt x="7334" y="21479"/>
                  </a:lnTo>
                  <a:lnTo>
                    <a:pt x="7125" y="21898"/>
                  </a:lnTo>
                  <a:lnTo>
                    <a:pt x="7020" y="22213"/>
                  </a:lnTo>
                  <a:lnTo>
                    <a:pt x="7020" y="22632"/>
                  </a:lnTo>
                  <a:lnTo>
                    <a:pt x="7020" y="23051"/>
                  </a:lnTo>
                  <a:lnTo>
                    <a:pt x="7020" y="23260"/>
                  </a:lnTo>
                  <a:lnTo>
                    <a:pt x="7020" y="23575"/>
                  </a:lnTo>
                  <a:lnTo>
                    <a:pt x="7125" y="23784"/>
                  </a:lnTo>
                  <a:lnTo>
                    <a:pt x="7334" y="23889"/>
                  </a:lnTo>
                  <a:lnTo>
                    <a:pt x="7544" y="23994"/>
                  </a:lnTo>
                  <a:lnTo>
                    <a:pt x="7858" y="24099"/>
                  </a:lnTo>
                  <a:lnTo>
                    <a:pt x="8172" y="23994"/>
                  </a:lnTo>
                  <a:lnTo>
                    <a:pt x="8487" y="23784"/>
                  </a:lnTo>
                  <a:lnTo>
                    <a:pt x="8906" y="23784"/>
                  </a:lnTo>
                  <a:lnTo>
                    <a:pt x="9430" y="23680"/>
                  </a:lnTo>
                  <a:lnTo>
                    <a:pt x="9639" y="23470"/>
                  </a:lnTo>
                  <a:lnTo>
                    <a:pt x="9849" y="23260"/>
                  </a:lnTo>
                  <a:lnTo>
                    <a:pt x="10058" y="22946"/>
                  </a:lnTo>
                  <a:lnTo>
                    <a:pt x="10163" y="22737"/>
                  </a:lnTo>
                  <a:lnTo>
                    <a:pt x="10268" y="22737"/>
                  </a:lnTo>
                  <a:lnTo>
                    <a:pt x="10268" y="22527"/>
                  </a:lnTo>
                  <a:lnTo>
                    <a:pt x="10268" y="22213"/>
                  </a:lnTo>
                  <a:lnTo>
                    <a:pt x="10163" y="21794"/>
                  </a:lnTo>
                  <a:lnTo>
                    <a:pt x="9954" y="21374"/>
                  </a:lnTo>
                  <a:lnTo>
                    <a:pt x="10373" y="20222"/>
                  </a:lnTo>
                  <a:lnTo>
                    <a:pt x="10582" y="19593"/>
                  </a:lnTo>
                  <a:lnTo>
                    <a:pt x="10687" y="19279"/>
                  </a:lnTo>
                  <a:lnTo>
                    <a:pt x="10897" y="18860"/>
                  </a:lnTo>
                  <a:lnTo>
                    <a:pt x="10897" y="18546"/>
                  </a:lnTo>
                  <a:lnTo>
                    <a:pt x="10792" y="18126"/>
                  </a:lnTo>
                  <a:lnTo>
                    <a:pt x="10792" y="17707"/>
                  </a:lnTo>
                  <a:lnTo>
                    <a:pt x="10792" y="17393"/>
                  </a:lnTo>
                  <a:lnTo>
                    <a:pt x="10792" y="17288"/>
                  </a:lnTo>
                  <a:lnTo>
                    <a:pt x="11001" y="17079"/>
                  </a:lnTo>
                  <a:lnTo>
                    <a:pt x="11106" y="16660"/>
                  </a:lnTo>
                  <a:lnTo>
                    <a:pt x="11316" y="16345"/>
                  </a:lnTo>
                  <a:lnTo>
                    <a:pt x="11630" y="16031"/>
                  </a:lnTo>
                  <a:lnTo>
                    <a:pt x="11944" y="15926"/>
                  </a:lnTo>
                  <a:lnTo>
                    <a:pt x="12154" y="15717"/>
                  </a:lnTo>
                  <a:lnTo>
                    <a:pt x="12259" y="15507"/>
                  </a:lnTo>
                  <a:lnTo>
                    <a:pt x="12363" y="15298"/>
                  </a:lnTo>
                  <a:lnTo>
                    <a:pt x="12259" y="14774"/>
                  </a:lnTo>
                  <a:lnTo>
                    <a:pt x="12049" y="14355"/>
                  </a:lnTo>
                  <a:lnTo>
                    <a:pt x="12154" y="14355"/>
                  </a:lnTo>
                  <a:lnTo>
                    <a:pt x="12468" y="14459"/>
                  </a:lnTo>
                  <a:lnTo>
                    <a:pt x="12783" y="14669"/>
                  </a:lnTo>
                  <a:lnTo>
                    <a:pt x="12992" y="14774"/>
                  </a:lnTo>
                  <a:lnTo>
                    <a:pt x="13202" y="14774"/>
                  </a:lnTo>
                  <a:lnTo>
                    <a:pt x="13306" y="14564"/>
                  </a:lnTo>
                  <a:lnTo>
                    <a:pt x="13411" y="14774"/>
                  </a:lnTo>
                  <a:lnTo>
                    <a:pt x="13516" y="14878"/>
                  </a:lnTo>
                  <a:lnTo>
                    <a:pt x="13516" y="15088"/>
                  </a:lnTo>
                  <a:lnTo>
                    <a:pt x="13516" y="15402"/>
                  </a:lnTo>
                  <a:lnTo>
                    <a:pt x="13726" y="15612"/>
                  </a:lnTo>
                  <a:lnTo>
                    <a:pt x="13830" y="15717"/>
                  </a:lnTo>
                  <a:lnTo>
                    <a:pt x="14145" y="16031"/>
                  </a:lnTo>
                  <a:lnTo>
                    <a:pt x="14459" y="16450"/>
                  </a:lnTo>
                  <a:lnTo>
                    <a:pt x="14564" y="16555"/>
                  </a:lnTo>
                  <a:lnTo>
                    <a:pt x="14669" y="16660"/>
                  </a:lnTo>
                  <a:lnTo>
                    <a:pt x="14983" y="16660"/>
                  </a:lnTo>
                  <a:lnTo>
                    <a:pt x="15088" y="16450"/>
                  </a:lnTo>
                  <a:lnTo>
                    <a:pt x="15192" y="16240"/>
                  </a:lnTo>
                  <a:lnTo>
                    <a:pt x="15297" y="15821"/>
                  </a:lnTo>
                  <a:lnTo>
                    <a:pt x="15402" y="15298"/>
                  </a:lnTo>
                  <a:lnTo>
                    <a:pt x="15297" y="14878"/>
                  </a:lnTo>
                  <a:lnTo>
                    <a:pt x="15192" y="14564"/>
                  </a:lnTo>
                  <a:lnTo>
                    <a:pt x="15088" y="14145"/>
                  </a:lnTo>
                  <a:lnTo>
                    <a:pt x="15507" y="14040"/>
                  </a:lnTo>
                  <a:lnTo>
                    <a:pt x="15716" y="13726"/>
                  </a:lnTo>
                  <a:lnTo>
                    <a:pt x="15821" y="13516"/>
                  </a:lnTo>
                  <a:lnTo>
                    <a:pt x="15821" y="14459"/>
                  </a:lnTo>
                  <a:lnTo>
                    <a:pt x="15926" y="14878"/>
                  </a:lnTo>
                  <a:lnTo>
                    <a:pt x="16031" y="15193"/>
                  </a:lnTo>
                  <a:lnTo>
                    <a:pt x="16135" y="15402"/>
                  </a:lnTo>
                  <a:lnTo>
                    <a:pt x="16135" y="15612"/>
                  </a:lnTo>
                  <a:lnTo>
                    <a:pt x="16031" y="15821"/>
                  </a:lnTo>
                  <a:lnTo>
                    <a:pt x="15926" y="16031"/>
                  </a:lnTo>
                  <a:lnTo>
                    <a:pt x="15716" y="16240"/>
                  </a:lnTo>
                  <a:lnTo>
                    <a:pt x="15716" y="16555"/>
                  </a:lnTo>
                  <a:lnTo>
                    <a:pt x="15716" y="16869"/>
                  </a:lnTo>
                  <a:lnTo>
                    <a:pt x="16031" y="17079"/>
                  </a:lnTo>
                  <a:lnTo>
                    <a:pt x="16031" y="17183"/>
                  </a:lnTo>
                  <a:lnTo>
                    <a:pt x="16240" y="17393"/>
                  </a:lnTo>
                  <a:lnTo>
                    <a:pt x="16345" y="17603"/>
                  </a:lnTo>
                  <a:lnTo>
                    <a:pt x="16554" y="17917"/>
                  </a:lnTo>
                  <a:lnTo>
                    <a:pt x="16764" y="18126"/>
                  </a:lnTo>
                  <a:lnTo>
                    <a:pt x="17183" y="18231"/>
                  </a:lnTo>
                  <a:lnTo>
                    <a:pt x="17602" y="18336"/>
                  </a:lnTo>
                  <a:lnTo>
                    <a:pt x="17707" y="18441"/>
                  </a:lnTo>
                  <a:lnTo>
                    <a:pt x="17917" y="18650"/>
                  </a:lnTo>
                  <a:lnTo>
                    <a:pt x="18021" y="18860"/>
                  </a:lnTo>
                  <a:lnTo>
                    <a:pt x="18021" y="18965"/>
                  </a:lnTo>
                  <a:lnTo>
                    <a:pt x="17917" y="19174"/>
                  </a:lnTo>
                  <a:lnTo>
                    <a:pt x="17812" y="19384"/>
                  </a:lnTo>
                  <a:lnTo>
                    <a:pt x="17917" y="19593"/>
                  </a:lnTo>
                  <a:lnTo>
                    <a:pt x="18126" y="19803"/>
                  </a:lnTo>
                  <a:lnTo>
                    <a:pt x="18231" y="19908"/>
                  </a:lnTo>
                  <a:lnTo>
                    <a:pt x="18336" y="20117"/>
                  </a:lnTo>
                  <a:lnTo>
                    <a:pt x="18336" y="20431"/>
                  </a:lnTo>
                  <a:lnTo>
                    <a:pt x="18231" y="20641"/>
                  </a:lnTo>
                  <a:lnTo>
                    <a:pt x="18021" y="20851"/>
                  </a:lnTo>
                  <a:lnTo>
                    <a:pt x="17707" y="21060"/>
                  </a:lnTo>
                  <a:lnTo>
                    <a:pt x="17393" y="21165"/>
                  </a:lnTo>
                  <a:lnTo>
                    <a:pt x="17183" y="21374"/>
                  </a:lnTo>
                  <a:lnTo>
                    <a:pt x="17078" y="21584"/>
                  </a:lnTo>
                  <a:lnTo>
                    <a:pt x="16974" y="21898"/>
                  </a:lnTo>
                  <a:lnTo>
                    <a:pt x="16869" y="22213"/>
                  </a:lnTo>
                  <a:lnTo>
                    <a:pt x="16764" y="22422"/>
                  </a:lnTo>
                  <a:lnTo>
                    <a:pt x="16450" y="22841"/>
                  </a:lnTo>
                  <a:lnTo>
                    <a:pt x="16345" y="22946"/>
                  </a:lnTo>
                  <a:lnTo>
                    <a:pt x="16345" y="23156"/>
                  </a:lnTo>
                  <a:lnTo>
                    <a:pt x="16345" y="23470"/>
                  </a:lnTo>
                  <a:lnTo>
                    <a:pt x="16345" y="23784"/>
                  </a:lnTo>
                  <a:lnTo>
                    <a:pt x="16240" y="24099"/>
                  </a:lnTo>
                  <a:lnTo>
                    <a:pt x="16031" y="24727"/>
                  </a:lnTo>
                  <a:lnTo>
                    <a:pt x="15716" y="25146"/>
                  </a:lnTo>
                  <a:lnTo>
                    <a:pt x="15297" y="25565"/>
                  </a:lnTo>
                  <a:lnTo>
                    <a:pt x="14983" y="26194"/>
                  </a:lnTo>
                  <a:lnTo>
                    <a:pt x="14773" y="26823"/>
                  </a:lnTo>
                  <a:lnTo>
                    <a:pt x="14669" y="27137"/>
                  </a:lnTo>
                  <a:lnTo>
                    <a:pt x="14354" y="27451"/>
                  </a:lnTo>
                  <a:lnTo>
                    <a:pt x="14249" y="27871"/>
                  </a:lnTo>
                  <a:lnTo>
                    <a:pt x="14459" y="28290"/>
                  </a:lnTo>
                  <a:lnTo>
                    <a:pt x="15192" y="28290"/>
                  </a:lnTo>
                  <a:lnTo>
                    <a:pt x="15821" y="27975"/>
                  </a:lnTo>
                  <a:lnTo>
                    <a:pt x="16554" y="27451"/>
                  </a:lnTo>
                  <a:lnTo>
                    <a:pt x="17497" y="27451"/>
                  </a:lnTo>
                  <a:lnTo>
                    <a:pt x="17917" y="27661"/>
                  </a:lnTo>
                  <a:lnTo>
                    <a:pt x="17917" y="27347"/>
                  </a:lnTo>
                  <a:lnTo>
                    <a:pt x="17812" y="27137"/>
                  </a:lnTo>
                  <a:lnTo>
                    <a:pt x="17812" y="26928"/>
                  </a:lnTo>
                  <a:lnTo>
                    <a:pt x="18021" y="26823"/>
                  </a:lnTo>
                  <a:lnTo>
                    <a:pt x="18126" y="26718"/>
                  </a:lnTo>
                  <a:lnTo>
                    <a:pt x="18231" y="26718"/>
                  </a:lnTo>
                  <a:lnTo>
                    <a:pt x="18964" y="26089"/>
                  </a:lnTo>
                  <a:lnTo>
                    <a:pt x="19698" y="25775"/>
                  </a:lnTo>
                  <a:lnTo>
                    <a:pt x="19907" y="25775"/>
                  </a:lnTo>
                  <a:lnTo>
                    <a:pt x="20222" y="25985"/>
                  </a:lnTo>
                  <a:lnTo>
                    <a:pt x="20536" y="26194"/>
                  </a:lnTo>
                  <a:lnTo>
                    <a:pt x="20431" y="25775"/>
                  </a:lnTo>
                  <a:lnTo>
                    <a:pt x="20536" y="25146"/>
                  </a:lnTo>
                  <a:lnTo>
                    <a:pt x="20745" y="24622"/>
                  </a:lnTo>
                  <a:lnTo>
                    <a:pt x="21584" y="23260"/>
                  </a:lnTo>
                  <a:lnTo>
                    <a:pt x="21688" y="23051"/>
                  </a:lnTo>
                  <a:lnTo>
                    <a:pt x="21898" y="22946"/>
                  </a:lnTo>
                  <a:lnTo>
                    <a:pt x="22422" y="22946"/>
                  </a:lnTo>
                  <a:lnTo>
                    <a:pt x="23051" y="23365"/>
                  </a:lnTo>
                  <a:lnTo>
                    <a:pt x="23155" y="23365"/>
                  </a:lnTo>
                  <a:lnTo>
                    <a:pt x="23260" y="23156"/>
                  </a:lnTo>
                  <a:lnTo>
                    <a:pt x="23365" y="22841"/>
                  </a:lnTo>
                  <a:lnTo>
                    <a:pt x="23470" y="22737"/>
                  </a:lnTo>
                  <a:lnTo>
                    <a:pt x="23574" y="22632"/>
                  </a:lnTo>
                  <a:lnTo>
                    <a:pt x="23679" y="22632"/>
                  </a:lnTo>
                  <a:lnTo>
                    <a:pt x="23679" y="22527"/>
                  </a:lnTo>
                  <a:lnTo>
                    <a:pt x="23679" y="22317"/>
                  </a:lnTo>
                  <a:lnTo>
                    <a:pt x="23679" y="21794"/>
                  </a:lnTo>
                  <a:lnTo>
                    <a:pt x="23679" y="21165"/>
                  </a:lnTo>
                  <a:lnTo>
                    <a:pt x="23784" y="21165"/>
                  </a:lnTo>
                  <a:lnTo>
                    <a:pt x="23993" y="21060"/>
                  </a:lnTo>
                  <a:lnTo>
                    <a:pt x="24203" y="20955"/>
                  </a:lnTo>
                  <a:lnTo>
                    <a:pt x="24413" y="20746"/>
                  </a:lnTo>
                  <a:lnTo>
                    <a:pt x="24727" y="20536"/>
                  </a:lnTo>
                  <a:lnTo>
                    <a:pt x="25146" y="20431"/>
                  </a:lnTo>
                  <a:lnTo>
                    <a:pt x="25775" y="20431"/>
                  </a:lnTo>
                  <a:lnTo>
                    <a:pt x="25775" y="20536"/>
                  </a:lnTo>
                  <a:lnTo>
                    <a:pt x="26822" y="21060"/>
                  </a:lnTo>
                  <a:lnTo>
                    <a:pt x="27242" y="21270"/>
                  </a:lnTo>
                  <a:lnTo>
                    <a:pt x="27451" y="21479"/>
                  </a:lnTo>
                  <a:lnTo>
                    <a:pt x="27661" y="21898"/>
                  </a:lnTo>
                  <a:lnTo>
                    <a:pt x="27765" y="22108"/>
                  </a:lnTo>
                  <a:lnTo>
                    <a:pt x="27975" y="23051"/>
                  </a:lnTo>
                  <a:lnTo>
                    <a:pt x="28289" y="23260"/>
                  </a:lnTo>
                  <a:lnTo>
                    <a:pt x="28604" y="23365"/>
                  </a:lnTo>
                  <a:lnTo>
                    <a:pt x="28604" y="23156"/>
                  </a:lnTo>
                  <a:lnTo>
                    <a:pt x="28604" y="23051"/>
                  </a:lnTo>
                  <a:lnTo>
                    <a:pt x="28708" y="22527"/>
                  </a:lnTo>
                  <a:lnTo>
                    <a:pt x="28708" y="22317"/>
                  </a:lnTo>
                  <a:lnTo>
                    <a:pt x="29023" y="22003"/>
                  </a:lnTo>
                  <a:lnTo>
                    <a:pt x="29127" y="21794"/>
                  </a:lnTo>
                  <a:lnTo>
                    <a:pt x="29127" y="21689"/>
                  </a:lnTo>
                  <a:lnTo>
                    <a:pt x="29023" y="21060"/>
                  </a:lnTo>
                  <a:lnTo>
                    <a:pt x="29023" y="20431"/>
                  </a:lnTo>
                  <a:lnTo>
                    <a:pt x="29023" y="20222"/>
                  </a:lnTo>
                  <a:lnTo>
                    <a:pt x="29232" y="19384"/>
                  </a:lnTo>
                  <a:lnTo>
                    <a:pt x="29232" y="18965"/>
                  </a:lnTo>
                  <a:lnTo>
                    <a:pt x="29127" y="18650"/>
                  </a:lnTo>
                  <a:lnTo>
                    <a:pt x="29127" y="18441"/>
                  </a:lnTo>
                  <a:lnTo>
                    <a:pt x="29127" y="18126"/>
                  </a:lnTo>
                  <a:lnTo>
                    <a:pt x="29127" y="17812"/>
                  </a:lnTo>
                  <a:lnTo>
                    <a:pt x="29442" y="17917"/>
                  </a:lnTo>
                  <a:lnTo>
                    <a:pt x="29547" y="17917"/>
                  </a:lnTo>
                  <a:lnTo>
                    <a:pt x="29651" y="17812"/>
                  </a:lnTo>
                  <a:lnTo>
                    <a:pt x="29756" y="17498"/>
                  </a:lnTo>
                  <a:lnTo>
                    <a:pt x="29756" y="17183"/>
                  </a:lnTo>
                  <a:lnTo>
                    <a:pt x="29651" y="17079"/>
                  </a:lnTo>
                  <a:lnTo>
                    <a:pt x="30280" y="16450"/>
                  </a:lnTo>
                  <a:lnTo>
                    <a:pt x="30070" y="16240"/>
                  </a:lnTo>
                  <a:lnTo>
                    <a:pt x="29442" y="15612"/>
                  </a:lnTo>
                  <a:lnTo>
                    <a:pt x="28813" y="15402"/>
                  </a:lnTo>
                  <a:lnTo>
                    <a:pt x="28604" y="15298"/>
                  </a:lnTo>
                  <a:lnTo>
                    <a:pt x="27975" y="15298"/>
                  </a:lnTo>
                  <a:lnTo>
                    <a:pt x="27451" y="15402"/>
                  </a:lnTo>
                  <a:lnTo>
                    <a:pt x="27137" y="15298"/>
                  </a:lnTo>
                  <a:lnTo>
                    <a:pt x="27032" y="15298"/>
                  </a:lnTo>
                  <a:lnTo>
                    <a:pt x="26927" y="15193"/>
                  </a:lnTo>
                  <a:lnTo>
                    <a:pt x="26927" y="14564"/>
                  </a:lnTo>
                  <a:lnTo>
                    <a:pt x="26927" y="14040"/>
                  </a:lnTo>
                  <a:lnTo>
                    <a:pt x="26718" y="13621"/>
                  </a:lnTo>
                  <a:lnTo>
                    <a:pt x="26508" y="13831"/>
                  </a:lnTo>
                  <a:lnTo>
                    <a:pt x="26194" y="13831"/>
                  </a:lnTo>
                  <a:lnTo>
                    <a:pt x="25879" y="13621"/>
                  </a:lnTo>
                  <a:lnTo>
                    <a:pt x="25565" y="13202"/>
                  </a:lnTo>
                  <a:lnTo>
                    <a:pt x="24936" y="12573"/>
                  </a:lnTo>
                  <a:lnTo>
                    <a:pt x="24622" y="12154"/>
                  </a:lnTo>
                  <a:lnTo>
                    <a:pt x="24203" y="11630"/>
                  </a:lnTo>
                  <a:lnTo>
                    <a:pt x="23993" y="11526"/>
                  </a:lnTo>
                  <a:lnTo>
                    <a:pt x="23889" y="11421"/>
                  </a:lnTo>
                  <a:lnTo>
                    <a:pt x="23679" y="11526"/>
                  </a:lnTo>
                  <a:lnTo>
                    <a:pt x="23574" y="11526"/>
                  </a:lnTo>
                  <a:lnTo>
                    <a:pt x="23574" y="11630"/>
                  </a:lnTo>
                  <a:lnTo>
                    <a:pt x="22736" y="11840"/>
                  </a:lnTo>
                  <a:lnTo>
                    <a:pt x="21898" y="11630"/>
                  </a:lnTo>
                  <a:lnTo>
                    <a:pt x="21793" y="11735"/>
                  </a:lnTo>
                  <a:lnTo>
                    <a:pt x="21793" y="12469"/>
                  </a:lnTo>
                  <a:lnTo>
                    <a:pt x="21688" y="12573"/>
                  </a:lnTo>
                  <a:lnTo>
                    <a:pt x="21479" y="12678"/>
                  </a:lnTo>
                  <a:lnTo>
                    <a:pt x="21165" y="12678"/>
                  </a:lnTo>
                  <a:lnTo>
                    <a:pt x="20850" y="12573"/>
                  </a:lnTo>
                  <a:lnTo>
                    <a:pt x="20431" y="12364"/>
                  </a:lnTo>
                  <a:lnTo>
                    <a:pt x="20222" y="12154"/>
                  </a:lnTo>
                  <a:lnTo>
                    <a:pt x="20222" y="12049"/>
                  </a:lnTo>
                  <a:lnTo>
                    <a:pt x="20117" y="12049"/>
                  </a:lnTo>
                  <a:lnTo>
                    <a:pt x="19907" y="11840"/>
                  </a:lnTo>
                  <a:lnTo>
                    <a:pt x="19698" y="11630"/>
                  </a:lnTo>
                  <a:lnTo>
                    <a:pt x="19698" y="11421"/>
                  </a:lnTo>
                  <a:lnTo>
                    <a:pt x="19593" y="11002"/>
                  </a:lnTo>
                  <a:lnTo>
                    <a:pt x="19488" y="10583"/>
                  </a:lnTo>
                  <a:lnTo>
                    <a:pt x="19488" y="10478"/>
                  </a:lnTo>
                  <a:lnTo>
                    <a:pt x="19279" y="10478"/>
                  </a:lnTo>
                  <a:lnTo>
                    <a:pt x="19069" y="10268"/>
                  </a:lnTo>
                  <a:lnTo>
                    <a:pt x="18860" y="10164"/>
                  </a:lnTo>
                  <a:lnTo>
                    <a:pt x="18755" y="9954"/>
                  </a:lnTo>
                  <a:lnTo>
                    <a:pt x="18650" y="9430"/>
                  </a:lnTo>
                  <a:lnTo>
                    <a:pt x="18545" y="9221"/>
                  </a:lnTo>
                  <a:lnTo>
                    <a:pt x="18440" y="9011"/>
                  </a:lnTo>
                  <a:lnTo>
                    <a:pt x="18336" y="8906"/>
                  </a:lnTo>
                  <a:lnTo>
                    <a:pt x="18021" y="8382"/>
                  </a:lnTo>
                  <a:lnTo>
                    <a:pt x="17812" y="7858"/>
                  </a:lnTo>
                  <a:lnTo>
                    <a:pt x="17602" y="7335"/>
                  </a:lnTo>
                  <a:lnTo>
                    <a:pt x="17602" y="7230"/>
                  </a:lnTo>
                  <a:lnTo>
                    <a:pt x="18021" y="5973"/>
                  </a:lnTo>
                  <a:lnTo>
                    <a:pt x="18021" y="5868"/>
                  </a:lnTo>
                  <a:lnTo>
                    <a:pt x="17917" y="5868"/>
                  </a:lnTo>
                  <a:lnTo>
                    <a:pt x="17183" y="5973"/>
                  </a:lnTo>
                  <a:lnTo>
                    <a:pt x="17078" y="6077"/>
                  </a:lnTo>
                  <a:lnTo>
                    <a:pt x="16974" y="5973"/>
                  </a:lnTo>
                  <a:lnTo>
                    <a:pt x="16345" y="5134"/>
                  </a:lnTo>
                  <a:lnTo>
                    <a:pt x="16240" y="4925"/>
                  </a:lnTo>
                  <a:lnTo>
                    <a:pt x="16240" y="4715"/>
                  </a:lnTo>
                  <a:lnTo>
                    <a:pt x="16450" y="4506"/>
                  </a:lnTo>
                  <a:lnTo>
                    <a:pt x="16450" y="4401"/>
                  </a:lnTo>
                  <a:lnTo>
                    <a:pt x="16450" y="4296"/>
                  </a:lnTo>
                  <a:lnTo>
                    <a:pt x="16554" y="4087"/>
                  </a:lnTo>
                  <a:lnTo>
                    <a:pt x="16869" y="3982"/>
                  </a:lnTo>
                  <a:lnTo>
                    <a:pt x="17288" y="3772"/>
                  </a:lnTo>
                  <a:lnTo>
                    <a:pt x="17497" y="3563"/>
                  </a:lnTo>
                  <a:lnTo>
                    <a:pt x="17602" y="3458"/>
                  </a:lnTo>
                  <a:lnTo>
                    <a:pt x="17917" y="3144"/>
                  </a:lnTo>
                  <a:lnTo>
                    <a:pt x="18021" y="2725"/>
                  </a:lnTo>
                  <a:lnTo>
                    <a:pt x="18021" y="2620"/>
                  </a:lnTo>
                  <a:lnTo>
                    <a:pt x="17917" y="2515"/>
                  </a:lnTo>
                  <a:lnTo>
                    <a:pt x="17812" y="2201"/>
                  </a:lnTo>
                  <a:lnTo>
                    <a:pt x="17707" y="1886"/>
                  </a:lnTo>
                  <a:lnTo>
                    <a:pt x="17812" y="1677"/>
                  </a:lnTo>
                  <a:lnTo>
                    <a:pt x="18021" y="1572"/>
                  </a:lnTo>
                  <a:lnTo>
                    <a:pt x="18545" y="1467"/>
                  </a:lnTo>
                  <a:lnTo>
                    <a:pt x="18755" y="1362"/>
                  </a:lnTo>
                  <a:lnTo>
                    <a:pt x="18650" y="1153"/>
                  </a:lnTo>
                  <a:lnTo>
                    <a:pt x="18545" y="1048"/>
                  </a:lnTo>
                  <a:lnTo>
                    <a:pt x="18021" y="734"/>
                  </a:lnTo>
                  <a:lnTo>
                    <a:pt x="17497" y="734"/>
                  </a:lnTo>
                  <a:lnTo>
                    <a:pt x="17497" y="839"/>
                  </a:lnTo>
                  <a:lnTo>
                    <a:pt x="16135" y="210"/>
                  </a:lnTo>
                  <a:lnTo>
                    <a:pt x="15821" y="105"/>
                  </a:lnTo>
                  <a:lnTo>
                    <a:pt x="1561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4150500" y="4520800"/>
              <a:ext cx="316975" cy="217425"/>
            </a:xfrm>
            <a:custGeom>
              <a:avLst/>
              <a:gdLst/>
              <a:ahLst/>
              <a:cxnLst/>
              <a:rect l="l" t="t" r="r" b="b"/>
              <a:pathLst>
                <a:path w="12679" h="8697" extrusionOk="0">
                  <a:moveTo>
                    <a:pt x="6392" y="0"/>
                  </a:moveTo>
                  <a:lnTo>
                    <a:pt x="6078" y="943"/>
                  </a:lnTo>
                  <a:lnTo>
                    <a:pt x="6287" y="1781"/>
                  </a:lnTo>
                  <a:lnTo>
                    <a:pt x="4716" y="2096"/>
                  </a:lnTo>
                  <a:lnTo>
                    <a:pt x="4716" y="1991"/>
                  </a:lnTo>
                  <a:lnTo>
                    <a:pt x="4401" y="1572"/>
                  </a:lnTo>
                  <a:lnTo>
                    <a:pt x="4192" y="1467"/>
                  </a:lnTo>
                  <a:lnTo>
                    <a:pt x="4087" y="1467"/>
                  </a:lnTo>
                  <a:lnTo>
                    <a:pt x="3877" y="1677"/>
                  </a:lnTo>
                  <a:lnTo>
                    <a:pt x="3773" y="1781"/>
                  </a:lnTo>
                  <a:lnTo>
                    <a:pt x="3563" y="2515"/>
                  </a:lnTo>
                  <a:lnTo>
                    <a:pt x="3458" y="2724"/>
                  </a:lnTo>
                  <a:lnTo>
                    <a:pt x="3354" y="2934"/>
                  </a:lnTo>
                  <a:lnTo>
                    <a:pt x="3039" y="3143"/>
                  </a:lnTo>
                  <a:lnTo>
                    <a:pt x="2620" y="3248"/>
                  </a:lnTo>
                  <a:lnTo>
                    <a:pt x="2411" y="3353"/>
                  </a:lnTo>
                  <a:lnTo>
                    <a:pt x="2201" y="3353"/>
                  </a:lnTo>
                  <a:lnTo>
                    <a:pt x="1677" y="3458"/>
                  </a:lnTo>
                  <a:lnTo>
                    <a:pt x="525" y="3458"/>
                  </a:lnTo>
                  <a:lnTo>
                    <a:pt x="1" y="3353"/>
                  </a:lnTo>
                  <a:lnTo>
                    <a:pt x="420" y="4086"/>
                  </a:lnTo>
                  <a:lnTo>
                    <a:pt x="629" y="4401"/>
                  </a:lnTo>
                  <a:lnTo>
                    <a:pt x="629" y="4715"/>
                  </a:lnTo>
                  <a:lnTo>
                    <a:pt x="525" y="5553"/>
                  </a:lnTo>
                  <a:lnTo>
                    <a:pt x="525" y="5553"/>
                  </a:lnTo>
                  <a:lnTo>
                    <a:pt x="629" y="5448"/>
                  </a:lnTo>
                  <a:lnTo>
                    <a:pt x="944" y="5344"/>
                  </a:lnTo>
                  <a:lnTo>
                    <a:pt x="1049" y="5344"/>
                  </a:lnTo>
                  <a:lnTo>
                    <a:pt x="1258" y="5448"/>
                  </a:lnTo>
                  <a:lnTo>
                    <a:pt x="1572" y="5553"/>
                  </a:lnTo>
                  <a:lnTo>
                    <a:pt x="1782" y="5553"/>
                  </a:lnTo>
                  <a:lnTo>
                    <a:pt x="2096" y="5658"/>
                  </a:lnTo>
                  <a:lnTo>
                    <a:pt x="2411" y="5868"/>
                  </a:lnTo>
                  <a:lnTo>
                    <a:pt x="2620" y="5972"/>
                  </a:lnTo>
                  <a:lnTo>
                    <a:pt x="2830" y="6077"/>
                  </a:lnTo>
                  <a:lnTo>
                    <a:pt x="3458" y="6496"/>
                  </a:lnTo>
                  <a:lnTo>
                    <a:pt x="3563" y="6601"/>
                  </a:lnTo>
                  <a:lnTo>
                    <a:pt x="3668" y="6601"/>
                  </a:lnTo>
                  <a:lnTo>
                    <a:pt x="3668" y="6706"/>
                  </a:lnTo>
                  <a:lnTo>
                    <a:pt x="3877" y="6811"/>
                  </a:lnTo>
                  <a:lnTo>
                    <a:pt x="4401" y="7334"/>
                  </a:lnTo>
                  <a:lnTo>
                    <a:pt x="4925" y="7753"/>
                  </a:lnTo>
                  <a:lnTo>
                    <a:pt x="4925" y="7858"/>
                  </a:lnTo>
                  <a:lnTo>
                    <a:pt x="4820" y="8277"/>
                  </a:lnTo>
                  <a:lnTo>
                    <a:pt x="5030" y="8592"/>
                  </a:lnTo>
                  <a:lnTo>
                    <a:pt x="5240" y="8696"/>
                  </a:lnTo>
                  <a:lnTo>
                    <a:pt x="5344" y="8592"/>
                  </a:lnTo>
                  <a:lnTo>
                    <a:pt x="5449" y="8487"/>
                  </a:lnTo>
                  <a:lnTo>
                    <a:pt x="5659" y="7963"/>
                  </a:lnTo>
                  <a:lnTo>
                    <a:pt x="5763" y="7858"/>
                  </a:lnTo>
                  <a:lnTo>
                    <a:pt x="5763" y="7649"/>
                  </a:lnTo>
                  <a:lnTo>
                    <a:pt x="5659" y="7439"/>
                  </a:lnTo>
                  <a:lnTo>
                    <a:pt x="5449" y="7334"/>
                  </a:lnTo>
                  <a:lnTo>
                    <a:pt x="5449" y="7230"/>
                  </a:lnTo>
                  <a:lnTo>
                    <a:pt x="5449" y="7125"/>
                  </a:lnTo>
                  <a:lnTo>
                    <a:pt x="5554" y="6915"/>
                  </a:lnTo>
                  <a:lnTo>
                    <a:pt x="6078" y="6915"/>
                  </a:lnTo>
                  <a:lnTo>
                    <a:pt x="6078" y="6811"/>
                  </a:lnTo>
                  <a:lnTo>
                    <a:pt x="6392" y="6915"/>
                  </a:lnTo>
                  <a:lnTo>
                    <a:pt x="6706" y="6915"/>
                  </a:lnTo>
                  <a:lnTo>
                    <a:pt x="6811" y="7020"/>
                  </a:lnTo>
                  <a:lnTo>
                    <a:pt x="7021" y="7125"/>
                  </a:lnTo>
                  <a:lnTo>
                    <a:pt x="7230" y="7020"/>
                  </a:lnTo>
                  <a:lnTo>
                    <a:pt x="7440" y="7020"/>
                  </a:lnTo>
                  <a:lnTo>
                    <a:pt x="7859" y="7125"/>
                  </a:lnTo>
                  <a:lnTo>
                    <a:pt x="8383" y="7334"/>
                  </a:lnTo>
                  <a:lnTo>
                    <a:pt x="8592" y="7439"/>
                  </a:lnTo>
                  <a:lnTo>
                    <a:pt x="8907" y="7544"/>
                  </a:lnTo>
                  <a:lnTo>
                    <a:pt x="9011" y="7649"/>
                  </a:lnTo>
                  <a:lnTo>
                    <a:pt x="9221" y="7753"/>
                  </a:lnTo>
                  <a:lnTo>
                    <a:pt x="9431" y="7649"/>
                  </a:lnTo>
                  <a:lnTo>
                    <a:pt x="9535" y="7544"/>
                  </a:lnTo>
                  <a:lnTo>
                    <a:pt x="9640" y="7439"/>
                  </a:lnTo>
                  <a:lnTo>
                    <a:pt x="9640" y="7544"/>
                  </a:lnTo>
                  <a:lnTo>
                    <a:pt x="9850" y="7544"/>
                  </a:lnTo>
                  <a:lnTo>
                    <a:pt x="10059" y="7439"/>
                  </a:lnTo>
                  <a:lnTo>
                    <a:pt x="10269" y="7334"/>
                  </a:lnTo>
                  <a:lnTo>
                    <a:pt x="10269" y="7230"/>
                  </a:lnTo>
                  <a:lnTo>
                    <a:pt x="10269" y="7020"/>
                  </a:lnTo>
                  <a:lnTo>
                    <a:pt x="10269" y="6915"/>
                  </a:lnTo>
                  <a:lnTo>
                    <a:pt x="10478" y="6811"/>
                  </a:lnTo>
                  <a:lnTo>
                    <a:pt x="10583" y="6496"/>
                  </a:lnTo>
                  <a:lnTo>
                    <a:pt x="10478" y="6287"/>
                  </a:lnTo>
                  <a:lnTo>
                    <a:pt x="10373" y="6182"/>
                  </a:lnTo>
                  <a:lnTo>
                    <a:pt x="10478" y="5972"/>
                  </a:lnTo>
                  <a:lnTo>
                    <a:pt x="10478" y="5868"/>
                  </a:lnTo>
                  <a:lnTo>
                    <a:pt x="10688" y="5658"/>
                  </a:lnTo>
                  <a:lnTo>
                    <a:pt x="10897" y="5658"/>
                  </a:lnTo>
                  <a:lnTo>
                    <a:pt x="11107" y="5553"/>
                  </a:lnTo>
                  <a:lnTo>
                    <a:pt x="11212" y="5448"/>
                  </a:lnTo>
                  <a:lnTo>
                    <a:pt x="11316" y="5553"/>
                  </a:lnTo>
                  <a:lnTo>
                    <a:pt x="11631" y="5553"/>
                  </a:lnTo>
                  <a:lnTo>
                    <a:pt x="11945" y="5658"/>
                  </a:lnTo>
                  <a:lnTo>
                    <a:pt x="12155" y="5553"/>
                  </a:lnTo>
                  <a:lnTo>
                    <a:pt x="12259" y="5448"/>
                  </a:lnTo>
                  <a:lnTo>
                    <a:pt x="12364" y="5344"/>
                  </a:lnTo>
                  <a:lnTo>
                    <a:pt x="12364" y="5239"/>
                  </a:lnTo>
                  <a:lnTo>
                    <a:pt x="12679" y="5239"/>
                  </a:lnTo>
                  <a:lnTo>
                    <a:pt x="12469" y="4296"/>
                  </a:lnTo>
                  <a:lnTo>
                    <a:pt x="12364" y="4086"/>
                  </a:lnTo>
                  <a:lnTo>
                    <a:pt x="12050" y="3877"/>
                  </a:lnTo>
                  <a:lnTo>
                    <a:pt x="11107" y="3562"/>
                  </a:lnTo>
                  <a:lnTo>
                    <a:pt x="10897" y="3562"/>
                  </a:lnTo>
                  <a:lnTo>
                    <a:pt x="10897" y="3353"/>
                  </a:lnTo>
                  <a:lnTo>
                    <a:pt x="11212" y="1991"/>
                  </a:lnTo>
                  <a:lnTo>
                    <a:pt x="11316" y="1781"/>
                  </a:lnTo>
                  <a:lnTo>
                    <a:pt x="11212" y="1467"/>
                  </a:lnTo>
                  <a:lnTo>
                    <a:pt x="11107" y="1257"/>
                  </a:lnTo>
                  <a:lnTo>
                    <a:pt x="11002" y="1362"/>
                  </a:lnTo>
                  <a:lnTo>
                    <a:pt x="11002" y="2096"/>
                  </a:lnTo>
                  <a:lnTo>
                    <a:pt x="10269" y="2305"/>
                  </a:lnTo>
                  <a:lnTo>
                    <a:pt x="9850" y="1572"/>
                  </a:lnTo>
                  <a:lnTo>
                    <a:pt x="9640" y="1467"/>
                  </a:lnTo>
                  <a:lnTo>
                    <a:pt x="9221" y="1886"/>
                  </a:lnTo>
                  <a:lnTo>
                    <a:pt x="8278" y="1886"/>
                  </a:lnTo>
                  <a:lnTo>
                    <a:pt x="8173" y="1781"/>
                  </a:lnTo>
                  <a:lnTo>
                    <a:pt x="7964" y="1153"/>
                  </a:lnTo>
                  <a:lnTo>
                    <a:pt x="7545" y="314"/>
                  </a:lnTo>
                  <a:lnTo>
                    <a:pt x="7125" y="21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3967150" y="2302175"/>
              <a:ext cx="285525" cy="186000"/>
            </a:xfrm>
            <a:custGeom>
              <a:avLst/>
              <a:gdLst/>
              <a:ahLst/>
              <a:cxnLst/>
              <a:rect l="l" t="t" r="r" b="b"/>
              <a:pathLst>
                <a:path w="11421" h="7440" extrusionOk="0">
                  <a:moveTo>
                    <a:pt x="8487" y="1"/>
                  </a:moveTo>
                  <a:lnTo>
                    <a:pt x="8278" y="105"/>
                  </a:lnTo>
                  <a:lnTo>
                    <a:pt x="7440" y="734"/>
                  </a:lnTo>
                  <a:lnTo>
                    <a:pt x="6916" y="1048"/>
                  </a:lnTo>
                  <a:lnTo>
                    <a:pt x="6077" y="1363"/>
                  </a:lnTo>
                  <a:lnTo>
                    <a:pt x="4611" y="1887"/>
                  </a:lnTo>
                  <a:lnTo>
                    <a:pt x="4192" y="2620"/>
                  </a:lnTo>
                  <a:lnTo>
                    <a:pt x="4192" y="3039"/>
                  </a:lnTo>
                  <a:lnTo>
                    <a:pt x="3563" y="3354"/>
                  </a:lnTo>
                  <a:lnTo>
                    <a:pt x="3563" y="3458"/>
                  </a:lnTo>
                  <a:lnTo>
                    <a:pt x="3877" y="3563"/>
                  </a:lnTo>
                  <a:lnTo>
                    <a:pt x="4087" y="3668"/>
                  </a:lnTo>
                  <a:lnTo>
                    <a:pt x="4401" y="3877"/>
                  </a:lnTo>
                  <a:lnTo>
                    <a:pt x="4611" y="4087"/>
                  </a:lnTo>
                  <a:lnTo>
                    <a:pt x="4715" y="4296"/>
                  </a:lnTo>
                  <a:lnTo>
                    <a:pt x="4611" y="4506"/>
                  </a:lnTo>
                  <a:lnTo>
                    <a:pt x="4506" y="4716"/>
                  </a:lnTo>
                  <a:lnTo>
                    <a:pt x="4401" y="4820"/>
                  </a:lnTo>
                  <a:lnTo>
                    <a:pt x="4087" y="5030"/>
                  </a:lnTo>
                  <a:lnTo>
                    <a:pt x="3982" y="5135"/>
                  </a:lnTo>
                  <a:lnTo>
                    <a:pt x="3249" y="5659"/>
                  </a:lnTo>
                  <a:lnTo>
                    <a:pt x="3039" y="5659"/>
                  </a:lnTo>
                  <a:lnTo>
                    <a:pt x="2829" y="5763"/>
                  </a:lnTo>
                  <a:lnTo>
                    <a:pt x="2410" y="5659"/>
                  </a:lnTo>
                  <a:lnTo>
                    <a:pt x="1572" y="5659"/>
                  </a:lnTo>
                  <a:lnTo>
                    <a:pt x="839" y="6182"/>
                  </a:lnTo>
                  <a:lnTo>
                    <a:pt x="524" y="6182"/>
                  </a:lnTo>
                  <a:lnTo>
                    <a:pt x="105" y="6392"/>
                  </a:lnTo>
                  <a:lnTo>
                    <a:pt x="1" y="6706"/>
                  </a:lnTo>
                  <a:lnTo>
                    <a:pt x="1" y="6811"/>
                  </a:lnTo>
                  <a:lnTo>
                    <a:pt x="1" y="7021"/>
                  </a:lnTo>
                  <a:lnTo>
                    <a:pt x="210" y="7335"/>
                  </a:lnTo>
                  <a:lnTo>
                    <a:pt x="524" y="7335"/>
                  </a:lnTo>
                  <a:lnTo>
                    <a:pt x="943" y="7230"/>
                  </a:lnTo>
                  <a:lnTo>
                    <a:pt x="2096" y="7230"/>
                  </a:lnTo>
                  <a:lnTo>
                    <a:pt x="2829" y="7440"/>
                  </a:lnTo>
                  <a:lnTo>
                    <a:pt x="4401" y="7440"/>
                  </a:lnTo>
                  <a:lnTo>
                    <a:pt x="4506" y="7335"/>
                  </a:lnTo>
                  <a:lnTo>
                    <a:pt x="4506" y="7230"/>
                  </a:lnTo>
                  <a:lnTo>
                    <a:pt x="4715" y="7230"/>
                  </a:lnTo>
                  <a:lnTo>
                    <a:pt x="4925" y="7335"/>
                  </a:lnTo>
                  <a:lnTo>
                    <a:pt x="5134" y="7230"/>
                  </a:lnTo>
                  <a:lnTo>
                    <a:pt x="5344" y="7125"/>
                  </a:lnTo>
                  <a:lnTo>
                    <a:pt x="5449" y="7125"/>
                  </a:lnTo>
                  <a:lnTo>
                    <a:pt x="5658" y="7021"/>
                  </a:lnTo>
                  <a:lnTo>
                    <a:pt x="5763" y="6916"/>
                  </a:lnTo>
                  <a:lnTo>
                    <a:pt x="5868" y="6706"/>
                  </a:lnTo>
                  <a:lnTo>
                    <a:pt x="5973" y="6497"/>
                  </a:lnTo>
                  <a:lnTo>
                    <a:pt x="5973" y="6182"/>
                  </a:lnTo>
                  <a:lnTo>
                    <a:pt x="6077" y="6078"/>
                  </a:lnTo>
                  <a:lnTo>
                    <a:pt x="6077" y="5973"/>
                  </a:lnTo>
                  <a:lnTo>
                    <a:pt x="6392" y="5868"/>
                  </a:lnTo>
                  <a:lnTo>
                    <a:pt x="6601" y="5659"/>
                  </a:lnTo>
                  <a:lnTo>
                    <a:pt x="6811" y="5449"/>
                  </a:lnTo>
                  <a:lnTo>
                    <a:pt x="7230" y="5135"/>
                  </a:lnTo>
                  <a:lnTo>
                    <a:pt x="7544" y="4716"/>
                  </a:lnTo>
                  <a:lnTo>
                    <a:pt x="7754" y="4611"/>
                  </a:lnTo>
                  <a:lnTo>
                    <a:pt x="7963" y="4506"/>
                  </a:lnTo>
                  <a:lnTo>
                    <a:pt x="8068" y="4611"/>
                  </a:lnTo>
                  <a:lnTo>
                    <a:pt x="8173" y="4611"/>
                  </a:lnTo>
                  <a:lnTo>
                    <a:pt x="8173" y="4716"/>
                  </a:lnTo>
                  <a:lnTo>
                    <a:pt x="8383" y="4925"/>
                  </a:lnTo>
                  <a:lnTo>
                    <a:pt x="8487" y="5030"/>
                  </a:lnTo>
                  <a:lnTo>
                    <a:pt x="8906" y="5030"/>
                  </a:lnTo>
                  <a:lnTo>
                    <a:pt x="9116" y="4925"/>
                  </a:lnTo>
                  <a:lnTo>
                    <a:pt x="9221" y="4925"/>
                  </a:lnTo>
                  <a:lnTo>
                    <a:pt x="9325" y="4820"/>
                  </a:lnTo>
                  <a:lnTo>
                    <a:pt x="9535" y="4611"/>
                  </a:lnTo>
                  <a:lnTo>
                    <a:pt x="9954" y="4611"/>
                  </a:lnTo>
                  <a:lnTo>
                    <a:pt x="10164" y="4401"/>
                  </a:lnTo>
                  <a:lnTo>
                    <a:pt x="10583" y="4192"/>
                  </a:lnTo>
                  <a:lnTo>
                    <a:pt x="10792" y="3877"/>
                  </a:lnTo>
                  <a:lnTo>
                    <a:pt x="11316" y="3354"/>
                  </a:lnTo>
                  <a:lnTo>
                    <a:pt x="11421" y="3144"/>
                  </a:lnTo>
                  <a:lnTo>
                    <a:pt x="11421" y="3039"/>
                  </a:lnTo>
                  <a:lnTo>
                    <a:pt x="11421" y="2934"/>
                  </a:lnTo>
                  <a:lnTo>
                    <a:pt x="11316" y="2830"/>
                  </a:lnTo>
                  <a:lnTo>
                    <a:pt x="11316" y="2725"/>
                  </a:lnTo>
                  <a:lnTo>
                    <a:pt x="11107" y="2620"/>
                  </a:lnTo>
                  <a:lnTo>
                    <a:pt x="10897" y="2620"/>
                  </a:lnTo>
                  <a:lnTo>
                    <a:pt x="10688" y="2306"/>
                  </a:lnTo>
                  <a:lnTo>
                    <a:pt x="10583" y="2096"/>
                  </a:lnTo>
                  <a:lnTo>
                    <a:pt x="10373" y="2096"/>
                  </a:lnTo>
                  <a:lnTo>
                    <a:pt x="9640" y="1887"/>
                  </a:lnTo>
                  <a:lnTo>
                    <a:pt x="9430" y="1782"/>
                  </a:lnTo>
                  <a:lnTo>
                    <a:pt x="9325" y="1782"/>
                  </a:lnTo>
                  <a:lnTo>
                    <a:pt x="9325" y="1677"/>
                  </a:lnTo>
                  <a:lnTo>
                    <a:pt x="9325" y="1572"/>
                  </a:lnTo>
                  <a:lnTo>
                    <a:pt x="9325" y="1468"/>
                  </a:lnTo>
                  <a:lnTo>
                    <a:pt x="9116" y="1363"/>
                  </a:lnTo>
                  <a:lnTo>
                    <a:pt x="9325" y="734"/>
                  </a:lnTo>
                  <a:lnTo>
                    <a:pt x="9325" y="629"/>
                  </a:lnTo>
                  <a:lnTo>
                    <a:pt x="9430" y="315"/>
                  </a:lnTo>
                  <a:lnTo>
                    <a:pt x="848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4022150" y="2519600"/>
              <a:ext cx="356275" cy="356250"/>
            </a:xfrm>
            <a:custGeom>
              <a:avLst/>
              <a:gdLst/>
              <a:ahLst/>
              <a:cxnLst/>
              <a:rect l="l" t="t" r="r" b="b"/>
              <a:pathLst>
                <a:path w="14251" h="14250" extrusionOk="0">
                  <a:moveTo>
                    <a:pt x="11421" y="0"/>
                  </a:moveTo>
                  <a:lnTo>
                    <a:pt x="10793" y="733"/>
                  </a:lnTo>
                  <a:lnTo>
                    <a:pt x="10583" y="1153"/>
                  </a:lnTo>
                  <a:lnTo>
                    <a:pt x="10478" y="1257"/>
                  </a:lnTo>
                  <a:lnTo>
                    <a:pt x="9431" y="1676"/>
                  </a:lnTo>
                  <a:lnTo>
                    <a:pt x="9116" y="1781"/>
                  </a:lnTo>
                  <a:lnTo>
                    <a:pt x="8802" y="2200"/>
                  </a:lnTo>
                  <a:lnTo>
                    <a:pt x="8592" y="2305"/>
                  </a:lnTo>
                  <a:lnTo>
                    <a:pt x="8278" y="2305"/>
                  </a:lnTo>
                  <a:lnTo>
                    <a:pt x="7859" y="2200"/>
                  </a:lnTo>
                  <a:lnTo>
                    <a:pt x="7335" y="2200"/>
                  </a:lnTo>
                  <a:lnTo>
                    <a:pt x="7230" y="2305"/>
                  </a:lnTo>
                  <a:lnTo>
                    <a:pt x="7125" y="2305"/>
                  </a:lnTo>
                  <a:lnTo>
                    <a:pt x="7125" y="2410"/>
                  </a:lnTo>
                  <a:lnTo>
                    <a:pt x="6916" y="2410"/>
                  </a:lnTo>
                  <a:lnTo>
                    <a:pt x="6602" y="2619"/>
                  </a:lnTo>
                  <a:lnTo>
                    <a:pt x="6287" y="2829"/>
                  </a:lnTo>
                  <a:lnTo>
                    <a:pt x="6078" y="2934"/>
                  </a:lnTo>
                  <a:lnTo>
                    <a:pt x="5344" y="3143"/>
                  </a:lnTo>
                  <a:lnTo>
                    <a:pt x="4925" y="2934"/>
                  </a:lnTo>
                  <a:lnTo>
                    <a:pt x="4611" y="3248"/>
                  </a:lnTo>
                  <a:lnTo>
                    <a:pt x="4611" y="3458"/>
                  </a:lnTo>
                  <a:lnTo>
                    <a:pt x="4611" y="3562"/>
                  </a:lnTo>
                  <a:lnTo>
                    <a:pt x="4611" y="3667"/>
                  </a:lnTo>
                  <a:lnTo>
                    <a:pt x="4506" y="3877"/>
                  </a:lnTo>
                  <a:lnTo>
                    <a:pt x="4297" y="3877"/>
                  </a:lnTo>
                  <a:lnTo>
                    <a:pt x="3877" y="3772"/>
                  </a:lnTo>
                  <a:lnTo>
                    <a:pt x="3563" y="3667"/>
                  </a:lnTo>
                  <a:lnTo>
                    <a:pt x="3354" y="3562"/>
                  </a:lnTo>
                  <a:lnTo>
                    <a:pt x="3039" y="3143"/>
                  </a:lnTo>
                  <a:lnTo>
                    <a:pt x="2620" y="3039"/>
                  </a:lnTo>
                  <a:lnTo>
                    <a:pt x="2306" y="3248"/>
                  </a:lnTo>
                  <a:lnTo>
                    <a:pt x="2096" y="3353"/>
                  </a:lnTo>
                  <a:lnTo>
                    <a:pt x="1782" y="3353"/>
                  </a:lnTo>
                  <a:lnTo>
                    <a:pt x="1572" y="3039"/>
                  </a:lnTo>
                  <a:lnTo>
                    <a:pt x="1363" y="2619"/>
                  </a:lnTo>
                  <a:lnTo>
                    <a:pt x="1049" y="2934"/>
                  </a:lnTo>
                  <a:lnTo>
                    <a:pt x="734" y="3458"/>
                  </a:lnTo>
                  <a:lnTo>
                    <a:pt x="944" y="3667"/>
                  </a:lnTo>
                  <a:lnTo>
                    <a:pt x="1363" y="4191"/>
                  </a:lnTo>
                  <a:lnTo>
                    <a:pt x="734" y="4924"/>
                  </a:lnTo>
                  <a:lnTo>
                    <a:pt x="734" y="5344"/>
                  </a:lnTo>
                  <a:lnTo>
                    <a:pt x="629" y="5763"/>
                  </a:lnTo>
                  <a:lnTo>
                    <a:pt x="420" y="6077"/>
                  </a:lnTo>
                  <a:lnTo>
                    <a:pt x="106" y="6077"/>
                  </a:lnTo>
                  <a:lnTo>
                    <a:pt x="106" y="6496"/>
                  </a:lnTo>
                  <a:lnTo>
                    <a:pt x="210" y="6810"/>
                  </a:lnTo>
                  <a:lnTo>
                    <a:pt x="210" y="7230"/>
                  </a:lnTo>
                  <a:lnTo>
                    <a:pt x="1" y="8068"/>
                  </a:lnTo>
                  <a:lnTo>
                    <a:pt x="1" y="8277"/>
                  </a:lnTo>
                  <a:lnTo>
                    <a:pt x="1" y="8801"/>
                  </a:lnTo>
                  <a:lnTo>
                    <a:pt x="106" y="9325"/>
                  </a:lnTo>
                  <a:lnTo>
                    <a:pt x="839" y="9115"/>
                  </a:lnTo>
                  <a:lnTo>
                    <a:pt x="944" y="9220"/>
                  </a:lnTo>
                  <a:lnTo>
                    <a:pt x="1153" y="9115"/>
                  </a:lnTo>
                  <a:lnTo>
                    <a:pt x="1363" y="8906"/>
                  </a:lnTo>
                  <a:lnTo>
                    <a:pt x="1572" y="8696"/>
                  </a:lnTo>
                  <a:lnTo>
                    <a:pt x="1887" y="8487"/>
                  </a:lnTo>
                  <a:lnTo>
                    <a:pt x="2201" y="8487"/>
                  </a:lnTo>
                  <a:lnTo>
                    <a:pt x="2411" y="8592"/>
                  </a:lnTo>
                  <a:lnTo>
                    <a:pt x="2725" y="8906"/>
                  </a:lnTo>
                  <a:lnTo>
                    <a:pt x="2830" y="9011"/>
                  </a:lnTo>
                  <a:lnTo>
                    <a:pt x="2725" y="9115"/>
                  </a:lnTo>
                  <a:lnTo>
                    <a:pt x="2515" y="9430"/>
                  </a:lnTo>
                  <a:lnTo>
                    <a:pt x="2306" y="9744"/>
                  </a:lnTo>
                  <a:lnTo>
                    <a:pt x="2201" y="10163"/>
                  </a:lnTo>
                  <a:lnTo>
                    <a:pt x="2620" y="10058"/>
                  </a:lnTo>
                  <a:lnTo>
                    <a:pt x="3039" y="10163"/>
                  </a:lnTo>
                  <a:lnTo>
                    <a:pt x="3773" y="10163"/>
                  </a:lnTo>
                  <a:lnTo>
                    <a:pt x="4087" y="10373"/>
                  </a:lnTo>
                  <a:lnTo>
                    <a:pt x="4297" y="10478"/>
                  </a:lnTo>
                  <a:lnTo>
                    <a:pt x="4401" y="10792"/>
                  </a:lnTo>
                  <a:lnTo>
                    <a:pt x="4611" y="11211"/>
                  </a:lnTo>
                  <a:lnTo>
                    <a:pt x="4716" y="11421"/>
                  </a:lnTo>
                  <a:lnTo>
                    <a:pt x="4925" y="11525"/>
                  </a:lnTo>
                  <a:lnTo>
                    <a:pt x="6183" y="11525"/>
                  </a:lnTo>
                  <a:lnTo>
                    <a:pt x="6706" y="11630"/>
                  </a:lnTo>
                  <a:lnTo>
                    <a:pt x="6287" y="11944"/>
                  </a:lnTo>
                  <a:lnTo>
                    <a:pt x="6183" y="12049"/>
                  </a:lnTo>
                  <a:lnTo>
                    <a:pt x="6183" y="12154"/>
                  </a:lnTo>
                  <a:lnTo>
                    <a:pt x="6183" y="12363"/>
                  </a:lnTo>
                  <a:lnTo>
                    <a:pt x="6287" y="12573"/>
                  </a:lnTo>
                  <a:lnTo>
                    <a:pt x="6392" y="12678"/>
                  </a:lnTo>
                  <a:lnTo>
                    <a:pt x="6706" y="12783"/>
                  </a:lnTo>
                  <a:lnTo>
                    <a:pt x="6183" y="13411"/>
                  </a:lnTo>
                  <a:lnTo>
                    <a:pt x="6602" y="14249"/>
                  </a:lnTo>
                  <a:lnTo>
                    <a:pt x="7230" y="13621"/>
                  </a:lnTo>
                  <a:lnTo>
                    <a:pt x="8907" y="11525"/>
                  </a:lnTo>
                  <a:lnTo>
                    <a:pt x="10164" y="10373"/>
                  </a:lnTo>
                  <a:lnTo>
                    <a:pt x="11840" y="9011"/>
                  </a:lnTo>
                  <a:lnTo>
                    <a:pt x="12574" y="8592"/>
                  </a:lnTo>
                  <a:lnTo>
                    <a:pt x="12993" y="8277"/>
                  </a:lnTo>
                  <a:lnTo>
                    <a:pt x="13202" y="8172"/>
                  </a:lnTo>
                  <a:lnTo>
                    <a:pt x="13202" y="8068"/>
                  </a:lnTo>
                  <a:lnTo>
                    <a:pt x="12888" y="7230"/>
                  </a:lnTo>
                  <a:lnTo>
                    <a:pt x="12679" y="6706"/>
                  </a:lnTo>
                  <a:lnTo>
                    <a:pt x="12574" y="6496"/>
                  </a:lnTo>
                  <a:lnTo>
                    <a:pt x="12364" y="6391"/>
                  </a:lnTo>
                  <a:lnTo>
                    <a:pt x="12364" y="6287"/>
                  </a:lnTo>
                  <a:lnTo>
                    <a:pt x="12259" y="6287"/>
                  </a:lnTo>
                  <a:lnTo>
                    <a:pt x="11840" y="5448"/>
                  </a:lnTo>
                  <a:lnTo>
                    <a:pt x="11631" y="5029"/>
                  </a:lnTo>
                  <a:lnTo>
                    <a:pt x="11526" y="4820"/>
                  </a:lnTo>
                  <a:lnTo>
                    <a:pt x="11526" y="4610"/>
                  </a:lnTo>
                  <a:lnTo>
                    <a:pt x="11840" y="4296"/>
                  </a:lnTo>
                  <a:lnTo>
                    <a:pt x="12259" y="3981"/>
                  </a:lnTo>
                  <a:lnTo>
                    <a:pt x="13202" y="3562"/>
                  </a:lnTo>
                  <a:lnTo>
                    <a:pt x="14145" y="1257"/>
                  </a:lnTo>
                  <a:lnTo>
                    <a:pt x="14250" y="1362"/>
                  </a:lnTo>
                  <a:lnTo>
                    <a:pt x="14145" y="1153"/>
                  </a:lnTo>
                  <a:lnTo>
                    <a:pt x="13726" y="1153"/>
                  </a:lnTo>
                  <a:lnTo>
                    <a:pt x="13726" y="1048"/>
                  </a:lnTo>
                  <a:lnTo>
                    <a:pt x="13726" y="943"/>
                  </a:lnTo>
                  <a:lnTo>
                    <a:pt x="13726" y="838"/>
                  </a:lnTo>
                  <a:lnTo>
                    <a:pt x="13622" y="629"/>
                  </a:lnTo>
                  <a:lnTo>
                    <a:pt x="13517" y="524"/>
                  </a:lnTo>
                  <a:lnTo>
                    <a:pt x="13202" y="524"/>
                  </a:lnTo>
                  <a:lnTo>
                    <a:pt x="12993" y="419"/>
                  </a:lnTo>
                  <a:lnTo>
                    <a:pt x="12888" y="314"/>
                  </a:lnTo>
                  <a:lnTo>
                    <a:pt x="12679" y="210"/>
                  </a:lnTo>
                  <a:lnTo>
                    <a:pt x="12469" y="210"/>
                  </a:lnTo>
                  <a:lnTo>
                    <a:pt x="12050" y="314"/>
                  </a:lnTo>
                  <a:lnTo>
                    <a:pt x="11840" y="314"/>
                  </a:lnTo>
                  <a:lnTo>
                    <a:pt x="11631" y="105"/>
                  </a:lnTo>
                  <a:lnTo>
                    <a:pt x="1142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3961900" y="2467200"/>
              <a:ext cx="337925" cy="138850"/>
            </a:xfrm>
            <a:custGeom>
              <a:avLst/>
              <a:gdLst/>
              <a:ahLst/>
              <a:cxnLst/>
              <a:rect l="l" t="t" r="r" b="b"/>
              <a:pathLst>
                <a:path w="13517" h="5554" extrusionOk="0">
                  <a:moveTo>
                    <a:pt x="9012" y="1"/>
                  </a:moveTo>
                  <a:lnTo>
                    <a:pt x="8907" y="105"/>
                  </a:lnTo>
                  <a:lnTo>
                    <a:pt x="8802" y="315"/>
                  </a:lnTo>
                  <a:lnTo>
                    <a:pt x="8697" y="420"/>
                  </a:lnTo>
                  <a:lnTo>
                    <a:pt x="8593" y="629"/>
                  </a:lnTo>
                  <a:lnTo>
                    <a:pt x="8488" y="839"/>
                  </a:lnTo>
                  <a:lnTo>
                    <a:pt x="8278" y="1048"/>
                  </a:lnTo>
                  <a:lnTo>
                    <a:pt x="8278" y="1258"/>
                  </a:lnTo>
                  <a:lnTo>
                    <a:pt x="8278" y="1363"/>
                  </a:lnTo>
                  <a:lnTo>
                    <a:pt x="8069" y="1467"/>
                  </a:lnTo>
                  <a:lnTo>
                    <a:pt x="7859" y="1572"/>
                  </a:lnTo>
                  <a:lnTo>
                    <a:pt x="7650" y="1677"/>
                  </a:lnTo>
                  <a:lnTo>
                    <a:pt x="7440" y="1886"/>
                  </a:lnTo>
                  <a:lnTo>
                    <a:pt x="7335" y="1991"/>
                  </a:lnTo>
                  <a:lnTo>
                    <a:pt x="6602" y="1991"/>
                  </a:lnTo>
                  <a:lnTo>
                    <a:pt x="6287" y="1782"/>
                  </a:lnTo>
                  <a:lnTo>
                    <a:pt x="6287" y="1677"/>
                  </a:lnTo>
                  <a:lnTo>
                    <a:pt x="6078" y="1467"/>
                  </a:lnTo>
                  <a:lnTo>
                    <a:pt x="5868" y="1363"/>
                  </a:lnTo>
                  <a:lnTo>
                    <a:pt x="4925" y="1363"/>
                  </a:lnTo>
                  <a:lnTo>
                    <a:pt x="4611" y="1467"/>
                  </a:lnTo>
                  <a:lnTo>
                    <a:pt x="4506" y="1258"/>
                  </a:lnTo>
                  <a:lnTo>
                    <a:pt x="2935" y="1258"/>
                  </a:lnTo>
                  <a:lnTo>
                    <a:pt x="2201" y="1048"/>
                  </a:lnTo>
                  <a:lnTo>
                    <a:pt x="1258" y="1048"/>
                  </a:lnTo>
                  <a:lnTo>
                    <a:pt x="1363" y="1258"/>
                  </a:lnTo>
                  <a:lnTo>
                    <a:pt x="1258" y="1991"/>
                  </a:lnTo>
                  <a:lnTo>
                    <a:pt x="1049" y="2515"/>
                  </a:lnTo>
                  <a:lnTo>
                    <a:pt x="630" y="2725"/>
                  </a:lnTo>
                  <a:lnTo>
                    <a:pt x="106" y="2934"/>
                  </a:lnTo>
                  <a:lnTo>
                    <a:pt x="1" y="3144"/>
                  </a:lnTo>
                  <a:lnTo>
                    <a:pt x="315" y="3563"/>
                  </a:lnTo>
                  <a:lnTo>
                    <a:pt x="315" y="3772"/>
                  </a:lnTo>
                  <a:lnTo>
                    <a:pt x="315" y="3982"/>
                  </a:lnTo>
                  <a:lnTo>
                    <a:pt x="315" y="4820"/>
                  </a:lnTo>
                  <a:lnTo>
                    <a:pt x="839" y="4715"/>
                  </a:lnTo>
                  <a:lnTo>
                    <a:pt x="1677" y="4715"/>
                  </a:lnTo>
                  <a:lnTo>
                    <a:pt x="1887" y="4820"/>
                  </a:lnTo>
                  <a:lnTo>
                    <a:pt x="2516" y="5030"/>
                  </a:lnTo>
                  <a:lnTo>
                    <a:pt x="2620" y="5135"/>
                  </a:lnTo>
                  <a:lnTo>
                    <a:pt x="2830" y="5239"/>
                  </a:lnTo>
                  <a:lnTo>
                    <a:pt x="3144" y="4715"/>
                  </a:lnTo>
                  <a:lnTo>
                    <a:pt x="3563" y="4296"/>
                  </a:lnTo>
                  <a:lnTo>
                    <a:pt x="3668" y="4192"/>
                  </a:lnTo>
                  <a:lnTo>
                    <a:pt x="3878" y="4192"/>
                  </a:lnTo>
                  <a:lnTo>
                    <a:pt x="3982" y="4296"/>
                  </a:lnTo>
                  <a:lnTo>
                    <a:pt x="4087" y="4506"/>
                  </a:lnTo>
                  <a:lnTo>
                    <a:pt x="4402" y="5030"/>
                  </a:lnTo>
                  <a:lnTo>
                    <a:pt x="4821" y="4715"/>
                  </a:lnTo>
                  <a:lnTo>
                    <a:pt x="4821" y="4611"/>
                  </a:lnTo>
                  <a:lnTo>
                    <a:pt x="5868" y="4925"/>
                  </a:lnTo>
                  <a:lnTo>
                    <a:pt x="5868" y="5030"/>
                  </a:lnTo>
                  <a:lnTo>
                    <a:pt x="5973" y="5239"/>
                  </a:lnTo>
                  <a:lnTo>
                    <a:pt x="6078" y="5344"/>
                  </a:lnTo>
                  <a:lnTo>
                    <a:pt x="6392" y="5554"/>
                  </a:lnTo>
                  <a:lnTo>
                    <a:pt x="6602" y="5554"/>
                  </a:lnTo>
                  <a:lnTo>
                    <a:pt x="6602" y="5344"/>
                  </a:lnTo>
                  <a:lnTo>
                    <a:pt x="6707" y="5135"/>
                  </a:lnTo>
                  <a:lnTo>
                    <a:pt x="7021" y="4715"/>
                  </a:lnTo>
                  <a:lnTo>
                    <a:pt x="7230" y="4611"/>
                  </a:lnTo>
                  <a:lnTo>
                    <a:pt x="7335" y="4611"/>
                  </a:lnTo>
                  <a:lnTo>
                    <a:pt x="7754" y="4820"/>
                  </a:lnTo>
                  <a:lnTo>
                    <a:pt x="8383" y="4611"/>
                  </a:lnTo>
                  <a:lnTo>
                    <a:pt x="8697" y="4401"/>
                  </a:lnTo>
                  <a:lnTo>
                    <a:pt x="9116" y="4192"/>
                  </a:lnTo>
                  <a:lnTo>
                    <a:pt x="9431" y="4087"/>
                  </a:lnTo>
                  <a:lnTo>
                    <a:pt x="9640" y="3982"/>
                  </a:lnTo>
                  <a:lnTo>
                    <a:pt x="9955" y="3877"/>
                  </a:lnTo>
                  <a:lnTo>
                    <a:pt x="10374" y="3877"/>
                  </a:lnTo>
                  <a:lnTo>
                    <a:pt x="10793" y="4087"/>
                  </a:lnTo>
                  <a:lnTo>
                    <a:pt x="10898" y="3982"/>
                  </a:lnTo>
                  <a:lnTo>
                    <a:pt x="11212" y="3668"/>
                  </a:lnTo>
                  <a:lnTo>
                    <a:pt x="11421" y="3458"/>
                  </a:lnTo>
                  <a:lnTo>
                    <a:pt x="11736" y="3353"/>
                  </a:lnTo>
                  <a:lnTo>
                    <a:pt x="12679" y="2934"/>
                  </a:lnTo>
                  <a:lnTo>
                    <a:pt x="12784" y="2620"/>
                  </a:lnTo>
                  <a:lnTo>
                    <a:pt x="13517" y="1782"/>
                  </a:lnTo>
                  <a:lnTo>
                    <a:pt x="13307" y="1572"/>
                  </a:lnTo>
                  <a:lnTo>
                    <a:pt x="12888" y="1467"/>
                  </a:lnTo>
                  <a:lnTo>
                    <a:pt x="12679" y="1363"/>
                  </a:lnTo>
                  <a:lnTo>
                    <a:pt x="12469" y="1153"/>
                  </a:lnTo>
                  <a:lnTo>
                    <a:pt x="12364" y="1048"/>
                  </a:lnTo>
                  <a:lnTo>
                    <a:pt x="12155" y="944"/>
                  </a:lnTo>
                  <a:lnTo>
                    <a:pt x="11945" y="944"/>
                  </a:lnTo>
                  <a:lnTo>
                    <a:pt x="11841" y="1048"/>
                  </a:lnTo>
                  <a:lnTo>
                    <a:pt x="11631" y="1048"/>
                  </a:lnTo>
                  <a:lnTo>
                    <a:pt x="11421" y="524"/>
                  </a:lnTo>
                  <a:lnTo>
                    <a:pt x="11212" y="315"/>
                  </a:lnTo>
                  <a:lnTo>
                    <a:pt x="11002" y="210"/>
                  </a:lnTo>
                  <a:lnTo>
                    <a:pt x="10688" y="105"/>
                  </a:lnTo>
                  <a:lnTo>
                    <a:pt x="9955" y="105"/>
                  </a:lnTo>
                  <a:lnTo>
                    <a:pt x="964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4231700" y="2566725"/>
              <a:ext cx="298650" cy="434850"/>
            </a:xfrm>
            <a:custGeom>
              <a:avLst/>
              <a:gdLst/>
              <a:ahLst/>
              <a:cxnLst/>
              <a:rect l="l" t="t" r="r" b="b"/>
              <a:pathLst>
                <a:path w="11946" h="17394" extrusionOk="0">
                  <a:moveTo>
                    <a:pt x="5973" y="1"/>
                  </a:moveTo>
                  <a:lnTo>
                    <a:pt x="5135" y="1992"/>
                  </a:lnTo>
                  <a:lnTo>
                    <a:pt x="5030" y="2096"/>
                  </a:lnTo>
                  <a:lnTo>
                    <a:pt x="4087" y="2411"/>
                  </a:lnTo>
                  <a:lnTo>
                    <a:pt x="3773" y="2620"/>
                  </a:lnTo>
                  <a:lnTo>
                    <a:pt x="3563" y="2830"/>
                  </a:lnTo>
                  <a:lnTo>
                    <a:pt x="3563" y="3039"/>
                  </a:lnTo>
                  <a:lnTo>
                    <a:pt x="3773" y="3354"/>
                  </a:lnTo>
                  <a:lnTo>
                    <a:pt x="4192" y="4087"/>
                  </a:lnTo>
                  <a:lnTo>
                    <a:pt x="4401" y="4297"/>
                  </a:lnTo>
                  <a:lnTo>
                    <a:pt x="4611" y="4506"/>
                  </a:lnTo>
                  <a:lnTo>
                    <a:pt x="4925" y="5240"/>
                  </a:lnTo>
                  <a:lnTo>
                    <a:pt x="5135" y="5973"/>
                  </a:lnTo>
                  <a:lnTo>
                    <a:pt x="5240" y="6183"/>
                  </a:lnTo>
                  <a:lnTo>
                    <a:pt x="5240" y="6392"/>
                  </a:lnTo>
                  <a:lnTo>
                    <a:pt x="5135" y="6602"/>
                  </a:lnTo>
                  <a:lnTo>
                    <a:pt x="4925" y="6707"/>
                  </a:lnTo>
                  <a:lnTo>
                    <a:pt x="4401" y="7021"/>
                  </a:lnTo>
                  <a:lnTo>
                    <a:pt x="3668" y="7440"/>
                  </a:lnTo>
                  <a:lnTo>
                    <a:pt x="1992" y="8802"/>
                  </a:lnTo>
                  <a:lnTo>
                    <a:pt x="839" y="9850"/>
                  </a:lnTo>
                  <a:lnTo>
                    <a:pt x="1" y="11002"/>
                  </a:lnTo>
                  <a:lnTo>
                    <a:pt x="420" y="11421"/>
                  </a:lnTo>
                  <a:lnTo>
                    <a:pt x="944" y="11841"/>
                  </a:lnTo>
                  <a:lnTo>
                    <a:pt x="1258" y="12155"/>
                  </a:lnTo>
                  <a:lnTo>
                    <a:pt x="1572" y="12679"/>
                  </a:lnTo>
                  <a:lnTo>
                    <a:pt x="1782" y="13307"/>
                  </a:lnTo>
                  <a:lnTo>
                    <a:pt x="1782" y="13412"/>
                  </a:lnTo>
                  <a:lnTo>
                    <a:pt x="1049" y="15193"/>
                  </a:lnTo>
                  <a:lnTo>
                    <a:pt x="944" y="15822"/>
                  </a:lnTo>
                  <a:lnTo>
                    <a:pt x="944" y="16241"/>
                  </a:lnTo>
                  <a:lnTo>
                    <a:pt x="1258" y="16660"/>
                  </a:lnTo>
                  <a:lnTo>
                    <a:pt x="1468" y="16765"/>
                  </a:lnTo>
                  <a:lnTo>
                    <a:pt x="1677" y="16660"/>
                  </a:lnTo>
                  <a:lnTo>
                    <a:pt x="2096" y="16241"/>
                  </a:lnTo>
                  <a:lnTo>
                    <a:pt x="2201" y="16136"/>
                  </a:lnTo>
                  <a:lnTo>
                    <a:pt x="2411" y="16241"/>
                  </a:lnTo>
                  <a:lnTo>
                    <a:pt x="3039" y="16451"/>
                  </a:lnTo>
                  <a:lnTo>
                    <a:pt x="3458" y="16660"/>
                  </a:lnTo>
                  <a:lnTo>
                    <a:pt x="3563" y="16870"/>
                  </a:lnTo>
                  <a:lnTo>
                    <a:pt x="3668" y="16975"/>
                  </a:lnTo>
                  <a:lnTo>
                    <a:pt x="3668" y="17394"/>
                  </a:lnTo>
                  <a:lnTo>
                    <a:pt x="4820" y="17289"/>
                  </a:lnTo>
                  <a:lnTo>
                    <a:pt x="6183" y="16765"/>
                  </a:lnTo>
                  <a:lnTo>
                    <a:pt x="6602" y="16555"/>
                  </a:lnTo>
                  <a:lnTo>
                    <a:pt x="6916" y="16555"/>
                  </a:lnTo>
                  <a:lnTo>
                    <a:pt x="7021" y="16660"/>
                  </a:lnTo>
                  <a:lnTo>
                    <a:pt x="7125" y="16765"/>
                  </a:lnTo>
                  <a:lnTo>
                    <a:pt x="7125" y="16975"/>
                  </a:lnTo>
                  <a:lnTo>
                    <a:pt x="7335" y="16660"/>
                  </a:lnTo>
                  <a:lnTo>
                    <a:pt x="7335" y="16451"/>
                  </a:lnTo>
                  <a:lnTo>
                    <a:pt x="7335" y="16241"/>
                  </a:lnTo>
                  <a:lnTo>
                    <a:pt x="7545" y="15822"/>
                  </a:lnTo>
                  <a:lnTo>
                    <a:pt x="7545" y="15717"/>
                  </a:lnTo>
                  <a:lnTo>
                    <a:pt x="7545" y="15612"/>
                  </a:lnTo>
                  <a:lnTo>
                    <a:pt x="7545" y="15298"/>
                  </a:lnTo>
                  <a:lnTo>
                    <a:pt x="7545" y="15089"/>
                  </a:lnTo>
                  <a:lnTo>
                    <a:pt x="7649" y="14984"/>
                  </a:lnTo>
                  <a:lnTo>
                    <a:pt x="7859" y="14984"/>
                  </a:lnTo>
                  <a:lnTo>
                    <a:pt x="7964" y="15089"/>
                  </a:lnTo>
                  <a:lnTo>
                    <a:pt x="8278" y="15089"/>
                  </a:lnTo>
                  <a:lnTo>
                    <a:pt x="8278" y="14879"/>
                  </a:lnTo>
                  <a:lnTo>
                    <a:pt x="8278" y="14774"/>
                  </a:lnTo>
                  <a:lnTo>
                    <a:pt x="8488" y="14460"/>
                  </a:lnTo>
                  <a:lnTo>
                    <a:pt x="8802" y="14146"/>
                  </a:lnTo>
                  <a:lnTo>
                    <a:pt x="9011" y="13831"/>
                  </a:lnTo>
                  <a:lnTo>
                    <a:pt x="9326" y="13517"/>
                  </a:lnTo>
                  <a:lnTo>
                    <a:pt x="9535" y="13098"/>
                  </a:lnTo>
                  <a:lnTo>
                    <a:pt x="9640" y="12993"/>
                  </a:lnTo>
                  <a:lnTo>
                    <a:pt x="9745" y="12888"/>
                  </a:lnTo>
                  <a:lnTo>
                    <a:pt x="10059" y="12888"/>
                  </a:lnTo>
                  <a:lnTo>
                    <a:pt x="10269" y="13098"/>
                  </a:lnTo>
                  <a:lnTo>
                    <a:pt x="10583" y="13098"/>
                  </a:lnTo>
                  <a:lnTo>
                    <a:pt x="11002" y="12993"/>
                  </a:lnTo>
                  <a:lnTo>
                    <a:pt x="11316" y="13098"/>
                  </a:lnTo>
                  <a:lnTo>
                    <a:pt x="11945" y="13098"/>
                  </a:lnTo>
                  <a:lnTo>
                    <a:pt x="11840" y="12993"/>
                  </a:lnTo>
                  <a:lnTo>
                    <a:pt x="11736" y="12784"/>
                  </a:lnTo>
                  <a:lnTo>
                    <a:pt x="11736" y="12679"/>
                  </a:lnTo>
                  <a:lnTo>
                    <a:pt x="11631" y="12469"/>
                  </a:lnTo>
                  <a:lnTo>
                    <a:pt x="11526" y="12260"/>
                  </a:lnTo>
                  <a:lnTo>
                    <a:pt x="11526" y="12050"/>
                  </a:lnTo>
                  <a:lnTo>
                    <a:pt x="11421" y="11841"/>
                  </a:lnTo>
                  <a:lnTo>
                    <a:pt x="11316" y="11841"/>
                  </a:lnTo>
                  <a:lnTo>
                    <a:pt x="11421" y="11736"/>
                  </a:lnTo>
                  <a:lnTo>
                    <a:pt x="11421" y="11631"/>
                  </a:lnTo>
                  <a:lnTo>
                    <a:pt x="11526" y="11421"/>
                  </a:lnTo>
                  <a:lnTo>
                    <a:pt x="11526" y="11212"/>
                  </a:lnTo>
                  <a:lnTo>
                    <a:pt x="11421" y="10898"/>
                  </a:lnTo>
                  <a:lnTo>
                    <a:pt x="11421" y="10793"/>
                  </a:lnTo>
                  <a:lnTo>
                    <a:pt x="11316" y="10583"/>
                  </a:lnTo>
                  <a:lnTo>
                    <a:pt x="11212" y="10583"/>
                  </a:lnTo>
                  <a:lnTo>
                    <a:pt x="11212" y="10478"/>
                  </a:lnTo>
                  <a:lnTo>
                    <a:pt x="11212" y="10374"/>
                  </a:lnTo>
                  <a:lnTo>
                    <a:pt x="11107" y="10269"/>
                  </a:lnTo>
                  <a:lnTo>
                    <a:pt x="11002" y="9955"/>
                  </a:lnTo>
                  <a:lnTo>
                    <a:pt x="10897" y="9745"/>
                  </a:lnTo>
                  <a:lnTo>
                    <a:pt x="11107" y="9221"/>
                  </a:lnTo>
                  <a:lnTo>
                    <a:pt x="11002" y="8907"/>
                  </a:lnTo>
                  <a:lnTo>
                    <a:pt x="10793" y="8593"/>
                  </a:lnTo>
                  <a:lnTo>
                    <a:pt x="10688" y="8488"/>
                  </a:lnTo>
                  <a:lnTo>
                    <a:pt x="10688" y="8383"/>
                  </a:lnTo>
                  <a:lnTo>
                    <a:pt x="10583" y="8069"/>
                  </a:lnTo>
                  <a:lnTo>
                    <a:pt x="10583" y="7964"/>
                  </a:lnTo>
                  <a:lnTo>
                    <a:pt x="10583" y="7754"/>
                  </a:lnTo>
                  <a:lnTo>
                    <a:pt x="10688" y="7754"/>
                  </a:lnTo>
                  <a:lnTo>
                    <a:pt x="10793" y="7545"/>
                  </a:lnTo>
                  <a:lnTo>
                    <a:pt x="10897" y="7335"/>
                  </a:lnTo>
                  <a:lnTo>
                    <a:pt x="10793" y="7230"/>
                  </a:lnTo>
                  <a:lnTo>
                    <a:pt x="10688" y="7021"/>
                  </a:lnTo>
                  <a:lnTo>
                    <a:pt x="10688" y="6916"/>
                  </a:lnTo>
                  <a:lnTo>
                    <a:pt x="10583" y="6287"/>
                  </a:lnTo>
                  <a:lnTo>
                    <a:pt x="10478" y="5659"/>
                  </a:lnTo>
                  <a:lnTo>
                    <a:pt x="10478" y="5449"/>
                  </a:lnTo>
                  <a:lnTo>
                    <a:pt x="10374" y="5345"/>
                  </a:lnTo>
                  <a:lnTo>
                    <a:pt x="10269" y="5240"/>
                  </a:lnTo>
                  <a:lnTo>
                    <a:pt x="10269" y="5030"/>
                  </a:lnTo>
                  <a:lnTo>
                    <a:pt x="10269" y="4716"/>
                  </a:lnTo>
                  <a:lnTo>
                    <a:pt x="10059" y="4402"/>
                  </a:lnTo>
                  <a:lnTo>
                    <a:pt x="9850" y="4087"/>
                  </a:lnTo>
                  <a:lnTo>
                    <a:pt x="9535" y="3982"/>
                  </a:lnTo>
                  <a:lnTo>
                    <a:pt x="9326" y="3878"/>
                  </a:lnTo>
                  <a:lnTo>
                    <a:pt x="9116" y="3668"/>
                  </a:lnTo>
                  <a:lnTo>
                    <a:pt x="9011" y="3668"/>
                  </a:lnTo>
                  <a:lnTo>
                    <a:pt x="8907" y="3563"/>
                  </a:lnTo>
                  <a:lnTo>
                    <a:pt x="8802" y="3354"/>
                  </a:lnTo>
                  <a:lnTo>
                    <a:pt x="8697" y="3144"/>
                  </a:lnTo>
                  <a:lnTo>
                    <a:pt x="8383" y="3039"/>
                  </a:lnTo>
                  <a:lnTo>
                    <a:pt x="8278" y="3039"/>
                  </a:lnTo>
                  <a:lnTo>
                    <a:pt x="8173" y="3144"/>
                  </a:lnTo>
                  <a:lnTo>
                    <a:pt x="7964" y="2830"/>
                  </a:lnTo>
                  <a:lnTo>
                    <a:pt x="7859" y="2620"/>
                  </a:lnTo>
                  <a:lnTo>
                    <a:pt x="7545" y="2411"/>
                  </a:lnTo>
                  <a:lnTo>
                    <a:pt x="7230" y="2096"/>
                  </a:lnTo>
                  <a:lnTo>
                    <a:pt x="7021" y="1782"/>
                  </a:lnTo>
                  <a:lnTo>
                    <a:pt x="6811" y="1573"/>
                  </a:lnTo>
                  <a:lnTo>
                    <a:pt x="6706" y="1468"/>
                  </a:lnTo>
                  <a:lnTo>
                    <a:pt x="6706" y="1258"/>
                  </a:lnTo>
                  <a:lnTo>
                    <a:pt x="6706" y="944"/>
                  </a:lnTo>
                  <a:lnTo>
                    <a:pt x="6602" y="734"/>
                  </a:lnTo>
                  <a:lnTo>
                    <a:pt x="6287" y="525"/>
                  </a:lnTo>
                  <a:lnTo>
                    <a:pt x="6183" y="420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3723550" y="2069050"/>
              <a:ext cx="565800" cy="366750"/>
            </a:xfrm>
            <a:custGeom>
              <a:avLst/>
              <a:gdLst/>
              <a:ahLst/>
              <a:cxnLst/>
              <a:rect l="l" t="t" r="r" b="b"/>
              <a:pathLst>
                <a:path w="22632" h="14670" extrusionOk="0">
                  <a:moveTo>
                    <a:pt x="943" y="8645"/>
                  </a:moveTo>
                  <a:lnTo>
                    <a:pt x="839" y="8802"/>
                  </a:lnTo>
                  <a:lnTo>
                    <a:pt x="943" y="8697"/>
                  </a:lnTo>
                  <a:lnTo>
                    <a:pt x="943" y="8645"/>
                  </a:lnTo>
                  <a:close/>
                  <a:moveTo>
                    <a:pt x="17498" y="1"/>
                  </a:moveTo>
                  <a:lnTo>
                    <a:pt x="17288" y="420"/>
                  </a:lnTo>
                  <a:lnTo>
                    <a:pt x="17079" y="525"/>
                  </a:lnTo>
                  <a:lnTo>
                    <a:pt x="16764" y="629"/>
                  </a:lnTo>
                  <a:lnTo>
                    <a:pt x="15821" y="525"/>
                  </a:lnTo>
                  <a:lnTo>
                    <a:pt x="15612" y="629"/>
                  </a:lnTo>
                  <a:lnTo>
                    <a:pt x="15612" y="944"/>
                  </a:lnTo>
                  <a:lnTo>
                    <a:pt x="15612" y="1363"/>
                  </a:lnTo>
                  <a:lnTo>
                    <a:pt x="15612" y="1782"/>
                  </a:lnTo>
                  <a:lnTo>
                    <a:pt x="15612" y="2096"/>
                  </a:lnTo>
                  <a:lnTo>
                    <a:pt x="15298" y="1887"/>
                  </a:lnTo>
                  <a:lnTo>
                    <a:pt x="14459" y="1572"/>
                  </a:lnTo>
                  <a:lnTo>
                    <a:pt x="14040" y="1363"/>
                  </a:lnTo>
                  <a:lnTo>
                    <a:pt x="13726" y="1782"/>
                  </a:lnTo>
                  <a:lnTo>
                    <a:pt x="13516" y="1887"/>
                  </a:lnTo>
                  <a:lnTo>
                    <a:pt x="13307" y="2096"/>
                  </a:lnTo>
                  <a:lnTo>
                    <a:pt x="12888" y="2201"/>
                  </a:lnTo>
                  <a:lnTo>
                    <a:pt x="12364" y="2411"/>
                  </a:lnTo>
                  <a:lnTo>
                    <a:pt x="12154" y="2411"/>
                  </a:lnTo>
                  <a:lnTo>
                    <a:pt x="11945" y="2306"/>
                  </a:lnTo>
                  <a:lnTo>
                    <a:pt x="11630" y="2201"/>
                  </a:lnTo>
                  <a:lnTo>
                    <a:pt x="11421" y="2096"/>
                  </a:lnTo>
                  <a:lnTo>
                    <a:pt x="11211" y="1887"/>
                  </a:lnTo>
                  <a:lnTo>
                    <a:pt x="11002" y="1572"/>
                  </a:lnTo>
                  <a:lnTo>
                    <a:pt x="10897" y="1363"/>
                  </a:lnTo>
                  <a:lnTo>
                    <a:pt x="10687" y="1363"/>
                  </a:lnTo>
                  <a:lnTo>
                    <a:pt x="10478" y="1258"/>
                  </a:lnTo>
                  <a:lnTo>
                    <a:pt x="10268" y="1153"/>
                  </a:lnTo>
                  <a:lnTo>
                    <a:pt x="10059" y="1363"/>
                  </a:lnTo>
                  <a:lnTo>
                    <a:pt x="8592" y="1363"/>
                  </a:lnTo>
                  <a:lnTo>
                    <a:pt x="8487" y="1468"/>
                  </a:lnTo>
                  <a:lnTo>
                    <a:pt x="8382" y="1363"/>
                  </a:lnTo>
                  <a:lnTo>
                    <a:pt x="7963" y="1048"/>
                  </a:lnTo>
                  <a:lnTo>
                    <a:pt x="7649" y="944"/>
                  </a:lnTo>
                  <a:lnTo>
                    <a:pt x="7335" y="1782"/>
                  </a:lnTo>
                  <a:lnTo>
                    <a:pt x="7335" y="1887"/>
                  </a:lnTo>
                  <a:lnTo>
                    <a:pt x="5449" y="1887"/>
                  </a:lnTo>
                  <a:lnTo>
                    <a:pt x="5030" y="2411"/>
                  </a:lnTo>
                  <a:lnTo>
                    <a:pt x="4087" y="3144"/>
                  </a:lnTo>
                  <a:lnTo>
                    <a:pt x="3772" y="3249"/>
                  </a:lnTo>
                  <a:lnTo>
                    <a:pt x="3353" y="3249"/>
                  </a:lnTo>
                  <a:lnTo>
                    <a:pt x="2620" y="4297"/>
                  </a:lnTo>
                  <a:lnTo>
                    <a:pt x="2410" y="4192"/>
                  </a:lnTo>
                  <a:lnTo>
                    <a:pt x="2201" y="3982"/>
                  </a:lnTo>
                  <a:lnTo>
                    <a:pt x="1991" y="3982"/>
                  </a:lnTo>
                  <a:lnTo>
                    <a:pt x="1782" y="4087"/>
                  </a:lnTo>
                  <a:lnTo>
                    <a:pt x="1677" y="4297"/>
                  </a:lnTo>
                  <a:lnTo>
                    <a:pt x="1467" y="4716"/>
                  </a:lnTo>
                  <a:lnTo>
                    <a:pt x="1363" y="5030"/>
                  </a:lnTo>
                  <a:lnTo>
                    <a:pt x="1258" y="5239"/>
                  </a:lnTo>
                  <a:lnTo>
                    <a:pt x="1048" y="5344"/>
                  </a:lnTo>
                  <a:lnTo>
                    <a:pt x="734" y="5449"/>
                  </a:lnTo>
                  <a:lnTo>
                    <a:pt x="0" y="5763"/>
                  </a:lnTo>
                  <a:lnTo>
                    <a:pt x="0" y="6078"/>
                  </a:lnTo>
                  <a:lnTo>
                    <a:pt x="629" y="6078"/>
                  </a:lnTo>
                  <a:lnTo>
                    <a:pt x="734" y="6182"/>
                  </a:lnTo>
                  <a:lnTo>
                    <a:pt x="1258" y="6497"/>
                  </a:lnTo>
                  <a:lnTo>
                    <a:pt x="1467" y="6602"/>
                  </a:lnTo>
                  <a:lnTo>
                    <a:pt x="1572" y="6811"/>
                  </a:lnTo>
                  <a:lnTo>
                    <a:pt x="1572" y="6916"/>
                  </a:lnTo>
                  <a:lnTo>
                    <a:pt x="1782" y="7125"/>
                  </a:lnTo>
                  <a:lnTo>
                    <a:pt x="1782" y="7335"/>
                  </a:lnTo>
                  <a:lnTo>
                    <a:pt x="1572" y="7545"/>
                  </a:lnTo>
                  <a:lnTo>
                    <a:pt x="1363" y="7545"/>
                  </a:lnTo>
                  <a:lnTo>
                    <a:pt x="1153" y="7649"/>
                  </a:lnTo>
                  <a:lnTo>
                    <a:pt x="629" y="7754"/>
                  </a:lnTo>
                  <a:lnTo>
                    <a:pt x="734" y="8068"/>
                  </a:lnTo>
                  <a:lnTo>
                    <a:pt x="943" y="8173"/>
                  </a:lnTo>
                  <a:lnTo>
                    <a:pt x="943" y="8383"/>
                  </a:lnTo>
                  <a:lnTo>
                    <a:pt x="943" y="8645"/>
                  </a:lnTo>
                  <a:lnTo>
                    <a:pt x="1048" y="8488"/>
                  </a:lnTo>
                  <a:lnTo>
                    <a:pt x="1258" y="8278"/>
                  </a:lnTo>
                  <a:lnTo>
                    <a:pt x="1467" y="8173"/>
                  </a:lnTo>
                  <a:lnTo>
                    <a:pt x="1991" y="8068"/>
                  </a:lnTo>
                  <a:lnTo>
                    <a:pt x="2201" y="7964"/>
                  </a:lnTo>
                  <a:lnTo>
                    <a:pt x="2515" y="7859"/>
                  </a:lnTo>
                  <a:lnTo>
                    <a:pt x="2829" y="7754"/>
                  </a:lnTo>
                  <a:lnTo>
                    <a:pt x="3248" y="7754"/>
                  </a:lnTo>
                  <a:lnTo>
                    <a:pt x="3668" y="7859"/>
                  </a:lnTo>
                  <a:lnTo>
                    <a:pt x="3982" y="7964"/>
                  </a:lnTo>
                  <a:lnTo>
                    <a:pt x="4191" y="8173"/>
                  </a:lnTo>
                  <a:lnTo>
                    <a:pt x="4401" y="8488"/>
                  </a:lnTo>
                  <a:lnTo>
                    <a:pt x="5134" y="8278"/>
                  </a:lnTo>
                  <a:lnTo>
                    <a:pt x="6287" y="8907"/>
                  </a:lnTo>
                  <a:lnTo>
                    <a:pt x="5763" y="10164"/>
                  </a:lnTo>
                  <a:lnTo>
                    <a:pt x="5973" y="11212"/>
                  </a:lnTo>
                  <a:lnTo>
                    <a:pt x="6182" y="11840"/>
                  </a:lnTo>
                  <a:lnTo>
                    <a:pt x="6811" y="12259"/>
                  </a:lnTo>
                  <a:lnTo>
                    <a:pt x="7754" y="12888"/>
                  </a:lnTo>
                  <a:lnTo>
                    <a:pt x="8068" y="13202"/>
                  </a:lnTo>
                  <a:lnTo>
                    <a:pt x="8382" y="13517"/>
                  </a:lnTo>
                  <a:lnTo>
                    <a:pt x="8802" y="13831"/>
                  </a:lnTo>
                  <a:lnTo>
                    <a:pt x="10164" y="13831"/>
                  </a:lnTo>
                  <a:lnTo>
                    <a:pt x="11002" y="14145"/>
                  </a:lnTo>
                  <a:lnTo>
                    <a:pt x="11316" y="14564"/>
                  </a:lnTo>
                  <a:lnTo>
                    <a:pt x="12259" y="14564"/>
                  </a:lnTo>
                  <a:lnTo>
                    <a:pt x="12573" y="14669"/>
                  </a:lnTo>
                  <a:lnTo>
                    <a:pt x="12783" y="14564"/>
                  </a:lnTo>
                  <a:lnTo>
                    <a:pt x="13516" y="14145"/>
                  </a:lnTo>
                  <a:lnTo>
                    <a:pt x="13621" y="14041"/>
                  </a:lnTo>
                  <a:lnTo>
                    <a:pt x="13831" y="13831"/>
                  </a:lnTo>
                  <a:lnTo>
                    <a:pt x="13936" y="13726"/>
                  </a:lnTo>
                  <a:lnTo>
                    <a:pt x="14040" y="13621"/>
                  </a:lnTo>
                  <a:lnTo>
                    <a:pt x="13936" y="13517"/>
                  </a:lnTo>
                  <a:lnTo>
                    <a:pt x="13621" y="13307"/>
                  </a:lnTo>
                  <a:lnTo>
                    <a:pt x="13412" y="13202"/>
                  </a:lnTo>
                  <a:lnTo>
                    <a:pt x="13097" y="13098"/>
                  </a:lnTo>
                  <a:lnTo>
                    <a:pt x="12888" y="12888"/>
                  </a:lnTo>
                  <a:lnTo>
                    <a:pt x="12888" y="12679"/>
                  </a:lnTo>
                  <a:lnTo>
                    <a:pt x="12783" y="12469"/>
                  </a:lnTo>
                  <a:lnTo>
                    <a:pt x="12888" y="12364"/>
                  </a:lnTo>
                  <a:lnTo>
                    <a:pt x="13516" y="12050"/>
                  </a:lnTo>
                  <a:lnTo>
                    <a:pt x="13516" y="11840"/>
                  </a:lnTo>
                  <a:lnTo>
                    <a:pt x="14145" y="10897"/>
                  </a:lnTo>
                  <a:lnTo>
                    <a:pt x="15717" y="10373"/>
                  </a:lnTo>
                  <a:lnTo>
                    <a:pt x="16450" y="9954"/>
                  </a:lnTo>
                  <a:lnTo>
                    <a:pt x="16974" y="9745"/>
                  </a:lnTo>
                  <a:lnTo>
                    <a:pt x="17812" y="9011"/>
                  </a:lnTo>
                  <a:lnTo>
                    <a:pt x="18231" y="8907"/>
                  </a:lnTo>
                  <a:lnTo>
                    <a:pt x="18755" y="9116"/>
                  </a:lnTo>
                  <a:lnTo>
                    <a:pt x="19593" y="9430"/>
                  </a:lnTo>
                  <a:lnTo>
                    <a:pt x="19698" y="9326"/>
                  </a:lnTo>
                  <a:lnTo>
                    <a:pt x="19803" y="9326"/>
                  </a:lnTo>
                  <a:lnTo>
                    <a:pt x="19908" y="9116"/>
                  </a:lnTo>
                  <a:lnTo>
                    <a:pt x="19908" y="9011"/>
                  </a:lnTo>
                  <a:lnTo>
                    <a:pt x="19908" y="8697"/>
                  </a:lnTo>
                  <a:lnTo>
                    <a:pt x="20117" y="8592"/>
                  </a:lnTo>
                  <a:lnTo>
                    <a:pt x="20222" y="8488"/>
                  </a:lnTo>
                  <a:lnTo>
                    <a:pt x="20327" y="8383"/>
                  </a:lnTo>
                  <a:lnTo>
                    <a:pt x="20536" y="8278"/>
                  </a:lnTo>
                  <a:lnTo>
                    <a:pt x="20746" y="8068"/>
                  </a:lnTo>
                  <a:lnTo>
                    <a:pt x="20851" y="7859"/>
                  </a:lnTo>
                  <a:lnTo>
                    <a:pt x="21060" y="7859"/>
                  </a:lnTo>
                  <a:lnTo>
                    <a:pt x="21165" y="7754"/>
                  </a:lnTo>
                  <a:lnTo>
                    <a:pt x="21479" y="7649"/>
                  </a:lnTo>
                  <a:lnTo>
                    <a:pt x="21689" y="7335"/>
                  </a:lnTo>
                  <a:lnTo>
                    <a:pt x="21898" y="6916"/>
                  </a:lnTo>
                  <a:lnTo>
                    <a:pt x="22213" y="6497"/>
                  </a:lnTo>
                  <a:lnTo>
                    <a:pt x="22213" y="6287"/>
                  </a:lnTo>
                  <a:lnTo>
                    <a:pt x="22213" y="6078"/>
                  </a:lnTo>
                  <a:lnTo>
                    <a:pt x="22108" y="5973"/>
                  </a:lnTo>
                  <a:lnTo>
                    <a:pt x="22003" y="5973"/>
                  </a:lnTo>
                  <a:lnTo>
                    <a:pt x="22003" y="5868"/>
                  </a:lnTo>
                  <a:lnTo>
                    <a:pt x="22213" y="5763"/>
                  </a:lnTo>
                  <a:lnTo>
                    <a:pt x="22422" y="5554"/>
                  </a:lnTo>
                  <a:lnTo>
                    <a:pt x="22422" y="5449"/>
                  </a:lnTo>
                  <a:lnTo>
                    <a:pt x="22632" y="5239"/>
                  </a:lnTo>
                  <a:lnTo>
                    <a:pt x="22632" y="5030"/>
                  </a:lnTo>
                  <a:lnTo>
                    <a:pt x="22527" y="4820"/>
                  </a:lnTo>
                  <a:lnTo>
                    <a:pt x="22527" y="4611"/>
                  </a:lnTo>
                  <a:lnTo>
                    <a:pt x="22527" y="4506"/>
                  </a:lnTo>
                  <a:lnTo>
                    <a:pt x="22422" y="4401"/>
                  </a:lnTo>
                  <a:lnTo>
                    <a:pt x="21689" y="4401"/>
                  </a:lnTo>
                  <a:lnTo>
                    <a:pt x="21584" y="4297"/>
                  </a:lnTo>
                  <a:lnTo>
                    <a:pt x="21479" y="4192"/>
                  </a:lnTo>
                  <a:lnTo>
                    <a:pt x="21060" y="3773"/>
                  </a:lnTo>
                  <a:lnTo>
                    <a:pt x="20851" y="3668"/>
                  </a:lnTo>
                  <a:lnTo>
                    <a:pt x="19803" y="3668"/>
                  </a:lnTo>
                  <a:lnTo>
                    <a:pt x="19803" y="3563"/>
                  </a:lnTo>
                  <a:lnTo>
                    <a:pt x="19593" y="2515"/>
                  </a:lnTo>
                  <a:lnTo>
                    <a:pt x="19489" y="1887"/>
                  </a:lnTo>
                  <a:lnTo>
                    <a:pt x="19384" y="1363"/>
                  </a:lnTo>
                  <a:lnTo>
                    <a:pt x="18650" y="839"/>
                  </a:lnTo>
                  <a:lnTo>
                    <a:pt x="18231" y="525"/>
                  </a:lnTo>
                  <a:lnTo>
                    <a:pt x="17812" y="210"/>
                  </a:lnTo>
                  <a:lnTo>
                    <a:pt x="1749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4962525" y="3915725"/>
              <a:ext cx="348400" cy="272425"/>
            </a:xfrm>
            <a:custGeom>
              <a:avLst/>
              <a:gdLst/>
              <a:ahLst/>
              <a:cxnLst/>
              <a:rect l="l" t="t" r="r" b="b"/>
              <a:pathLst>
                <a:path w="13936" h="10897" extrusionOk="0">
                  <a:moveTo>
                    <a:pt x="12363" y="0"/>
                  </a:moveTo>
                  <a:lnTo>
                    <a:pt x="12363" y="314"/>
                  </a:lnTo>
                  <a:lnTo>
                    <a:pt x="12259" y="943"/>
                  </a:lnTo>
                  <a:lnTo>
                    <a:pt x="12887" y="1257"/>
                  </a:lnTo>
                  <a:lnTo>
                    <a:pt x="12154" y="1886"/>
                  </a:lnTo>
                  <a:lnTo>
                    <a:pt x="12049" y="1991"/>
                  </a:lnTo>
                  <a:lnTo>
                    <a:pt x="10163" y="1991"/>
                  </a:lnTo>
                  <a:lnTo>
                    <a:pt x="9220" y="2724"/>
                  </a:lnTo>
                  <a:lnTo>
                    <a:pt x="8696" y="3562"/>
                  </a:lnTo>
                  <a:lnTo>
                    <a:pt x="8592" y="3562"/>
                  </a:lnTo>
                  <a:lnTo>
                    <a:pt x="7858" y="3667"/>
                  </a:lnTo>
                  <a:lnTo>
                    <a:pt x="7544" y="3562"/>
                  </a:lnTo>
                  <a:lnTo>
                    <a:pt x="6601" y="3667"/>
                  </a:lnTo>
                  <a:lnTo>
                    <a:pt x="5972" y="3877"/>
                  </a:lnTo>
                  <a:lnTo>
                    <a:pt x="5763" y="3877"/>
                  </a:lnTo>
                  <a:lnTo>
                    <a:pt x="5448" y="3772"/>
                  </a:lnTo>
                  <a:lnTo>
                    <a:pt x="5029" y="3562"/>
                  </a:lnTo>
                  <a:lnTo>
                    <a:pt x="4820" y="3458"/>
                  </a:lnTo>
                  <a:lnTo>
                    <a:pt x="4610" y="3353"/>
                  </a:lnTo>
                  <a:lnTo>
                    <a:pt x="3562" y="3353"/>
                  </a:lnTo>
                  <a:lnTo>
                    <a:pt x="3353" y="3248"/>
                  </a:lnTo>
                  <a:lnTo>
                    <a:pt x="3143" y="3143"/>
                  </a:lnTo>
                  <a:lnTo>
                    <a:pt x="3143" y="2724"/>
                  </a:lnTo>
                  <a:lnTo>
                    <a:pt x="3038" y="2410"/>
                  </a:lnTo>
                  <a:lnTo>
                    <a:pt x="2410" y="2410"/>
                  </a:lnTo>
                  <a:lnTo>
                    <a:pt x="1886" y="2515"/>
                  </a:lnTo>
                  <a:lnTo>
                    <a:pt x="1257" y="2829"/>
                  </a:lnTo>
                  <a:lnTo>
                    <a:pt x="1153" y="2829"/>
                  </a:lnTo>
                  <a:lnTo>
                    <a:pt x="838" y="2724"/>
                  </a:lnTo>
                  <a:lnTo>
                    <a:pt x="1048" y="3039"/>
                  </a:lnTo>
                  <a:lnTo>
                    <a:pt x="629" y="3353"/>
                  </a:lnTo>
                  <a:lnTo>
                    <a:pt x="733" y="3982"/>
                  </a:lnTo>
                  <a:lnTo>
                    <a:pt x="1572" y="4820"/>
                  </a:lnTo>
                  <a:lnTo>
                    <a:pt x="210" y="5553"/>
                  </a:lnTo>
                  <a:lnTo>
                    <a:pt x="105" y="5344"/>
                  </a:lnTo>
                  <a:lnTo>
                    <a:pt x="0" y="5553"/>
                  </a:lnTo>
                  <a:lnTo>
                    <a:pt x="105" y="5763"/>
                  </a:lnTo>
                  <a:lnTo>
                    <a:pt x="733" y="5763"/>
                  </a:lnTo>
                  <a:lnTo>
                    <a:pt x="1362" y="5553"/>
                  </a:lnTo>
                  <a:lnTo>
                    <a:pt x="1676" y="6287"/>
                  </a:lnTo>
                  <a:lnTo>
                    <a:pt x="1362" y="7125"/>
                  </a:lnTo>
                  <a:lnTo>
                    <a:pt x="629" y="7334"/>
                  </a:lnTo>
                  <a:lnTo>
                    <a:pt x="524" y="7334"/>
                  </a:lnTo>
                  <a:lnTo>
                    <a:pt x="419" y="7753"/>
                  </a:lnTo>
                  <a:lnTo>
                    <a:pt x="419" y="8173"/>
                  </a:lnTo>
                  <a:lnTo>
                    <a:pt x="733" y="8382"/>
                  </a:lnTo>
                  <a:lnTo>
                    <a:pt x="1048" y="8277"/>
                  </a:lnTo>
                  <a:lnTo>
                    <a:pt x="1781" y="7858"/>
                  </a:lnTo>
                  <a:lnTo>
                    <a:pt x="2724" y="8277"/>
                  </a:lnTo>
                  <a:lnTo>
                    <a:pt x="3038" y="8277"/>
                  </a:lnTo>
                  <a:lnTo>
                    <a:pt x="3562" y="8801"/>
                  </a:lnTo>
                  <a:lnTo>
                    <a:pt x="4191" y="9116"/>
                  </a:lnTo>
                  <a:lnTo>
                    <a:pt x="4924" y="10059"/>
                  </a:lnTo>
                  <a:lnTo>
                    <a:pt x="5553" y="9954"/>
                  </a:lnTo>
                  <a:lnTo>
                    <a:pt x="6287" y="9954"/>
                  </a:lnTo>
                  <a:lnTo>
                    <a:pt x="6915" y="10163"/>
                  </a:lnTo>
                  <a:lnTo>
                    <a:pt x="8068" y="10163"/>
                  </a:lnTo>
                  <a:lnTo>
                    <a:pt x="8592" y="10373"/>
                  </a:lnTo>
                  <a:lnTo>
                    <a:pt x="9325" y="10897"/>
                  </a:lnTo>
                  <a:lnTo>
                    <a:pt x="9430" y="10897"/>
                  </a:lnTo>
                  <a:lnTo>
                    <a:pt x="9639" y="10792"/>
                  </a:lnTo>
                  <a:lnTo>
                    <a:pt x="9849" y="10687"/>
                  </a:lnTo>
                  <a:lnTo>
                    <a:pt x="9849" y="10478"/>
                  </a:lnTo>
                  <a:lnTo>
                    <a:pt x="10058" y="10373"/>
                  </a:lnTo>
                  <a:lnTo>
                    <a:pt x="10163" y="10163"/>
                  </a:lnTo>
                  <a:lnTo>
                    <a:pt x="10268" y="10059"/>
                  </a:lnTo>
                  <a:lnTo>
                    <a:pt x="10268" y="9954"/>
                  </a:lnTo>
                  <a:lnTo>
                    <a:pt x="10582" y="9849"/>
                  </a:lnTo>
                  <a:lnTo>
                    <a:pt x="10687" y="9744"/>
                  </a:lnTo>
                  <a:lnTo>
                    <a:pt x="10792" y="9430"/>
                  </a:lnTo>
                  <a:lnTo>
                    <a:pt x="10792" y="9220"/>
                  </a:lnTo>
                  <a:lnTo>
                    <a:pt x="10897" y="9116"/>
                  </a:lnTo>
                  <a:lnTo>
                    <a:pt x="11211" y="8906"/>
                  </a:lnTo>
                  <a:lnTo>
                    <a:pt x="11316" y="8801"/>
                  </a:lnTo>
                  <a:lnTo>
                    <a:pt x="11840" y="8592"/>
                  </a:lnTo>
                  <a:lnTo>
                    <a:pt x="12049" y="8487"/>
                  </a:lnTo>
                  <a:lnTo>
                    <a:pt x="12154" y="8382"/>
                  </a:lnTo>
                  <a:lnTo>
                    <a:pt x="12259" y="8068"/>
                  </a:lnTo>
                  <a:lnTo>
                    <a:pt x="12259" y="7858"/>
                  </a:lnTo>
                  <a:lnTo>
                    <a:pt x="12259" y="7753"/>
                  </a:lnTo>
                  <a:lnTo>
                    <a:pt x="12363" y="7334"/>
                  </a:lnTo>
                  <a:lnTo>
                    <a:pt x="12468" y="7125"/>
                  </a:lnTo>
                  <a:lnTo>
                    <a:pt x="12468" y="7020"/>
                  </a:lnTo>
                  <a:lnTo>
                    <a:pt x="12468" y="6915"/>
                  </a:lnTo>
                  <a:lnTo>
                    <a:pt x="12468" y="6706"/>
                  </a:lnTo>
                  <a:lnTo>
                    <a:pt x="12573" y="6391"/>
                  </a:lnTo>
                  <a:lnTo>
                    <a:pt x="12573" y="6077"/>
                  </a:lnTo>
                  <a:lnTo>
                    <a:pt x="12783" y="5239"/>
                  </a:lnTo>
                  <a:lnTo>
                    <a:pt x="13097" y="4610"/>
                  </a:lnTo>
                  <a:lnTo>
                    <a:pt x="13097" y="4505"/>
                  </a:lnTo>
                  <a:lnTo>
                    <a:pt x="13306" y="4296"/>
                  </a:lnTo>
                  <a:lnTo>
                    <a:pt x="13306" y="4086"/>
                  </a:lnTo>
                  <a:lnTo>
                    <a:pt x="13516" y="3772"/>
                  </a:lnTo>
                  <a:lnTo>
                    <a:pt x="13516" y="3667"/>
                  </a:lnTo>
                  <a:lnTo>
                    <a:pt x="13516" y="3562"/>
                  </a:lnTo>
                  <a:lnTo>
                    <a:pt x="13621" y="3458"/>
                  </a:lnTo>
                  <a:lnTo>
                    <a:pt x="13621" y="3248"/>
                  </a:lnTo>
                  <a:lnTo>
                    <a:pt x="13621" y="3039"/>
                  </a:lnTo>
                  <a:lnTo>
                    <a:pt x="13621" y="2934"/>
                  </a:lnTo>
                  <a:lnTo>
                    <a:pt x="13621" y="2829"/>
                  </a:lnTo>
                  <a:lnTo>
                    <a:pt x="13621" y="2724"/>
                  </a:lnTo>
                  <a:lnTo>
                    <a:pt x="13830" y="2410"/>
                  </a:lnTo>
                  <a:lnTo>
                    <a:pt x="13935" y="1991"/>
                  </a:lnTo>
                  <a:lnTo>
                    <a:pt x="13935" y="1781"/>
                  </a:lnTo>
                  <a:lnTo>
                    <a:pt x="13935" y="1572"/>
                  </a:lnTo>
                  <a:lnTo>
                    <a:pt x="13830" y="1048"/>
                  </a:lnTo>
                  <a:lnTo>
                    <a:pt x="13830" y="838"/>
                  </a:lnTo>
                  <a:lnTo>
                    <a:pt x="13621" y="943"/>
                  </a:lnTo>
                  <a:lnTo>
                    <a:pt x="1288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4459600" y="3478275"/>
              <a:ext cx="209575" cy="149325"/>
            </a:xfrm>
            <a:custGeom>
              <a:avLst/>
              <a:gdLst/>
              <a:ahLst/>
              <a:cxnLst/>
              <a:rect l="l" t="t" r="r" b="b"/>
              <a:pathLst>
                <a:path w="8383" h="5973" extrusionOk="0">
                  <a:moveTo>
                    <a:pt x="6915" y="1"/>
                  </a:moveTo>
                  <a:lnTo>
                    <a:pt x="6391" y="210"/>
                  </a:lnTo>
                  <a:lnTo>
                    <a:pt x="6077" y="210"/>
                  </a:lnTo>
                  <a:lnTo>
                    <a:pt x="5972" y="315"/>
                  </a:lnTo>
                  <a:lnTo>
                    <a:pt x="6077" y="420"/>
                  </a:lnTo>
                  <a:lnTo>
                    <a:pt x="5449" y="1363"/>
                  </a:lnTo>
                  <a:lnTo>
                    <a:pt x="3772" y="1363"/>
                  </a:lnTo>
                  <a:lnTo>
                    <a:pt x="3353" y="1468"/>
                  </a:lnTo>
                  <a:lnTo>
                    <a:pt x="2410" y="1363"/>
                  </a:lnTo>
                  <a:lnTo>
                    <a:pt x="1991" y="1363"/>
                  </a:lnTo>
                  <a:lnTo>
                    <a:pt x="2096" y="1572"/>
                  </a:lnTo>
                  <a:lnTo>
                    <a:pt x="1991" y="1677"/>
                  </a:lnTo>
                  <a:lnTo>
                    <a:pt x="629" y="2306"/>
                  </a:lnTo>
                  <a:lnTo>
                    <a:pt x="0" y="2515"/>
                  </a:lnTo>
                  <a:lnTo>
                    <a:pt x="419" y="3144"/>
                  </a:lnTo>
                  <a:lnTo>
                    <a:pt x="838" y="3877"/>
                  </a:lnTo>
                  <a:lnTo>
                    <a:pt x="1048" y="4087"/>
                  </a:lnTo>
                  <a:lnTo>
                    <a:pt x="1258" y="4296"/>
                  </a:lnTo>
                  <a:lnTo>
                    <a:pt x="1572" y="4506"/>
                  </a:lnTo>
                  <a:lnTo>
                    <a:pt x="1677" y="4716"/>
                  </a:lnTo>
                  <a:lnTo>
                    <a:pt x="1677" y="4820"/>
                  </a:lnTo>
                  <a:lnTo>
                    <a:pt x="1677" y="5030"/>
                  </a:lnTo>
                  <a:lnTo>
                    <a:pt x="1781" y="5135"/>
                  </a:lnTo>
                  <a:lnTo>
                    <a:pt x="1991" y="5135"/>
                  </a:lnTo>
                  <a:lnTo>
                    <a:pt x="2305" y="5030"/>
                  </a:lnTo>
                  <a:lnTo>
                    <a:pt x="2829" y="4925"/>
                  </a:lnTo>
                  <a:lnTo>
                    <a:pt x="3458" y="4925"/>
                  </a:lnTo>
                  <a:lnTo>
                    <a:pt x="3877" y="5030"/>
                  </a:lnTo>
                  <a:lnTo>
                    <a:pt x="4086" y="5344"/>
                  </a:lnTo>
                  <a:lnTo>
                    <a:pt x="4296" y="5659"/>
                  </a:lnTo>
                  <a:lnTo>
                    <a:pt x="4401" y="5868"/>
                  </a:lnTo>
                  <a:lnTo>
                    <a:pt x="4610" y="5973"/>
                  </a:lnTo>
                  <a:lnTo>
                    <a:pt x="4820" y="5763"/>
                  </a:lnTo>
                  <a:lnTo>
                    <a:pt x="5029" y="5449"/>
                  </a:lnTo>
                  <a:lnTo>
                    <a:pt x="5449" y="4506"/>
                  </a:lnTo>
                  <a:lnTo>
                    <a:pt x="5449" y="4296"/>
                  </a:lnTo>
                  <a:lnTo>
                    <a:pt x="5658" y="4087"/>
                  </a:lnTo>
                  <a:lnTo>
                    <a:pt x="5972" y="3773"/>
                  </a:lnTo>
                  <a:lnTo>
                    <a:pt x="6601" y="3458"/>
                  </a:lnTo>
                  <a:lnTo>
                    <a:pt x="7020" y="3353"/>
                  </a:lnTo>
                  <a:lnTo>
                    <a:pt x="7230" y="3144"/>
                  </a:lnTo>
                  <a:lnTo>
                    <a:pt x="7754" y="2620"/>
                  </a:lnTo>
                  <a:lnTo>
                    <a:pt x="7963" y="2306"/>
                  </a:lnTo>
                  <a:lnTo>
                    <a:pt x="8382" y="1153"/>
                  </a:lnTo>
                  <a:lnTo>
                    <a:pt x="8382" y="839"/>
                  </a:lnTo>
                  <a:lnTo>
                    <a:pt x="7754" y="420"/>
                  </a:lnTo>
                  <a:lnTo>
                    <a:pt x="691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4716300" y="4135750"/>
              <a:ext cx="206950" cy="138850"/>
            </a:xfrm>
            <a:custGeom>
              <a:avLst/>
              <a:gdLst/>
              <a:ahLst/>
              <a:cxnLst/>
              <a:rect l="l" t="t" r="r" b="b"/>
              <a:pathLst>
                <a:path w="8278" h="5554" extrusionOk="0">
                  <a:moveTo>
                    <a:pt x="4296" y="0"/>
                  </a:moveTo>
                  <a:lnTo>
                    <a:pt x="4191" y="315"/>
                  </a:lnTo>
                  <a:lnTo>
                    <a:pt x="4191" y="943"/>
                  </a:lnTo>
                  <a:lnTo>
                    <a:pt x="2620" y="1258"/>
                  </a:lnTo>
                  <a:lnTo>
                    <a:pt x="2515" y="1572"/>
                  </a:lnTo>
                  <a:lnTo>
                    <a:pt x="2724" y="2200"/>
                  </a:lnTo>
                  <a:lnTo>
                    <a:pt x="2829" y="2515"/>
                  </a:lnTo>
                  <a:lnTo>
                    <a:pt x="2934" y="2620"/>
                  </a:lnTo>
                  <a:lnTo>
                    <a:pt x="2934" y="2829"/>
                  </a:lnTo>
                  <a:lnTo>
                    <a:pt x="2934" y="3353"/>
                  </a:lnTo>
                  <a:lnTo>
                    <a:pt x="2305" y="3563"/>
                  </a:lnTo>
                  <a:lnTo>
                    <a:pt x="1781" y="3772"/>
                  </a:lnTo>
                  <a:lnTo>
                    <a:pt x="1048" y="2934"/>
                  </a:lnTo>
                  <a:lnTo>
                    <a:pt x="524" y="3143"/>
                  </a:lnTo>
                  <a:lnTo>
                    <a:pt x="0" y="3143"/>
                  </a:lnTo>
                  <a:lnTo>
                    <a:pt x="314" y="3353"/>
                  </a:lnTo>
                  <a:lnTo>
                    <a:pt x="838" y="3667"/>
                  </a:lnTo>
                  <a:lnTo>
                    <a:pt x="1257" y="3877"/>
                  </a:lnTo>
                  <a:lnTo>
                    <a:pt x="1362" y="4086"/>
                  </a:lnTo>
                  <a:lnTo>
                    <a:pt x="1362" y="4296"/>
                  </a:lnTo>
                  <a:lnTo>
                    <a:pt x="1257" y="4506"/>
                  </a:lnTo>
                  <a:lnTo>
                    <a:pt x="1048" y="4715"/>
                  </a:lnTo>
                  <a:lnTo>
                    <a:pt x="1048" y="4925"/>
                  </a:lnTo>
                  <a:lnTo>
                    <a:pt x="1257" y="5239"/>
                  </a:lnTo>
                  <a:lnTo>
                    <a:pt x="1572" y="5449"/>
                  </a:lnTo>
                  <a:lnTo>
                    <a:pt x="2096" y="5553"/>
                  </a:lnTo>
                  <a:lnTo>
                    <a:pt x="2934" y="5449"/>
                  </a:lnTo>
                  <a:lnTo>
                    <a:pt x="3563" y="5344"/>
                  </a:lnTo>
                  <a:lnTo>
                    <a:pt x="3877" y="5239"/>
                  </a:lnTo>
                  <a:lnTo>
                    <a:pt x="3982" y="5134"/>
                  </a:lnTo>
                  <a:lnTo>
                    <a:pt x="3982" y="4925"/>
                  </a:lnTo>
                  <a:lnTo>
                    <a:pt x="4191" y="4925"/>
                  </a:lnTo>
                  <a:lnTo>
                    <a:pt x="5344" y="4506"/>
                  </a:lnTo>
                  <a:lnTo>
                    <a:pt x="6496" y="4506"/>
                  </a:lnTo>
                  <a:lnTo>
                    <a:pt x="7230" y="3982"/>
                  </a:lnTo>
                  <a:lnTo>
                    <a:pt x="7963" y="3667"/>
                  </a:lnTo>
                  <a:lnTo>
                    <a:pt x="8277" y="3143"/>
                  </a:lnTo>
                  <a:lnTo>
                    <a:pt x="8277" y="2724"/>
                  </a:lnTo>
                  <a:lnTo>
                    <a:pt x="8173" y="2410"/>
                  </a:lnTo>
                  <a:lnTo>
                    <a:pt x="7544" y="1991"/>
                  </a:lnTo>
                  <a:lnTo>
                    <a:pt x="7334" y="1467"/>
                  </a:lnTo>
                  <a:lnTo>
                    <a:pt x="6391" y="315"/>
                  </a:lnTo>
                  <a:lnTo>
                    <a:pt x="5763" y="210"/>
                  </a:lnTo>
                  <a:lnTo>
                    <a:pt x="5134" y="210"/>
                  </a:lnTo>
                  <a:lnTo>
                    <a:pt x="46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4409825" y="3897375"/>
              <a:ext cx="178150" cy="248875"/>
            </a:xfrm>
            <a:custGeom>
              <a:avLst/>
              <a:gdLst/>
              <a:ahLst/>
              <a:cxnLst/>
              <a:rect l="l" t="t" r="r" b="b"/>
              <a:pathLst>
                <a:path w="7126" h="9955" extrusionOk="0">
                  <a:moveTo>
                    <a:pt x="3144" y="1"/>
                  </a:moveTo>
                  <a:lnTo>
                    <a:pt x="3249" y="105"/>
                  </a:lnTo>
                  <a:lnTo>
                    <a:pt x="2515" y="315"/>
                  </a:lnTo>
                  <a:lnTo>
                    <a:pt x="2306" y="944"/>
                  </a:lnTo>
                  <a:lnTo>
                    <a:pt x="2306" y="1048"/>
                  </a:lnTo>
                  <a:lnTo>
                    <a:pt x="2201" y="1048"/>
                  </a:lnTo>
                  <a:lnTo>
                    <a:pt x="1991" y="1153"/>
                  </a:lnTo>
                  <a:lnTo>
                    <a:pt x="1886" y="1258"/>
                  </a:lnTo>
                  <a:lnTo>
                    <a:pt x="1782" y="1258"/>
                  </a:lnTo>
                  <a:lnTo>
                    <a:pt x="1886" y="2306"/>
                  </a:lnTo>
                  <a:lnTo>
                    <a:pt x="2620" y="3458"/>
                  </a:lnTo>
                  <a:lnTo>
                    <a:pt x="2934" y="3458"/>
                  </a:lnTo>
                  <a:lnTo>
                    <a:pt x="3458" y="3249"/>
                  </a:lnTo>
                  <a:lnTo>
                    <a:pt x="3877" y="3144"/>
                  </a:lnTo>
                  <a:lnTo>
                    <a:pt x="4191" y="3039"/>
                  </a:lnTo>
                  <a:lnTo>
                    <a:pt x="4401" y="3144"/>
                  </a:lnTo>
                  <a:lnTo>
                    <a:pt x="4611" y="3249"/>
                  </a:lnTo>
                  <a:lnTo>
                    <a:pt x="4715" y="3458"/>
                  </a:lnTo>
                  <a:lnTo>
                    <a:pt x="4715" y="3982"/>
                  </a:lnTo>
                  <a:lnTo>
                    <a:pt x="4715" y="4296"/>
                  </a:lnTo>
                  <a:lnTo>
                    <a:pt x="4611" y="4401"/>
                  </a:lnTo>
                  <a:lnTo>
                    <a:pt x="3563" y="4925"/>
                  </a:lnTo>
                  <a:lnTo>
                    <a:pt x="3563" y="4820"/>
                  </a:lnTo>
                  <a:lnTo>
                    <a:pt x="2829" y="4820"/>
                  </a:lnTo>
                  <a:lnTo>
                    <a:pt x="2201" y="4925"/>
                  </a:lnTo>
                  <a:lnTo>
                    <a:pt x="1572" y="4820"/>
                  </a:lnTo>
                  <a:lnTo>
                    <a:pt x="1153" y="4716"/>
                  </a:lnTo>
                  <a:lnTo>
                    <a:pt x="629" y="4611"/>
                  </a:lnTo>
                  <a:lnTo>
                    <a:pt x="629" y="5030"/>
                  </a:lnTo>
                  <a:lnTo>
                    <a:pt x="734" y="5135"/>
                  </a:lnTo>
                  <a:lnTo>
                    <a:pt x="1048" y="5554"/>
                  </a:lnTo>
                  <a:lnTo>
                    <a:pt x="1153" y="5763"/>
                  </a:lnTo>
                  <a:lnTo>
                    <a:pt x="1153" y="5973"/>
                  </a:lnTo>
                  <a:lnTo>
                    <a:pt x="943" y="6078"/>
                  </a:lnTo>
                  <a:lnTo>
                    <a:pt x="734" y="6182"/>
                  </a:lnTo>
                  <a:lnTo>
                    <a:pt x="105" y="5973"/>
                  </a:lnTo>
                  <a:lnTo>
                    <a:pt x="0" y="5973"/>
                  </a:lnTo>
                  <a:lnTo>
                    <a:pt x="105" y="6392"/>
                  </a:lnTo>
                  <a:lnTo>
                    <a:pt x="105" y="6602"/>
                  </a:lnTo>
                  <a:lnTo>
                    <a:pt x="210" y="6811"/>
                  </a:lnTo>
                  <a:lnTo>
                    <a:pt x="210" y="7021"/>
                  </a:lnTo>
                  <a:lnTo>
                    <a:pt x="210" y="7335"/>
                  </a:lnTo>
                  <a:lnTo>
                    <a:pt x="105" y="7544"/>
                  </a:lnTo>
                  <a:lnTo>
                    <a:pt x="0" y="7649"/>
                  </a:lnTo>
                  <a:lnTo>
                    <a:pt x="629" y="8383"/>
                  </a:lnTo>
                  <a:lnTo>
                    <a:pt x="2201" y="8383"/>
                  </a:lnTo>
                  <a:lnTo>
                    <a:pt x="2306" y="8487"/>
                  </a:lnTo>
                  <a:lnTo>
                    <a:pt x="2410" y="8802"/>
                  </a:lnTo>
                  <a:lnTo>
                    <a:pt x="2306" y="9011"/>
                  </a:lnTo>
                  <a:lnTo>
                    <a:pt x="2201" y="9221"/>
                  </a:lnTo>
                  <a:lnTo>
                    <a:pt x="2515" y="9535"/>
                  </a:lnTo>
                  <a:lnTo>
                    <a:pt x="2829" y="9850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458" y="9221"/>
                  </a:lnTo>
                  <a:lnTo>
                    <a:pt x="3982" y="8487"/>
                  </a:lnTo>
                  <a:lnTo>
                    <a:pt x="4506" y="7859"/>
                  </a:lnTo>
                  <a:lnTo>
                    <a:pt x="5449" y="6602"/>
                  </a:lnTo>
                  <a:lnTo>
                    <a:pt x="6497" y="5449"/>
                  </a:lnTo>
                  <a:lnTo>
                    <a:pt x="6601" y="4925"/>
                  </a:lnTo>
                  <a:lnTo>
                    <a:pt x="6811" y="4401"/>
                  </a:lnTo>
                  <a:lnTo>
                    <a:pt x="7125" y="3668"/>
                  </a:lnTo>
                  <a:lnTo>
                    <a:pt x="6601" y="2411"/>
                  </a:lnTo>
                  <a:lnTo>
                    <a:pt x="5134" y="1468"/>
                  </a:lnTo>
                  <a:lnTo>
                    <a:pt x="4611" y="839"/>
                  </a:lnTo>
                  <a:lnTo>
                    <a:pt x="4296" y="629"/>
                  </a:lnTo>
                  <a:lnTo>
                    <a:pt x="3563" y="210"/>
                  </a:lnTo>
                  <a:lnTo>
                    <a:pt x="3353" y="105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4603650" y="4057150"/>
              <a:ext cx="154575" cy="293400"/>
            </a:xfrm>
            <a:custGeom>
              <a:avLst/>
              <a:gdLst/>
              <a:ahLst/>
              <a:cxnLst/>
              <a:rect l="l" t="t" r="r" b="b"/>
              <a:pathLst>
                <a:path w="6183" h="11736" extrusionOk="0">
                  <a:moveTo>
                    <a:pt x="3773" y="1"/>
                  </a:moveTo>
                  <a:lnTo>
                    <a:pt x="3668" y="106"/>
                  </a:lnTo>
                  <a:lnTo>
                    <a:pt x="3249" y="525"/>
                  </a:lnTo>
                  <a:lnTo>
                    <a:pt x="3144" y="734"/>
                  </a:lnTo>
                  <a:lnTo>
                    <a:pt x="3144" y="839"/>
                  </a:lnTo>
                  <a:lnTo>
                    <a:pt x="3144" y="1363"/>
                  </a:lnTo>
                  <a:lnTo>
                    <a:pt x="2935" y="2306"/>
                  </a:lnTo>
                  <a:lnTo>
                    <a:pt x="2515" y="3144"/>
                  </a:lnTo>
                  <a:lnTo>
                    <a:pt x="2411" y="3459"/>
                  </a:lnTo>
                  <a:lnTo>
                    <a:pt x="2201" y="3668"/>
                  </a:lnTo>
                  <a:lnTo>
                    <a:pt x="1887" y="3773"/>
                  </a:lnTo>
                  <a:lnTo>
                    <a:pt x="1782" y="2620"/>
                  </a:lnTo>
                  <a:lnTo>
                    <a:pt x="734" y="2620"/>
                  </a:lnTo>
                  <a:lnTo>
                    <a:pt x="525" y="2516"/>
                  </a:lnTo>
                  <a:lnTo>
                    <a:pt x="420" y="3144"/>
                  </a:lnTo>
                  <a:lnTo>
                    <a:pt x="629" y="3249"/>
                  </a:lnTo>
                  <a:lnTo>
                    <a:pt x="839" y="3563"/>
                  </a:lnTo>
                  <a:lnTo>
                    <a:pt x="839" y="3982"/>
                  </a:lnTo>
                  <a:lnTo>
                    <a:pt x="839" y="4192"/>
                  </a:lnTo>
                  <a:lnTo>
                    <a:pt x="839" y="4821"/>
                  </a:lnTo>
                  <a:lnTo>
                    <a:pt x="944" y="6078"/>
                  </a:lnTo>
                  <a:lnTo>
                    <a:pt x="210" y="6602"/>
                  </a:lnTo>
                  <a:lnTo>
                    <a:pt x="1" y="6497"/>
                  </a:lnTo>
                  <a:lnTo>
                    <a:pt x="1" y="6811"/>
                  </a:lnTo>
                  <a:lnTo>
                    <a:pt x="210" y="7335"/>
                  </a:lnTo>
                  <a:lnTo>
                    <a:pt x="734" y="7440"/>
                  </a:lnTo>
                  <a:lnTo>
                    <a:pt x="1887" y="7440"/>
                  </a:lnTo>
                  <a:lnTo>
                    <a:pt x="1992" y="7545"/>
                  </a:lnTo>
                  <a:lnTo>
                    <a:pt x="2620" y="8383"/>
                  </a:lnTo>
                  <a:lnTo>
                    <a:pt x="2620" y="9221"/>
                  </a:lnTo>
                  <a:lnTo>
                    <a:pt x="2096" y="9850"/>
                  </a:lnTo>
                  <a:lnTo>
                    <a:pt x="1887" y="9850"/>
                  </a:lnTo>
                  <a:lnTo>
                    <a:pt x="2096" y="10269"/>
                  </a:lnTo>
                  <a:lnTo>
                    <a:pt x="2515" y="10583"/>
                  </a:lnTo>
                  <a:lnTo>
                    <a:pt x="2935" y="10688"/>
                  </a:lnTo>
                  <a:lnTo>
                    <a:pt x="3354" y="10374"/>
                  </a:lnTo>
                  <a:lnTo>
                    <a:pt x="3878" y="10374"/>
                  </a:lnTo>
                  <a:lnTo>
                    <a:pt x="4401" y="10688"/>
                  </a:lnTo>
                  <a:lnTo>
                    <a:pt x="4401" y="11421"/>
                  </a:lnTo>
                  <a:lnTo>
                    <a:pt x="4611" y="11212"/>
                  </a:lnTo>
                  <a:lnTo>
                    <a:pt x="5344" y="11002"/>
                  </a:lnTo>
                  <a:lnTo>
                    <a:pt x="5659" y="11526"/>
                  </a:lnTo>
                  <a:lnTo>
                    <a:pt x="5973" y="11736"/>
                  </a:lnTo>
                  <a:lnTo>
                    <a:pt x="6183" y="11317"/>
                  </a:lnTo>
                  <a:lnTo>
                    <a:pt x="6078" y="11107"/>
                  </a:lnTo>
                  <a:lnTo>
                    <a:pt x="5868" y="11002"/>
                  </a:lnTo>
                  <a:lnTo>
                    <a:pt x="5868" y="10793"/>
                  </a:lnTo>
                  <a:lnTo>
                    <a:pt x="5763" y="10164"/>
                  </a:lnTo>
                  <a:lnTo>
                    <a:pt x="5868" y="9535"/>
                  </a:lnTo>
                  <a:lnTo>
                    <a:pt x="5973" y="9012"/>
                  </a:lnTo>
                  <a:lnTo>
                    <a:pt x="5449" y="8697"/>
                  </a:lnTo>
                  <a:lnTo>
                    <a:pt x="5240" y="8173"/>
                  </a:lnTo>
                  <a:lnTo>
                    <a:pt x="5135" y="7964"/>
                  </a:lnTo>
                  <a:lnTo>
                    <a:pt x="5240" y="7650"/>
                  </a:lnTo>
                  <a:lnTo>
                    <a:pt x="5449" y="7335"/>
                  </a:lnTo>
                  <a:lnTo>
                    <a:pt x="5240" y="7126"/>
                  </a:lnTo>
                  <a:lnTo>
                    <a:pt x="4716" y="6916"/>
                  </a:lnTo>
                  <a:lnTo>
                    <a:pt x="4297" y="6707"/>
                  </a:lnTo>
                  <a:lnTo>
                    <a:pt x="4192" y="6497"/>
                  </a:lnTo>
                  <a:lnTo>
                    <a:pt x="4087" y="6287"/>
                  </a:lnTo>
                  <a:lnTo>
                    <a:pt x="4192" y="6078"/>
                  </a:lnTo>
                  <a:lnTo>
                    <a:pt x="4401" y="5973"/>
                  </a:lnTo>
                  <a:lnTo>
                    <a:pt x="4925" y="5868"/>
                  </a:lnTo>
                  <a:lnTo>
                    <a:pt x="5240" y="5764"/>
                  </a:lnTo>
                  <a:lnTo>
                    <a:pt x="4820" y="5449"/>
                  </a:lnTo>
                  <a:lnTo>
                    <a:pt x="4401" y="5135"/>
                  </a:lnTo>
                  <a:lnTo>
                    <a:pt x="4087" y="4925"/>
                  </a:lnTo>
                  <a:lnTo>
                    <a:pt x="3982" y="4716"/>
                  </a:lnTo>
                  <a:lnTo>
                    <a:pt x="4087" y="4506"/>
                  </a:lnTo>
                  <a:lnTo>
                    <a:pt x="4192" y="4506"/>
                  </a:lnTo>
                  <a:lnTo>
                    <a:pt x="4297" y="4402"/>
                  </a:lnTo>
                  <a:lnTo>
                    <a:pt x="4401" y="4297"/>
                  </a:lnTo>
                  <a:lnTo>
                    <a:pt x="4506" y="3982"/>
                  </a:lnTo>
                  <a:lnTo>
                    <a:pt x="4506" y="3563"/>
                  </a:lnTo>
                  <a:lnTo>
                    <a:pt x="4506" y="2516"/>
                  </a:lnTo>
                  <a:lnTo>
                    <a:pt x="4506" y="1677"/>
                  </a:lnTo>
                  <a:lnTo>
                    <a:pt x="4716" y="734"/>
                  </a:lnTo>
                  <a:lnTo>
                    <a:pt x="4611" y="420"/>
                  </a:lnTo>
                  <a:lnTo>
                    <a:pt x="4611" y="1"/>
                  </a:lnTo>
                  <a:lnTo>
                    <a:pt x="4192" y="211"/>
                  </a:lnTo>
                  <a:lnTo>
                    <a:pt x="4087" y="211"/>
                  </a:lnTo>
                  <a:lnTo>
                    <a:pt x="3878" y="106"/>
                  </a:lnTo>
                  <a:lnTo>
                    <a:pt x="377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4716300" y="4007400"/>
              <a:ext cx="110025" cy="209575"/>
            </a:xfrm>
            <a:custGeom>
              <a:avLst/>
              <a:gdLst/>
              <a:ahLst/>
              <a:cxnLst/>
              <a:rect l="l" t="t" r="r" b="b"/>
              <a:pathLst>
                <a:path w="4401" h="8383" extrusionOk="0">
                  <a:moveTo>
                    <a:pt x="1677" y="0"/>
                  </a:moveTo>
                  <a:lnTo>
                    <a:pt x="1257" y="105"/>
                  </a:lnTo>
                  <a:lnTo>
                    <a:pt x="1153" y="105"/>
                  </a:lnTo>
                  <a:lnTo>
                    <a:pt x="1048" y="210"/>
                  </a:lnTo>
                  <a:lnTo>
                    <a:pt x="1048" y="419"/>
                  </a:lnTo>
                  <a:lnTo>
                    <a:pt x="1153" y="524"/>
                  </a:lnTo>
                  <a:lnTo>
                    <a:pt x="1257" y="734"/>
                  </a:lnTo>
                  <a:lnTo>
                    <a:pt x="1257" y="943"/>
                  </a:lnTo>
                  <a:lnTo>
                    <a:pt x="1048" y="1153"/>
                  </a:lnTo>
                  <a:lnTo>
                    <a:pt x="734" y="1362"/>
                  </a:lnTo>
                  <a:lnTo>
                    <a:pt x="629" y="1467"/>
                  </a:lnTo>
                  <a:lnTo>
                    <a:pt x="524" y="1572"/>
                  </a:lnTo>
                  <a:lnTo>
                    <a:pt x="419" y="1781"/>
                  </a:lnTo>
                  <a:lnTo>
                    <a:pt x="524" y="2096"/>
                  </a:lnTo>
                  <a:lnTo>
                    <a:pt x="629" y="2620"/>
                  </a:lnTo>
                  <a:lnTo>
                    <a:pt x="734" y="2724"/>
                  </a:lnTo>
                  <a:lnTo>
                    <a:pt x="629" y="2724"/>
                  </a:lnTo>
                  <a:lnTo>
                    <a:pt x="524" y="3563"/>
                  </a:lnTo>
                  <a:lnTo>
                    <a:pt x="419" y="4401"/>
                  </a:lnTo>
                  <a:lnTo>
                    <a:pt x="419" y="5449"/>
                  </a:lnTo>
                  <a:lnTo>
                    <a:pt x="419" y="5972"/>
                  </a:lnTo>
                  <a:lnTo>
                    <a:pt x="314" y="6287"/>
                  </a:lnTo>
                  <a:lnTo>
                    <a:pt x="210" y="6601"/>
                  </a:lnTo>
                  <a:lnTo>
                    <a:pt x="0" y="6706"/>
                  </a:lnTo>
                  <a:lnTo>
                    <a:pt x="105" y="6811"/>
                  </a:lnTo>
                  <a:lnTo>
                    <a:pt x="524" y="7020"/>
                  </a:lnTo>
                  <a:lnTo>
                    <a:pt x="1048" y="7439"/>
                  </a:lnTo>
                  <a:lnTo>
                    <a:pt x="1257" y="7649"/>
                  </a:lnTo>
                  <a:lnTo>
                    <a:pt x="1886" y="8382"/>
                  </a:lnTo>
                  <a:lnTo>
                    <a:pt x="2200" y="8277"/>
                  </a:lnTo>
                  <a:lnTo>
                    <a:pt x="2515" y="8173"/>
                  </a:lnTo>
                  <a:lnTo>
                    <a:pt x="2515" y="7963"/>
                  </a:lnTo>
                  <a:lnTo>
                    <a:pt x="2515" y="7858"/>
                  </a:lnTo>
                  <a:lnTo>
                    <a:pt x="2305" y="7439"/>
                  </a:lnTo>
                  <a:lnTo>
                    <a:pt x="2096" y="6915"/>
                  </a:lnTo>
                  <a:lnTo>
                    <a:pt x="1991" y="6811"/>
                  </a:lnTo>
                  <a:lnTo>
                    <a:pt x="2096" y="6601"/>
                  </a:lnTo>
                  <a:lnTo>
                    <a:pt x="2305" y="5972"/>
                  </a:lnTo>
                  <a:lnTo>
                    <a:pt x="3772" y="5763"/>
                  </a:lnTo>
                  <a:lnTo>
                    <a:pt x="3772" y="5344"/>
                  </a:lnTo>
                  <a:lnTo>
                    <a:pt x="3982" y="4715"/>
                  </a:lnTo>
                  <a:lnTo>
                    <a:pt x="4401" y="4715"/>
                  </a:lnTo>
                  <a:lnTo>
                    <a:pt x="4296" y="3667"/>
                  </a:lnTo>
                  <a:lnTo>
                    <a:pt x="3772" y="3353"/>
                  </a:lnTo>
                  <a:lnTo>
                    <a:pt x="3772" y="2934"/>
                  </a:lnTo>
                  <a:lnTo>
                    <a:pt x="3563" y="2410"/>
                  </a:lnTo>
                  <a:lnTo>
                    <a:pt x="3353" y="2201"/>
                  </a:lnTo>
                  <a:lnTo>
                    <a:pt x="2934" y="1886"/>
                  </a:lnTo>
                  <a:lnTo>
                    <a:pt x="2934" y="1362"/>
                  </a:lnTo>
                  <a:lnTo>
                    <a:pt x="1886" y="1048"/>
                  </a:lnTo>
                  <a:lnTo>
                    <a:pt x="1677" y="943"/>
                  </a:lnTo>
                  <a:lnTo>
                    <a:pt x="1572" y="629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4417675" y="4410775"/>
              <a:ext cx="277675" cy="303875"/>
            </a:xfrm>
            <a:custGeom>
              <a:avLst/>
              <a:gdLst/>
              <a:ahLst/>
              <a:cxnLst/>
              <a:rect l="l" t="t" r="r" b="b"/>
              <a:pathLst>
                <a:path w="11107" h="12155" extrusionOk="0">
                  <a:moveTo>
                    <a:pt x="8907" y="9011"/>
                  </a:moveTo>
                  <a:lnTo>
                    <a:pt x="9011" y="9116"/>
                  </a:lnTo>
                  <a:lnTo>
                    <a:pt x="9116" y="9116"/>
                  </a:lnTo>
                  <a:lnTo>
                    <a:pt x="8907" y="9011"/>
                  </a:lnTo>
                  <a:close/>
                  <a:moveTo>
                    <a:pt x="5240" y="1"/>
                  </a:moveTo>
                  <a:lnTo>
                    <a:pt x="3458" y="315"/>
                  </a:lnTo>
                  <a:lnTo>
                    <a:pt x="3249" y="524"/>
                  </a:lnTo>
                  <a:lnTo>
                    <a:pt x="3144" y="734"/>
                  </a:lnTo>
                  <a:lnTo>
                    <a:pt x="2830" y="1048"/>
                  </a:lnTo>
                  <a:lnTo>
                    <a:pt x="2515" y="1258"/>
                  </a:lnTo>
                  <a:lnTo>
                    <a:pt x="2620" y="1258"/>
                  </a:lnTo>
                  <a:lnTo>
                    <a:pt x="2830" y="1782"/>
                  </a:lnTo>
                  <a:lnTo>
                    <a:pt x="2935" y="2201"/>
                  </a:lnTo>
                  <a:lnTo>
                    <a:pt x="3144" y="2201"/>
                  </a:lnTo>
                  <a:lnTo>
                    <a:pt x="3354" y="2410"/>
                  </a:lnTo>
                  <a:lnTo>
                    <a:pt x="3458" y="2725"/>
                  </a:lnTo>
                  <a:lnTo>
                    <a:pt x="3458" y="3039"/>
                  </a:lnTo>
                  <a:lnTo>
                    <a:pt x="3458" y="3458"/>
                  </a:lnTo>
                  <a:lnTo>
                    <a:pt x="3354" y="4296"/>
                  </a:lnTo>
                  <a:lnTo>
                    <a:pt x="3249" y="4715"/>
                  </a:lnTo>
                  <a:lnTo>
                    <a:pt x="3144" y="5030"/>
                  </a:lnTo>
                  <a:lnTo>
                    <a:pt x="2935" y="5239"/>
                  </a:lnTo>
                  <a:lnTo>
                    <a:pt x="2515" y="5344"/>
                  </a:lnTo>
                  <a:lnTo>
                    <a:pt x="2096" y="5239"/>
                  </a:lnTo>
                  <a:lnTo>
                    <a:pt x="1677" y="5135"/>
                  </a:lnTo>
                  <a:lnTo>
                    <a:pt x="1363" y="4925"/>
                  </a:lnTo>
                  <a:lnTo>
                    <a:pt x="734" y="4506"/>
                  </a:lnTo>
                  <a:lnTo>
                    <a:pt x="1" y="4506"/>
                  </a:lnTo>
                  <a:lnTo>
                    <a:pt x="525" y="5135"/>
                  </a:lnTo>
                  <a:lnTo>
                    <a:pt x="734" y="5344"/>
                  </a:lnTo>
                  <a:lnTo>
                    <a:pt x="839" y="5658"/>
                  </a:lnTo>
                  <a:lnTo>
                    <a:pt x="1049" y="5973"/>
                  </a:lnTo>
                  <a:lnTo>
                    <a:pt x="944" y="6497"/>
                  </a:lnTo>
                  <a:lnTo>
                    <a:pt x="734" y="7649"/>
                  </a:lnTo>
                  <a:lnTo>
                    <a:pt x="1572" y="7963"/>
                  </a:lnTo>
                  <a:lnTo>
                    <a:pt x="1992" y="8278"/>
                  </a:lnTo>
                  <a:lnTo>
                    <a:pt x="2201" y="8592"/>
                  </a:lnTo>
                  <a:lnTo>
                    <a:pt x="2515" y="9640"/>
                  </a:lnTo>
                  <a:lnTo>
                    <a:pt x="2515" y="9745"/>
                  </a:lnTo>
                  <a:lnTo>
                    <a:pt x="2411" y="9745"/>
                  </a:lnTo>
                  <a:lnTo>
                    <a:pt x="2725" y="9849"/>
                  </a:lnTo>
                  <a:lnTo>
                    <a:pt x="3039" y="9954"/>
                  </a:lnTo>
                  <a:lnTo>
                    <a:pt x="3144" y="9954"/>
                  </a:lnTo>
                  <a:lnTo>
                    <a:pt x="3144" y="10059"/>
                  </a:lnTo>
                  <a:lnTo>
                    <a:pt x="2935" y="10164"/>
                  </a:lnTo>
                  <a:lnTo>
                    <a:pt x="2935" y="10269"/>
                  </a:lnTo>
                  <a:lnTo>
                    <a:pt x="2830" y="10373"/>
                  </a:lnTo>
                  <a:lnTo>
                    <a:pt x="2725" y="10583"/>
                  </a:lnTo>
                  <a:lnTo>
                    <a:pt x="2830" y="10688"/>
                  </a:lnTo>
                  <a:lnTo>
                    <a:pt x="2935" y="10792"/>
                  </a:lnTo>
                  <a:lnTo>
                    <a:pt x="3039" y="10897"/>
                  </a:lnTo>
                  <a:lnTo>
                    <a:pt x="3354" y="10792"/>
                  </a:lnTo>
                  <a:lnTo>
                    <a:pt x="3982" y="10792"/>
                  </a:lnTo>
                  <a:lnTo>
                    <a:pt x="4087" y="11002"/>
                  </a:lnTo>
                  <a:lnTo>
                    <a:pt x="4297" y="11107"/>
                  </a:lnTo>
                  <a:lnTo>
                    <a:pt x="4401" y="11107"/>
                  </a:lnTo>
                  <a:lnTo>
                    <a:pt x="4506" y="11212"/>
                  </a:lnTo>
                  <a:lnTo>
                    <a:pt x="4611" y="11212"/>
                  </a:lnTo>
                  <a:lnTo>
                    <a:pt x="4716" y="11316"/>
                  </a:lnTo>
                  <a:lnTo>
                    <a:pt x="4820" y="11421"/>
                  </a:lnTo>
                  <a:lnTo>
                    <a:pt x="5135" y="11735"/>
                  </a:lnTo>
                  <a:lnTo>
                    <a:pt x="5554" y="12050"/>
                  </a:lnTo>
                  <a:lnTo>
                    <a:pt x="5659" y="12154"/>
                  </a:lnTo>
                  <a:lnTo>
                    <a:pt x="6183" y="12154"/>
                  </a:lnTo>
                  <a:lnTo>
                    <a:pt x="6392" y="11945"/>
                  </a:lnTo>
                  <a:lnTo>
                    <a:pt x="6811" y="11945"/>
                  </a:lnTo>
                  <a:lnTo>
                    <a:pt x="7021" y="11735"/>
                  </a:lnTo>
                  <a:lnTo>
                    <a:pt x="7126" y="11631"/>
                  </a:lnTo>
                  <a:lnTo>
                    <a:pt x="7126" y="11421"/>
                  </a:lnTo>
                  <a:lnTo>
                    <a:pt x="7126" y="11316"/>
                  </a:lnTo>
                  <a:lnTo>
                    <a:pt x="7230" y="11107"/>
                  </a:lnTo>
                  <a:lnTo>
                    <a:pt x="7230" y="11002"/>
                  </a:lnTo>
                  <a:lnTo>
                    <a:pt x="7335" y="10792"/>
                  </a:lnTo>
                  <a:lnTo>
                    <a:pt x="7545" y="10792"/>
                  </a:lnTo>
                  <a:lnTo>
                    <a:pt x="7754" y="10688"/>
                  </a:lnTo>
                  <a:lnTo>
                    <a:pt x="7964" y="10583"/>
                  </a:lnTo>
                  <a:lnTo>
                    <a:pt x="8068" y="10373"/>
                  </a:lnTo>
                  <a:lnTo>
                    <a:pt x="8173" y="10164"/>
                  </a:lnTo>
                  <a:lnTo>
                    <a:pt x="8068" y="9954"/>
                  </a:lnTo>
                  <a:lnTo>
                    <a:pt x="7964" y="9745"/>
                  </a:lnTo>
                  <a:lnTo>
                    <a:pt x="7859" y="9640"/>
                  </a:lnTo>
                  <a:lnTo>
                    <a:pt x="7754" y="9535"/>
                  </a:lnTo>
                  <a:lnTo>
                    <a:pt x="7649" y="9430"/>
                  </a:lnTo>
                  <a:lnTo>
                    <a:pt x="7440" y="9326"/>
                  </a:lnTo>
                  <a:lnTo>
                    <a:pt x="7230" y="9221"/>
                  </a:lnTo>
                  <a:lnTo>
                    <a:pt x="7126" y="9221"/>
                  </a:lnTo>
                  <a:lnTo>
                    <a:pt x="6811" y="9116"/>
                  </a:lnTo>
                  <a:lnTo>
                    <a:pt x="6602" y="9011"/>
                  </a:lnTo>
                  <a:lnTo>
                    <a:pt x="6287" y="8802"/>
                  </a:lnTo>
                  <a:lnTo>
                    <a:pt x="5868" y="8697"/>
                  </a:lnTo>
                  <a:lnTo>
                    <a:pt x="5659" y="8697"/>
                  </a:lnTo>
                  <a:lnTo>
                    <a:pt x="5763" y="8592"/>
                  </a:lnTo>
                  <a:lnTo>
                    <a:pt x="5868" y="8278"/>
                  </a:lnTo>
                  <a:lnTo>
                    <a:pt x="6078" y="8487"/>
                  </a:lnTo>
                  <a:lnTo>
                    <a:pt x="6706" y="8802"/>
                  </a:lnTo>
                  <a:lnTo>
                    <a:pt x="6916" y="9011"/>
                  </a:lnTo>
                  <a:lnTo>
                    <a:pt x="7545" y="9011"/>
                  </a:lnTo>
                  <a:lnTo>
                    <a:pt x="7649" y="9116"/>
                  </a:lnTo>
                  <a:lnTo>
                    <a:pt x="7754" y="9116"/>
                  </a:lnTo>
                  <a:lnTo>
                    <a:pt x="8068" y="9011"/>
                  </a:lnTo>
                  <a:lnTo>
                    <a:pt x="8907" y="9011"/>
                  </a:lnTo>
                  <a:lnTo>
                    <a:pt x="9116" y="7754"/>
                  </a:lnTo>
                  <a:lnTo>
                    <a:pt x="8907" y="7021"/>
                  </a:lnTo>
                  <a:lnTo>
                    <a:pt x="9326" y="5868"/>
                  </a:lnTo>
                  <a:lnTo>
                    <a:pt x="9954" y="4715"/>
                  </a:lnTo>
                  <a:lnTo>
                    <a:pt x="10478" y="4401"/>
                  </a:lnTo>
                  <a:lnTo>
                    <a:pt x="10583" y="4192"/>
                  </a:lnTo>
                  <a:lnTo>
                    <a:pt x="10478" y="3877"/>
                  </a:lnTo>
                  <a:lnTo>
                    <a:pt x="10374" y="3353"/>
                  </a:lnTo>
                  <a:lnTo>
                    <a:pt x="10269" y="2410"/>
                  </a:lnTo>
                  <a:lnTo>
                    <a:pt x="10164" y="1887"/>
                  </a:lnTo>
                  <a:lnTo>
                    <a:pt x="10059" y="1467"/>
                  </a:lnTo>
                  <a:lnTo>
                    <a:pt x="10059" y="1467"/>
                  </a:lnTo>
                  <a:lnTo>
                    <a:pt x="10897" y="1677"/>
                  </a:lnTo>
                  <a:lnTo>
                    <a:pt x="11107" y="1467"/>
                  </a:lnTo>
                  <a:lnTo>
                    <a:pt x="11107" y="944"/>
                  </a:lnTo>
                  <a:lnTo>
                    <a:pt x="10164" y="524"/>
                  </a:lnTo>
                  <a:lnTo>
                    <a:pt x="9116" y="315"/>
                  </a:lnTo>
                  <a:lnTo>
                    <a:pt x="754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4553900" y="3902625"/>
              <a:ext cx="238375" cy="254100"/>
            </a:xfrm>
            <a:custGeom>
              <a:avLst/>
              <a:gdLst/>
              <a:ahLst/>
              <a:cxnLst/>
              <a:rect l="l" t="t" r="r" b="b"/>
              <a:pathLst>
                <a:path w="9535" h="10164" extrusionOk="0">
                  <a:moveTo>
                    <a:pt x="8277" y="0"/>
                  </a:moveTo>
                  <a:lnTo>
                    <a:pt x="8173" y="210"/>
                  </a:lnTo>
                  <a:lnTo>
                    <a:pt x="7963" y="524"/>
                  </a:lnTo>
                  <a:lnTo>
                    <a:pt x="7753" y="1048"/>
                  </a:lnTo>
                  <a:lnTo>
                    <a:pt x="7649" y="1153"/>
                  </a:lnTo>
                  <a:lnTo>
                    <a:pt x="7544" y="1258"/>
                  </a:lnTo>
                  <a:lnTo>
                    <a:pt x="7544" y="1153"/>
                  </a:lnTo>
                  <a:lnTo>
                    <a:pt x="7020" y="1362"/>
                  </a:lnTo>
                  <a:lnTo>
                    <a:pt x="6077" y="1991"/>
                  </a:lnTo>
                  <a:lnTo>
                    <a:pt x="5239" y="2410"/>
                  </a:lnTo>
                  <a:lnTo>
                    <a:pt x="4820" y="2410"/>
                  </a:lnTo>
                  <a:lnTo>
                    <a:pt x="4715" y="2305"/>
                  </a:lnTo>
                  <a:lnTo>
                    <a:pt x="4610" y="2410"/>
                  </a:lnTo>
                  <a:lnTo>
                    <a:pt x="4401" y="3039"/>
                  </a:lnTo>
                  <a:lnTo>
                    <a:pt x="3143" y="3039"/>
                  </a:lnTo>
                  <a:lnTo>
                    <a:pt x="2829" y="3667"/>
                  </a:lnTo>
                  <a:lnTo>
                    <a:pt x="2410" y="3563"/>
                  </a:lnTo>
                  <a:lnTo>
                    <a:pt x="1781" y="3667"/>
                  </a:lnTo>
                  <a:lnTo>
                    <a:pt x="1467" y="4401"/>
                  </a:lnTo>
                  <a:lnTo>
                    <a:pt x="1153" y="5029"/>
                  </a:lnTo>
                  <a:lnTo>
                    <a:pt x="1048" y="5344"/>
                  </a:lnTo>
                  <a:lnTo>
                    <a:pt x="1048" y="5449"/>
                  </a:lnTo>
                  <a:lnTo>
                    <a:pt x="0" y="6601"/>
                  </a:lnTo>
                  <a:lnTo>
                    <a:pt x="314" y="7020"/>
                  </a:lnTo>
                  <a:lnTo>
                    <a:pt x="419" y="7230"/>
                  </a:lnTo>
                  <a:lnTo>
                    <a:pt x="419" y="7439"/>
                  </a:lnTo>
                  <a:lnTo>
                    <a:pt x="419" y="8487"/>
                  </a:lnTo>
                  <a:lnTo>
                    <a:pt x="629" y="10163"/>
                  </a:lnTo>
                  <a:lnTo>
                    <a:pt x="1048" y="9954"/>
                  </a:lnTo>
                  <a:lnTo>
                    <a:pt x="1467" y="9640"/>
                  </a:lnTo>
                  <a:lnTo>
                    <a:pt x="1991" y="9220"/>
                  </a:lnTo>
                  <a:lnTo>
                    <a:pt x="2200" y="8173"/>
                  </a:lnTo>
                  <a:lnTo>
                    <a:pt x="2619" y="8277"/>
                  </a:lnTo>
                  <a:lnTo>
                    <a:pt x="2724" y="8382"/>
                  </a:lnTo>
                  <a:lnTo>
                    <a:pt x="4086" y="8382"/>
                  </a:lnTo>
                  <a:lnTo>
                    <a:pt x="4191" y="8487"/>
                  </a:lnTo>
                  <a:lnTo>
                    <a:pt x="4296" y="9011"/>
                  </a:lnTo>
                  <a:lnTo>
                    <a:pt x="4610" y="7963"/>
                  </a:lnTo>
                  <a:lnTo>
                    <a:pt x="4715" y="7125"/>
                  </a:lnTo>
                  <a:lnTo>
                    <a:pt x="4715" y="6915"/>
                  </a:lnTo>
                  <a:lnTo>
                    <a:pt x="4820" y="6601"/>
                  </a:lnTo>
                  <a:lnTo>
                    <a:pt x="5029" y="6287"/>
                  </a:lnTo>
                  <a:lnTo>
                    <a:pt x="5344" y="5972"/>
                  </a:lnTo>
                  <a:lnTo>
                    <a:pt x="5658" y="5763"/>
                  </a:lnTo>
                  <a:lnTo>
                    <a:pt x="5868" y="5658"/>
                  </a:lnTo>
                  <a:lnTo>
                    <a:pt x="5972" y="5763"/>
                  </a:lnTo>
                  <a:lnTo>
                    <a:pt x="6077" y="5972"/>
                  </a:lnTo>
                  <a:lnTo>
                    <a:pt x="6601" y="5658"/>
                  </a:lnTo>
                  <a:lnTo>
                    <a:pt x="6601" y="5553"/>
                  </a:lnTo>
                  <a:lnTo>
                    <a:pt x="6810" y="5344"/>
                  </a:lnTo>
                  <a:lnTo>
                    <a:pt x="7125" y="5134"/>
                  </a:lnTo>
                  <a:lnTo>
                    <a:pt x="7334" y="5029"/>
                  </a:lnTo>
                  <a:lnTo>
                    <a:pt x="7334" y="4925"/>
                  </a:lnTo>
                  <a:lnTo>
                    <a:pt x="7230" y="4715"/>
                  </a:lnTo>
                  <a:lnTo>
                    <a:pt x="7230" y="4296"/>
                  </a:lnTo>
                  <a:lnTo>
                    <a:pt x="7230" y="4086"/>
                  </a:lnTo>
                  <a:lnTo>
                    <a:pt x="7439" y="3877"/>
                  </a:lnTo>
                  <a:lnTo>
                    <a:pt x="7753" y="3877"/>
                  </a:lnTo>
                  <a:lnTo>
                    <a:pt x="7963" y="3772"/>
                  </a:lnTo>
                  <a:lnTo>
                    <a:pt x="8277" y="3667"/>
                  </a:lnTo>
                  <a:lnTo>
                    <a:pt x="8592" y="3563"/>
                  </a:lnTo>
                  <a:lnTo>
                    <a:pt x="8487" y="3458"/>
                  </a:lnTo>
                  <a:lnTo>
                    <a:pt x="8487" y="3248"/>
                  </a:lnTo>
                  <a:lnTo>
                    <a:pt x="8592" y="2934"/>
                  </a:lnTo>
                  <a:lnTo>
                    <a:pt x="8801" y="2724"/>
                  </a:lnTo>
                  <a:lnTo>
                    <a:pt x="8906" y="2620"/>
                  </a:lnTo>
                  <a:lnTo>
                    <a:pt x="9116" y="2305"/>
                  </a:lnTo>
                  <a:lnTo>
                    <a:pt x="9325" y="1991"/>
                  </a:lnTo>
                  <a:lnTo>
                    <a:pt x="9430" y="1677"/>
                  </a:lnTo>
                  <a:lnTo>
                    <a:pt x="9535" y="1572"/>
                  </a:lnTo>
                  <a:lnTo>
                    <a:pt x="9116" y="1153"/>
                  </a:lnTo>
                  <a:lnTo>
                    <a:pt x="8487" y="734"/>
                  </a:lnTo>
                  <a:lnTo>
                    <a:pt x="8382" y="629"/>
                  </a:lnTo>
                  <a:lnTo>
                    <a:pt x="827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4766050" y="3847600"/>
              <a:ext cx="227925" cy="285550"/>
            </a:xfrm>
            <a:custGeom>
              <a:avLst/>
              <a:gdLst/>
              <a:ahLst/>
              <a:cxnLst/>
              <a:rect l="l" t="t" r="r" b="b"/>
              <a:pathLst>
                <a:path w="9117" h="11422" extrusionOk="0">
                  <a:moveTo>
                    <a:pt x="5240" y="1"/>
                  </a:moveTo>
                  <a:lnTo>
                    <a:pt x="5135" y="315"/>
                  </a:lnTo>
                  <a:lnTo>
                    <a:pt x="4821" y="630"/>
                  </a:lnTo>
                  <a:lnTo>
                    <a:pt x="4611" y="944"/>
                  </a:lnTo>
                  <a:lnTo>
                    <a:pt x="4506" y="1049"/>
                  </a:lnTo>
                  <a:lnTo>
                    <a:pt x="4401" y="1258"/>
                  </a:lnTo>
                  <a:lnTo>
                    <a:pt x="4192" y="1363"/>
                  </a:lnTo>
                  <a:lnTo>
                    <a:pt x="3773" y="1468"/>
                  </a:lnTo>
                  <a:lnTo>
                    <a:pt x="2830" y="1363"/>
                  </a:lnTo>
                  <a:lnTo>
                    <a:pt x="839" y="1153"/>
                  </a:lnTo>
                  <a:lnTo>
                    <a:pt x="106" y="1677"/>
                  </a:lnTo>
                  <a:lnTo>
                    <a:pt x="315" y="2620"/>
                  </a:lnTo>
                  <a:lnTo>
                    <a:pt x="1049" y="3144"/>
                  </a:lnTo>
                  <a:lnTo>
                    <a:pt x="1363" y="3563"/>
                  </a:lnTo>
                  <a:lnTo>
                    <a:pt x="1468" y="3773"/>
                  </a:lnTo>
                  <a:lnTo>
                    <a:pt x="1363" y="3878"/>
                  </a:lnTo>
                  <a:lnTo>
                    <a:pt x="1363" y="4087"/>
                  </a:lnTo>
                  <a:lnTo>
                    <a:pt x="1258" y="4297"/>
                  </a:lnTo>
                  <a:lnTo>
                    <a:pt x="944" y="4821"/>
                  </a:lnTo>
                  <a:lnTo>
                    <a:pt x="734" y="5135"/>
                  </a:lnTo>
                  <a:lnTo>
                    <a:pt x="525" y="5240"/>
                  </a:lnTo>
                  <a:lnTo>
                    <a:pt x="420" y="5344"/>
                  </a:lnTo>
                  <a:lnTo>
                    <a:pt x="420" y="5449"/>
                  </a:lnTo>
                  <a:lnTo>
                    <a:pt x="420" y="5659"/>
                  </a:lnTo>
                  <a:lnTo>
                    <a:pt x="525" y="5764"/>
                  </a:lnTo>
                  <a:lnTo>
                    <a:pt x="420" y="6078"/>
                  </a:lnTo>
                  <a:lnTo>
                    <a:pt x="106" y="6287"/>
                  </a:lnTo>
                  <a:lnTo>
                    <a:pt x="1" y="6811"/>
                  </a:lnTo>
                  <a:lnTo>
                    <a:pt x="106" y="7126"/>
                  </a:lnTo>
                  <a:lnTo>
                    <a:pt x="1153" y="7335"/>
                  </a:lnTo>
                  <a:lnTo>
                    <a:pt x="1363" y="7440"/>
                  </a:lnTo>
                  <a:lnTo>
                    <a:pt x="1363" y="8069"/>
                  </a:lnTo>
                  <a:lnTo>
                    <a:pt x="1677" y="8278"/>
                  </a:lnTo>
                  <a:lnTo>
                    <a:pt x="1992" y="8697"/>
                  </a:lnTo>
                  <a:lnTo>
                    <a:pt x="2201" y="9221"/>
                  </a:lnTo>
                  <a:lnTo>
                    <a:pt x="2201" y="9535"/>
                  </a:lnTo>
                  <a:lnTo>
                    <a:pt x="2725" y="9850"/>
                  </a:lnTo>
                  <a:lnTo>
                    <a:pt x="2830" y="11107"/>
                  </a:lnTo>
                  <a:lnTo>
                    <a:pt x="3249" y="11317"/>
                  </a:lnTo>
                  <a:lnTo>
                    <a:pt x="3878" y="11317"/>
                  </a:lnTo>
                  <a:lnTo>
                    <a:pt x="4401" y="11421"/>
                  </a:lnTo>
                  <a:lnTo>
                    <a:pt x="5030" y="10583"/>
                  </a:lnTo>
                  <a:lnTo>
                    <a:pt x="5764" y="11317"/>
                  </a:lnTo>
                  <a:lnTo>
                    <a:pt x="6183" y="10688"/>
                  </a:lnTo>
                  <a:lnTo>
                    <a:pt x="6811" y="10688"/>
                  </a:lnTo>
                  <a:lnTo>
                    <a:pt x="6916" y="10583"/>
                  </a:lnTo>
                  <a:lnTo>
                    <a:pt x="7230" y="10688"/>
                  </a:lnTo>
                  <a:lnTo>
                    <a:pt x="7545" y="10898"/>
                  </a:lnTo>
                  <a:lnTo>
                    <a:pt x="7859" y="11212"/>
                  </a:lnTo>
                  <a:lnTo>
                    <a:pt x="7964" y="11212"/>
                  </a:lnTo>
                  <a:lnTo>
                    <a:pt x="7964" y="11107"/>
                  </a:lnTo>
                  <a:lnTo>
                    <a:pt x="7859" y="10478"/>
                  </a:lnTo>
                  <a:lnTo>
                    <a:pt x="7964" y="9640"/>
                  </a:lnTo>
                  <a:lnTo>
                    <a:pt x="8488" y="9640"/>
                  </a:lnTo>
                  <a:lnTo>
                    <a:pt x="8907" y="9431"/>
                  </a:lnTo>
                  <a:lnTo>
                    <a:pt x="9116" y="9012"/>
                  </a:lnTo>
                  <a:lnTo>
                    <a:pt x="9012" y="8802"/>
                  </a:lnTo>
                  <a:lnTo>
                    <a:pt x="8592" y="8907"/>
                  </a:lnTo>
                  <a:lnTo>
                    <a:pt x="7649" y="8907"/>
                  </a:lnTo>
                  <a:lnTo>
                    <a:pt x="7335" y="8173"/>
                  </a:lnTo>
                  <a:lnTo>
                    <a:pt x="8069" y="7230"/>
                  </a:lnTo>
                  <a:lnTo>
                    <a:pt x="8278" y="7754"/>
                  </a:lnTo>
                  <a:lnTo>
                    <a:pt x="8697" y="7440"/>
                  </a:lnTo>
                  <a:lnTo>
                    <a:pt x="8592" y="7440"/>
                  </a:lnTo>
                  <a:lnTo>
                    <a:pt x="8173" y="6916"/>
                  </a:lnTo>
                  <a:lnTo>
                    <a:pt x="7964" y="5868"/>
                  </a:lnTo>
                  <a:lnTo>
                    <a:pt x="8383" y="5659"/>
                  </a:lnTo>
                  <a:lnTo>
                    <a:pt x="8278" y="5344"/>
                  </a:lnTo>
                  <a:lnTo>
                    <a:pt x="7754" y="4821"/>
                  </a:lnTo>
                  <a:lnTo>
                    <a:pt x="7440" y="4716"/>
                  </a:lnTo>
                  <a:lnTo>
                    <a:pt x="7230" y="4611"/>
                  </a:lnTo>
                  <a:lnTo>
                    <a:pt x="7126" y="4611"/>
                  </a:lnTo>
                  <a:lnTo>
                    <a:pt x="7021" y="4821"/>
                  </a:lnTo>
                  <a:lnTo>
                    <a:pt x="6811" y="4611"/>
                  </a:lnTo>
                  <a:lnTo>
                    <a:pt x="6392" y="4087"/>
                  </a:lnTo>
                  <a:lnTo>
                    <a:pt x="6078" y="3459"/>
                  </a:lnTo>
                  <a:lnTo>
                    <a:pt x="6287" y="2935"/>
                  </a:lnTo>
                  <a:lnTo>
                    <a:pt x="6392" y="2830"/>
                  </a:lnTo>
                  <a:lnTo>
                    <a:pt x="6078" y="2201"/>
                  </a:lnTo>
                  <a:lnTo>
                    <a:pt x="5659" y="1573"/>
                  </a:lnTo>
                  <a:lnTo>
                    <a:pt x="5554" y="1258"/>
                  </a:lnTo>
                  <a:lnTo>
                    <a:pt x="5659" y="1049"/>
                  </a:lnTo>
                  <a:lnTo>
                    <a:pt x="576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4556500" y="3541150"/>
              <a:ext cx="151950" cy="296000"/>
            </a:xfrm>
            <a:custGeom>
              <a:avLst/>
              <a:gdLst/>
              <a:ahLst/>
              <a:cxnLst/>
              <a:rect l="l" t="t" r="r" b="b"/>
              <a:pathLst>
                <a:path w="6078" h="11840" extrusionOk="0">
                  <a:moveTo>
                    <a:pt x="4821" y="0"/>
                  </a:moveTo>
                  <a:lnTo>
                    <a:pt x="4506" y="105"/>
                  </a:lnTo>
                  <a:lnTo>
                    <a:pt x="4192" y="419"/>
                  </a:lnTo>
                  <a:lnTo>
                    <a:pt x="3668" y="943"/>
                  </a:lnTo>
                  <a:lnTo>
                    <a:pt x="3249" y="1153"/>
                  </a:lnTo>
                  <a:lnTo>
                    <a:pt x="2830" y="1362"/>
                  </a:lnTo>
                  <a:lnTo>
                    <a:pt x="2306" y="1572"/>
                  </a:lnTo>
                  <a:lnTo>
                    <a:pt x="2096" y="1781"/>
                  </a:lnTo>
                  <a:lnTo>
                    <a:pt x="1887" y="2096"/>
                  </a:lnTo>
                  <a:lnTo>
                    <a:pt x="1573" y="2934"/>
                  </a:lnTo>
                  <a:lnTo>
                    <a:pt x="1258" y="3563"/>
                  </a:lnTo>
                  <a:lnTo>
                    <a:pt x="1049" y="3772"/>
                  </a:lnTo>
                  <a:lnTo>
                    <a:pt x="944" y="3877"/>
                  </a:lnTo>
                  <a:lnTo>
                    <a:pt x="1363" y="5029"/>
                  </a:lnTo>
                  <a:lnTo>
                    <a:pt x="734" y="5972"/>
                  </a:lnTo>
                  <a:lnTo>
                    <a:pt x="315" y="6287"/>
                  </a:lnTo>
                  <a:lnTo>
                    <a:pt x="315" y="7125"/>
                  </a:lnTo>
                  <a:lnTo>
                    <a:pt x="1" y="7649"/>
                  </a:lnTo>
                  <a:lnTo>
                    <a:pt x="1" y="7858"/>
                  </a:lnTo>
                  <a:lnTo>
                    <a:pt x="210" y="8278"/>
                  </a:lnTo>
                  <a:lnTo>
                    <a:pt x="525" y="8801"/>
                  </a:lnTo>
                  <a:lnTo>
                    <a:pt x="734" y="9325"/>
                  </a:lnTo>
                  <a:lnTo>
                    <a:pt x="1049" y="9954"/>
                  </a:lnTo>
                  <a:lnTo>
                    <a:pt x="839" y="10792"/>
                  </a:lnTo>
                  <a:lnTo>
                    <a:pt x="1258" y="11735"/>
                  </a:lnTo>
                  <a:lnTo>
                    <a:pt x="1887" y="11526"/>
                  </a:lnTo>
                  <a:lnTo>
                    <a:pt x="2201" y="11421"/>
                  </a:lnTo>
                  <a:lnTo>
                    <a:pt x="2306" y="11421"/>
                  </a:lnTo>
                  <a:lnTo>
                    <a:pt x="2515" y="11526"/>
                  </a:lnTo>
                  <a:lnTo>
                    <a:pt x="2515" y="11735"/>
                  </a:lnTo>
                  <a:lnTo>
                    <a:pt x="2935" y="11840"/>
                  </a:lnTo>
                  <a:lnTo>
                    <a:pt x="3668" y="11002"/>
                  </a:lnTo>
                  <a:lnTo>
                    <a:pt x="3354" y="11211"/>
                  </a:lnTo>
                  <a:lnTo>
                    <a:pt x="4506" y="9954"/>
                  </a:lnTo>
                  <a:lnTo>
                    <a:pt x="4821" y="9325"/>
                  </a:lnTo>
                  <a:lnTo>
                    <a:pt x="4925" y="9011"/>
                  </a:lnTo>
                  <a:lnTo>
                    <a:pt x="4925" y="8487"/>
                  </a:lnTo>
                  <a:lnTo>
                    <a:pt x="5240" y="7963"/>
                  </a:lnTo>
                  <a:lnTo>
                    <a:pt x="5344" y="7754"/>
                  </a:lnTo>
                  <a:lnTo>
                    <a:pt x="5554" y="7020"/>
                  </a:lnTo>
                  <a:lnTo>
                    <a:pt x="5659" y="5553"/>
                  </a:lnTo>
                  <a:lnTo>
                    <a:pt x="6078" y="5029"/>
                  </a:lnTo>
                  <a:lnTo>
                    <a:pt x="6078" y="4820"/>
                  </a:lnTo>
                  <a:lnTo>
                    <a:pt x="5868" y="4715"/>
                  </a:lnTo>
                  <a:lnTo>
                    <a:pt x="4821" y="5134"/>
                  </a:lnTo>
                  <a:lnTo>
                    <a:pt x="5030" y="4610"/>
                  </a:lnTo>
                  <a:lnTo>
                    <a:pt x="5240" y="4191"/>
                  </a:lnTo>
                  <a:lnTo>
                    <a:pt x="5240" y="3982"/>
                  </a:lnTo>
                  <a:lnTo>
                    <a:pt x="5240" y="3458"/>
                  </a:lnTo>
                  <a:lnTo>
                    <a:pt x="5240" y="3039"/>
                  </a:lnTo>
                  <a:lnTo>
                    <a:pt x="5135" y="2724"/>
                  </a:lnTo>
                  <a:lnTo>
                    <a:pt x="4821" y="2096"/>
                  </a:lnTo>
                  <a:lnTo>
                    <a:pt x="4821" y="1991"/>
                  </a:lnTo>
                  <a:lnTo>
                    <a:pt x="4821" y="1886"/>
                  </a:lnTo>
                  <a:lnTo>
                    <a:pt x="5030" y="1572"/>
                  </a:lnTo>
                  <a:lnTo>
                    <a:pt x="5135" y="210"/>
                  </a:lnTo>
                  <a:lnTo>
                    <a:pt x="5030" y="105"/>
                  </a:lnTo>
                  <a:lnTo>
                    <a:pt x="492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4281475" y="3666875"/>
              <a:ext cx="209575" cy="311725"/>
            </a:xfrm>
            <a:custGeom>
              <a:avLst/>
              <a:gdLst/>
              <a:ahLst/>
              <a:cxnLst/>
              <a:rect l="l" t="t" r="r" b="b"/>
              <a:pathLst>
                <a:path w="8383" h="12469" extrusionOk="0">
                  <a:moveTo>
                    <a:pt x="4715" y="0"/>
                  </a:moveTo>
                  <a:lnTo>
                    <a:pt x="4506" y="105"/>
                  </a:lnTo>
                  <a:lnTo>
                    <a:pt x="4401" y="105"/>
                  </a:lnTo>
                  <a:lnTo>
                    <a:pt x="4192" y="315"/>
                  </a:lnTo>
                  <a:lnTo>
                    <a:pt x="3877" y="420"/>
                  </a:lnTo>
                  <a:lnTo>
                    <a:pt x="3563" y="524"/>
                  </a:lnTo>
                  <a:lnTo>
                    <a:pt x="3353" y="629"/>
                  </a:lnTo>
                  <a:lnTo>
                    <a:pt x="3144" y="839"/>
                  </a:lnTo>
                  <a:lnTo>
                    <a:pt x="2725" y="1467"/>
                  </a:lnTo>
                  <a:lnTo>
                    <a:pt x="2306" y="1886"/>
                  </a:lnTo>
                  <a:lnTo>
                    <a:pt x="1991" y="2096"/>
                  </a:lnTo>
                  <a:lnTo>
                    <a:pt x="1782" y="2201"/>
                  </a:lnTo>
                  <a:lnTo>
                    <a:pt x="1467" y="2410"/>
                  </a:lnTo>
                  <a:lnTo>
                    <a:pt x="1258" y="2515"/>
                  </a:lnTo>
                  <a:lnTo>
                    <a:pt x="943" y="2934"/>
                  </a:lnTo>
                  <a:lnTo>
                    <a:pt x="839" y="3144"/>
                  </a:lnTo>
                  <a:lnTo>
                    <a:pt x="943" y="3982"/>
                  </a:lnTo>
                  <a:lnTo>
                    <a:pt x="943" y="4296"/>
                  </a:lnTo>
                  <a:lnTo>
                    <a:pt x="839" y="4506"/>
                  </a:lnTo>
                  <a:lnTo>
                    <a:pt x="524" y="4715"/>
                  </a:lnTo>
                  <a:lnTo>
                    <a:pt x="315" y="4820"/>
                  </a:lnTo>
                  <a:lnTo>
                    <a:pt x="210" y="4925"/>
                  </a:lnTo>
                  <a:lnTo>
                    <a:pt x="1" y="5239"/>
                  </a:lnTo>
                  <a:lnTo>
                    <a:pt x="420" y="5344"/>
                  </a:lnTo>
                  <a:lnTo>
                    <a:pt x="943" y="5973"/>
                  </a:lnTo>
                  <a:lnTo>
                    <a:pt x="734" y="6497"/>
                  </a:lnTo>
                  <a:lnTo>
                    <a:pt x="734" y="6706"/>
                  </a:lnTo>
                  <a:lnTo>
                    <a:pt x="1467" y="7440"/>
                  </a:lnTo>
                  <a:lnTo>
                    <a:pt x="1467" y="8068"/>
                  </a:lnTo>
                  <a:lnTo>
                    <a:pt x="1153" y="8173"/>
                  </a:lnTo>
                  <a:lnTo>
                    <a:pt x="1677" y="8173"/>
                  </a:lnTo>
                  <a:lnTo>
                    <a:pt x="1677" y="8278"/>
                  </a:lnTo>
                  <a:lnTo>
                    <a:pt x="1991" y="8487"/>
                  </a:lnTo>
                  <a:lnTo>
                    <a:pt x="2096" y="8487"/>
                  </a:lnTo>
                  <a:lnTo>
                    <a:pt x="2201" y="8592"/>
                  </a:lnTo>
                  <a:lnTo>
                    <a:pt x="2201" y="8906"/>
                  </a:lnTo>
                  <a:lnTo>
                    <a:pt x="2201" y="9954"/>
                  </a:lnTo>
                  <a:lnTo>
                    <a:pt x="1258" y="9954"/>
                  </a:lnTo>
                  <a:lnTo>
                    <a:pt x="1258" y="10059"/>
                  </a:lnTo>
                  <a:lnTo>
                    <a:pt x="1886" y="10583"/>
                  </a:lnTo>
                  <a:lnTo>
                    <a:pt x="1677" y="11840"/>
                  </a:lnTo>
                  <a:lnTo>
                    <a:pt x="1467" y="11840"/>
                  </a:lnTo>
                  <a:lnTo>
                    <a:pt x="1572" y="12050"/>
                  </a:lnTo>
                  <a:lnTo>
                    <a:pt x="1572" y="12364"/>
                  </a:lnTo>
                  <a:lnTo>
                    <a:pt x="2306" y="12469"/>
                  </a:lnTo>
                  <a:lnTo>
                    <a:pt x="2306" y="12154"/>
                  </a:lnTo>
                  <a:lnTo>
                    <a:pt x="2410" y="11840"/>
                  </a:lnTo>
                  <a:lnTo>
                    <a:pt x="2620" y="11316"/>
                  </a:lnTo>
                  <a:lnTo>
                    <a:pt x="2725" y="11107"/>
                  </a:lnTo>
                  <a:lnTo>
                    <a:pt x="2620" y="10792"/>
                  </a:lnTo>
                  <a:lnTo>
                    <a:pt x="2306" y="10373"/>
                  </a:lnTo>
                  <a:lnTo>
                    <a:pt x="2201" y="10268"/>
                  </a:lnTo>
                  <a:lnTo>
                    <a:pt x="2306" y="10164"/>
                  </a:lnTo>
                  <a:lnTo>
                    <a:pt x="2620" y="9640"/>
                  </a:lnTo>
                  <a:lnTo>
                    <a:pt x="2934" y="9430"/>
                  </a:lnTo>
                  <a:lnTo>
                    <a:pt x="3249" y="9221"/>
                  </a:lnTo>
                  <a:lnTo>
                    <a:pt x="3458" y="9221"/>
                  </a:lnTo>
                  <a:lnTo>
                    <a:pt x="3668" y="9325"/>
                  </a:lnTo>
                  <a:lnTo>
                    <a:pt x="3877" y="9430"/>
                  </a:lnTo>
                  <a:lnTo>
                    <a:pt x="4192" y="9325"/>
                  </a:lnTo>
                  <a:lnTo>
                    <a:pt x="4401" y="9221"/>
                  </a:lnTo>
                  <a:lnTo>
                    <a:pt x="4715" y="9011"/>
                  </a:lnTo>
                  <a:lnTo>
                    <a:pt x="5030" y="9011"/>
                  </a:lnTo>
                  <a:lnTo>
                    <a:pt x="5239" y="9116"/>
                  </a:lnTo>
                  <a:lnTo>
                    <a:pt x="6916" y="9954"/>
                  </a:lnTo>
                  <a:lnTo>
                    <a:pt x="7125" y="9849"/>
                  </a:lnTo>
                  <a:lnTo>
                    <a:pt x="7230" y="9430"/>
                  </a:lnTo>
                  <a:lnTo>
                    <a:pt x="7335" y="9325"/>
                  </a:lnTo>
                  <a:lnTo>
                    <a:pt x="7440" y="9221"/>
                  </a:lnTo>
                  <a:lnTo>
                    <a:pt x="7649" y="9116"/>
                  </a:lnTo>
                  <a:lnTo>
                    <a:pt x="8173" y="8906"/>
                  </a:lnTo>
                  <a:lnTo>
                    <a:pt x="8173" y="8592"/>
                  </a:lnTo>
                  <a:lnTo>
                    <a:pt x="8278" y="8278"/>
                  </a:lnTo>
                  <a:lnTo>
                    <a:pt x="8383" y="7649"/>
                  </a:lnTo>
                  <a:lnTo>
                    <a:pt x="7649" y="7440"/>
                  </a:lnTo>
                  <a:lnTo>
                    <a:pt x="7544" y="7335"/>
                  </a:lnTo>
                  <a:lnTo>
                    <a:pt x="7544" y="7020"/>
                  </a:lnTo>
                  <a:lnTo>
                    <a:pt x="7440" y="6497"/>
                  </a:lnTo>
                  <a:lnTo>
                    <a:pt x="7544" y="5973"/>
                  </a:lnTo>
                  <a:lnTo>
                    <a:pt x="6811" y="5868"/>
                  </a:lnTo>
                  <a:lnTo>
                    <a:pt x="6182" y="5658"/>
                  </a:lnTo>
                  <a:lnTo>
                    <a:pt x="5763" y="5449"/>
                  </a:lnTo>
                  <a:lnTo>
                    <a:pt x="5554" y="5239"/>
                  </a:lnTo>
                  <a:lnTo>
                    <a:pt x="5449" y="5030"/>
                  </a:lnTo>
                  <a:lnTo>
                    <a:pt x="5554" y="4820"/>
                  </a:lnTo>
                  <a:lnTo>
                    <a:pt x="6077" y="3353"/>
                  </a:lnTo>
                  <a:lnTo>
                    <a:pt x="6601" y="2096"/>
                  </a:lnTo>
                  <a:lnTo>
                    <a:pt x="6287" y="1572"/>
                  </a:lnTo>
                  <a:lnTo>
                    <a:pt x="5763" y="839"/>
                  </a:lnTo>
                  <a:lnTo>
                    <a:pt x="5554" y="524"/>
                  </a:lnTo>
                  <a:lnTo>
                    <a:pt x="5030" y="210"/>
                  </a:lnTo>
                  <a:lnTo>
                    <a:pt x="4925" y="105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4349575" y="3902625"/>
              <a:ext cx="167675" cy="107400"/>
            </a:xfrm>
            <a:custGeom>
              <a:avLst/>
              <a:gdLst/>
              <a:ahLst/>
              <a:cxnLst/>
              <a:rect l="l" t="t" r="r" b="b"/>
              <a:pathLst>
                <a:path w="6707" h="4296" extrusionOk="0">
                  <a:moveTo>
                    <a:pt x="2096" y="0"/>
                  </a:moveTo>
                  <a:lnTo>
                    <a:pt x="1887" y="105"/>
                  </a:lnTo>
                  <a:lnTo>
                    <a:pt x="1677" y="315"/>
                  </a:lnTo>
                  <a:lnTo>
                    <a:pt x="1363" y="419"/>
                  </a:lnTo>
                  <a:lnTo>
                    <a:pt x="1153" y="419"/>
                  </a:lnTo>
                  <a:lnTo>
                    <a:pt x="839" y="315"/>
                  </a:lnTo>
                  <a:lnTo>
                    <a:pt x="525" y="210"/>
                  </a:lnTo>
                  <a:lnTo>
                    <a:pt x="315" y="419"/>
                  </a:lnTo>
                  <a:lnTo>
                    <a:pt x="1" y="838"/>
                  </a:lnTo>
                  <a:lnTo>
                    <a:pt x="315" y="1258"/>
                  </a:lnTo>
                  <a:lnTo>
                    <a:pt x="420" y="1467"/>
                  </a:lnTo>
                  <a:lnTo>
                    <a:pt x="420" y="1677"/>
                  </a:lnTo>
                  <a:lnTo>
                    <a:pt x="420" y="1886"/>
                  </a:lnTo>
                  <a:lnTo>
                    <a:pt x="315" y="2096"/>
                  </a:lnTo>
                  <a:lnTo>
                    <a:pt x="1" y="2515"/>
                  </a:lnTo>
                  <a:lnTo>
                    <a:pt x="1" y="2829"/>
                  </a:lnTo>
                  <a:lnTo>
                    <a:pt x="1" y="3039"/>
                  </a:lnTo>
                  <a:lnTo>
                    <a:pt x="210" y="3143"/>
                  </a:lnTo>
                  <a:lnTo>
                    <a:pt x="1363" y="3143"/>
                  </a:lnTo>
                  <a:lnTo>
                    <a:pt x="1677" y="3248"/>
                  </a:lnTo>
                  <a:lnTo>
                    <a:pt x="1991" y="3563"/>
                  </a:lnTo>
                  <a:lnTo>
                    <a:pt x="2201" y="3667"/>
                  </a:lnTo>
                  <a:lnTo>
                    <a:pt x="2410" y="3772"/>
                  </a:lnTo>
                  <a:lnTo>
                    <a:pt x="2620" y="3877"/>
                  </a:lnTo>
                  <a:lnTo>
                    <a:pt x="2830" y="3877"/>
                  </a:lnTo>
                  <a:lnTo>
                    <a:pt x="3039" y="3982"/>
                  </a:lnTo>
                  <a:lnTo>
                    <a:pt x="3563" y="4191"/>
                  </a:lnTo>
                  <a:lnTo>
                    <a:pt x="4087" y="4296"/>
                  </a:lnTo>
                  <a:lnTo>
                    <a:pt x="5135" y="4296"/>
                  </a:lnTo>
                  <a:lnTo>
                    <a:pt x="5659" y="4191"/>
                  </a:lnTo>
                  <a:lnTo>
                    <a:pt x="5973" y="4191"/>
                  </a:lnTo>
                  <a:lnTo>
                    <a:pt x="6706" y="3877"/>
                  </a:lnTo>
                  <a:lnTo>
                    <a:pt x="6706" y="3667"/>
                  </a:lnTo>
                  <a:lnTo>
                    <a:pt x="6706" y="3353"/>
                  </a:lnTo>
                  <a:lnTo>
                    <a:pt x="6497" y="3353"/>
                  </a:lnTo>
                  <a:lnTo>
                    <a:pt x="6078" y="3458"/>
                  </a:lnTo>
                  <a:lnTo>
                    <a:pt x="5449" y="3667"/>
                  </a:lnTo>
                  <a:lnTo>
                    <a:pt x="4716" y="3667"/>
                  </a:lnTo>
                  <a:lnTo>
                    <a:pt x="3877" y="2201"/>
                  </a:lnTo>
                  <a:lnTo>
                    <a:pt x="3668" y="734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4496275" y="3779500"/>
              <a:ext cx="261950" cy="204350"/>
            </a:xfrm>
            <a:custGeom>
              <a:avLst/>
              <a:gdLst/>
              <a:ahLst/>
              <a:cxnLst/>
              <a:rect l="l" t="t" r="r" b="b"/>
              <a:pathLst>
                <a:path w="10478" h="8174" extrusionOk="0">
                  <a:moveTo>
                    <a:pt x="7649" y="1"/>
                  </a:moveTo>
                  <a:lnTo>
                    <a:pt x="7230" y="629"/>
                  </a:lnTo>
                  <a:lnTo>
                    <a:pt x="6810" y="1153"/>
                  </a:lnTo>
                  <a:lnTo>
                    <a:pt x="6706" y="1363"/>
                  </a:lnTo>
                  <a:lnTo>
                    <a:pt x="6391" y="1782"/>
                  </a:lnTo>
                  <a:lnTo>
                    <a:pt x="5763" y="2515"/>
                  </a:lnTo>
                  <a:lnTo>
                    <a:pt x="5553" y="2725"/>
                  </a:lnTo>
                  <a:lnTo>
                    <a:pt x="5448" y="2725"/>
                  </a:lnTo>
                  <a:lnTo>
                    <a:pt x="4401" y="2411"/>
                  </a:lnTo>
                  <a:lnTo>
                    <a:pt x="4505" y="2306"/>
                  </a:lnTo>
                  <a:lnTo>
                    <a:pt x="4401" y="2306"/>
                  </a:lnTo>
                  <a:lnTo>
                    <a:pt x="3772" y="2620"/>
                  </a:lnTo>
                  <a:lnTo>
                    <a:pt x="3353" y="2620"/>
                  </a:lnTo>
                  <a:lnTo>
                    <a:pt x="2934" y="1572"/>
                  </a:lnTo>
                  <a:lnTo>
                    <a:pt x="2200" y="2096"/>
                  </a:lnTo>
                  <a:lnTo>
                    <a:pt x="1362" y="2935"/>
                  </a:lnTo>
                  <a:lnTo>
                    <a:pt x="314" y="3249"/>
                  </a:lnTo>
                  <a:lnTo>
                    <a:pt x="105" y="3877"/>
                  </a:lnTo>
                  <a:lnTo>
                    <a:pt x="0" y="4192"/>
                  </a:lnTo>
                  <a:lnTo>
                    <a:pt x="105" y="4401"/>
                  </a:lnTo>
                  <a:lnTo>
                    <a:pt x="210" y="4611"/>
                  </a:lnTo>
                  <a:lnTo>
                    <a:pt x="733" y="4820"/>
                  </a:lnTo>
                  <a:lnTo>
                    <a:pt x="1153" y="5030"/>
                  </a:lnTo>
                  <a:lnTo>
                    <a:pt x="1467" y="5240"/>
                  </a:lnTo>
                  <a:lnTo>
                    <a:pt x="1467" y="5344"/>
                  </a:lnTo>
                  <a:lnTo>
                    <a:pt x="1991" y="5868"/>
                  </a:lnTo>
                  <a:lnTo>
                    <a:pt x="3458" y="6811"/>
                  </a:lnTo>
                  <a:lnTo>
                    <a:pt x="3982" y="8173"/>
                  </a:lnTo>
                  <a:lnTo>
                    <a:pt x="4401" y="8068"/>
                  </a:lnTo>
                  <a:lnTo>
                    <a:pt x="4924" y="8068"/>
                  </a:lnTo>
                  <a:lnTo>
                    <a:pt x="5239" y="7545"/>
                  </a:lnTo>
                  <a:lnTo>
                    <a:pt x="6391" y="7545"/>
                  </a:lnTo>
                  <a:lnTo>
                    <a:pt x="6496" y="7021"/>
                  </a:lnTo>
                  <a:lnTo>
                    <a:pt x="7649" y="6392"/>
                  </a:lnTo>
                  <a:lnTo>
                    <a:pt x="7649" y="6392"/>
                  </a:lnTo>
                  <a:lnTo>
                    <a:pt x="7439" y="6916"/>
                  </a:lnTo>
                  <a:lnTo>
                    <a:pt x="7649" y="6811"/>
                  </a:lnTo>
                  <a:lnTo>
                    <a:pt x="8068" y="6602"/>
                  </a:lnTo>
                  <a:lnTo>
                    <a:pt x="9220" y="5973"/>
                  </a:lnTo>
                  <a:lnTo>
                    <a:pt x="9744" y="5763"/>
                  </a:lnTo>
                  <a:lnTo>
                    <a:pt x="9849" y="5344"/>
                  </a:lnTo>
                  <a:lnTo>
                    <a:pt x="10058" y="4820"/>
                  </a:lnTo>
                  <a:lnTo>
                    <a:pt x="10373" y="4506"/>
                  </a:lnTo>
                  <a:lnTo>
                    <a:pt x="10478" y="4506"/>
                  </a:lnTo>
                  <a:lnTo>
                    <a:pt x="10478" y="4401"/>
                  </a:lnTo>
                  <a:lnTo>
                    <a:pt x="10058" y="3773"/>
                  </a:lnTo>
                  <a:lnTo>
                    <a:pt x="9744" y="3458"/>
                  </a:lnTo>
                  <a:lnTo>
                    <a:pt x="9115" y="3458"/>
                  </a:lnTo>
                  <a:lnTo>
                    <a:pt x="8487" y="3039"/>
                  </a:lnTo>
                  <a:lnTo>
                    <a:pt x="8277" y="1992"/>
                  </a:lnTo>
                  <a:lnTo>
                    <a:pt x="7544" y="734"/>
                  </a:lnTo>
                  <a:lnTo>
                    <a:pt x="7858" y="734"/>
                  </a:lnTo>
                  <a:lnTo>
                    <a:pt x="7753" y="525"/>
                  </a:lnTo>
                  <a:lnTo>
                    <a:pt x="7753" y="106"/>
                  </a:lnTo>
                  <a:lnTo>
                    <a:pt x="76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4671750" y="3462575"/>
              <a:ext cx="151950" cy="75975"/>
            </a:xfrm>
            <a:custGeom>
              <a:avLst/>
              <a:gdLst/>
              <a:ahLst/>
              <a:cxnLst/>
              <a:rect l="l" t="t" r="r" b="b"/>
              <a:pathLst>
                <a:path w="6078" h="3039" extrusionOk="0">
                  <a:moveTo>
                    <a:pt x="1887" y="0"/>
                  </a:moveTo>
                  <a:lnTo>
                    <a:pt x="1363" y="314"/>
                  </a:lnTo>
                  <a:lnTo>
                    <a:pt x="1363" y="943"/>
                  </a:lnTo>
                  <a:lnTo>
                    <a:pt x="1468" y="1153"/>
                  </a:lnTo>
                  <a:lnTo>
                    <a:pt x="1258" y="1467"/>
                  </a:lnTo>
                  <a:lnTo>
                    <a:pt x="1049" y="1572"/>
                  </a:lnTo>
                  <a:lnTo>
                    <a:pt x="734" y="1676"/>
                  </a:lnTo>
                  <a:lnTo>
                    <a:pt x="420" y="1676"/>
                  </a:lnTo>
                  <a:lnTo>
                    <a:pt x="315" y="1572"/>
                  </a:lnTo>
                  <a:lnTo>
                    <a:pt x="315" y="1886"/>
                  </a:lnTo>
                  <a:lnTo>
                    <a:pt x="1" y="2724"/>
                  </a:lnTo>
                  <a:lnTo>
                    <a:pt x="211" y="2724"/>
                  </a:lnTo>
                  <a:lnTo>
                    <a:pt x="525" y="2829"/>
                  </a:lnTo>
                  <a:lnTo>
                    <a:pt x="630" y="2934"/>
                  </a:lnTo>
                  <a:lnTo>
                    <a:pt x="839" y="2934"/>
                  </a:lnTo>
                  <a:lnTo>
                    <a:pt x="1049" y="2829"/>
                  </a:lnTo>
                  <a:lnTo>
                    <a:pt x="1363" y="2515"/>
                  </a:lnTo>
                  <a:lnTo>
                    <a:pt x="1468" y="2305"/>
                  </a:lnTo>
                  <a:lnTo>
                    <a:pt x="1468" y="2200"/>
                  </a:lnTo>
                  <a:lnTo>
                    <a:pt x="1468" y="1886"/>
                  </a:lnTo>
                  <a:lnTo>
                    <a:pt x="1677" y="1886"/>
                  </a:lnTo>
                  <a:lnTo>
                    <a:pt x="2516" y="2096"/>
                  </a:lnTo>
                  <a:lnTo>
                    <a:pt x="2830" y="2200"/>
                  </a:lnTo>
                  <a:lnTo>
                    <a:pt x="3039" y="2305"/>
                  </a:lnTo>
                  <a:lnTo>
                    <a:pt x="3144" y="2515"/>
                  </a:lnTo>
                  <a:lnTo>
                    <a:pt x="3144" y="2724"/>
                  </a:lnTo>
                  <a:lnTo>
                    <a:pt x="2935" y="3039"/>
                  </a:lnTo>
                  <a:lnTo>
                    <a:pt x="3459" y="2829"/>
                  </a:lnTo>
                  <a:lnTo>
                    <a:pt x="3773" y="2724"/>
                  </a:lnTo>
                  <a:lnTo>
                    <a:pt x="3668" y="2305"/>
                  </a:lnTo>
                  <a:lnTo>
                    <a:pt x="3773" y="1991"/>
                  </a:lnTo>
                  <a:lnTo>
                    <a:pt x="3878" y="1781"/>
                  </a:lnTo>
                  <a:lnTo>
                    <a:pt x="4087" y="1572"/>
                  </a:lnTo>
                  <a:lnTo>
                    <a:pt x="4402" y="1362"/>
                  </a:lnTo>
                  <a:lnTo>
                    <a:pt x="4716" y="1257"/>
                  </a:lnTo>
                  <a:lnTo>
                    <a:pt x="4925" y="1048"/>
                  </a:lnTo>
                  <a:lnTo>
                    <a:pt x="5135" y="943"/>
                  </a:lnTo>
                  <a:lnTo>
                    <a:pt x="5345" y="838"/>
                  </a:lnTo>
                  <a:lnTo>
                    <a:pt x="5659" y="733"/>
                  </a:lnTo>
                  <a:lnTo>
                    <a:pt x="6078" y="838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449" y="0"/>
                  </a:lnTo>
                  <a:lnTo>
                    <a:pt x="3354" y="0"/>
                  </a:lnTo>
                  <a:lnTo>
                    <a:pt x="2516" y="210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4396725" y="3528050"/>
              <a:ext cx="180775" cy="322200"/>
            </a:xfrm>
            <a:custGeom>
              <a:avLst/>
              <a:gdLst/>
              <a:ahLst/>
              <a:cxnLst/>
              <a:rect l="l" t="t" r="r" b="b"/>
              <a:pathLst>
                <a:path w="7231" h="12888" extrusionOk="0">
                  <a:moveTo>
                    <a:pt x="1048" y="0"/>
                  </a:moveTo>
                  <a:lnTo>
                    <a:pt x="1153" y="420"/>
                  </a:lnTo>
                  <a:lnTo>
                    <a:pt x="1048" y="629"/>
                  </a:lnTo>
                  <a:lnTo>
                    <a:pt x="839" y="839"/>
                  </a:lnTo>
                  <a:lnTo>
                    <a:pt x="420" y="1362"/>
                  </a:lnTo>
                  <a:lnTo>
                    <a:pt x="420" y="2934"/>
                  </a:lnTo>
                  <a:lnTo>
                    <a:pt x="1" y="3458"/>
                  </a:lnTo>
                  <a:lnTo>
                    <a:pt x="210" y="5239"/>
                  </a:lnTo>
                  <a:lnTo>
                    <a:pt x="524" y="5239"/>
                  </a:lnTo>
                  <a:lnTo>
                    <a:pt x="734" y="5449"/>
                  </a:lnTo>
                  <a:lnTo>
                    <a:pt x="1153" y="5868"/>
                  </a:lnTo>
                  <a:lnTo>
                    <a:pt x="1467" y="6077"/>
                  </a:lnTo>
                  <a:lnTo>
                    <a:pt x="1782" y="6496"/>
                  </a:lnTo>
                  <a:lnTo>
                    <a:pt x="2096" y="7020"/>
                  </a:lnTo>
                  <a:lnTo>
                    <a:pt x="2410" y="7544"/>
                  </a:lnTo>
                  <a:lnTo>
                    <a:pt x="2515" y="7649"/>
                  </a:lnTo>
                  <a:lnTo>
                    <a:pt x="1887" y="9116"/>
                  </a:lnTo>
                  <a:lnTo>
                    <a:pt x="1258" y="10478"/>
                  </a:lnTo>
                  <a:lnTo>
                    <a:pt x="1363" y="10583"/>
                  </a:lnTo>
                  <a:lnTo>
                    <a:pt x="1572" y="10792"/>
                  </a:lnTo>
                  <a:lnTo>
                    <a:pt x="1991" y="11002"/>
                  </a:lnTo>
                  <a:lnTo>
                    <a:pt x="2410" y="11107"/>
                  </a:lnTo>
                  <a:lnTo>
                    <a:pt x="3144" y="11107"/>
                  </a:lnTo>
                  <a:lnTo>
                    <a:pt x="3249" y="11002"/>
                  </a:lnTo>
                  <a:lnTo>
                    <a:pt x="3353" y="10897"/>
                  </a:lnTo>
                  <a:lnTo>
                    <a:pt x="3458" y="11002"/>
                  </a:lnTo>
                  <a:lnTo>
                    <a:pt x="3563" y="11107"/>
                  </a:lnTo>
                  <a:lnTo>
                    <a:pt x="3563" y="11211"/>
                  </a:lnTo>
                  <a:lnTo>
                    <a:pt x="3458" y="11316"/>
                  </a:lnTo>
                  <a:lnTo>
                    <a:pt x="3353" y="11630"/>
                  </a:lnTo>
                  <a:lnTo>
                    <a:pt x="3249" y="12050"/>
                  </a:lnTo>
                  <a:lnTo>
                    <a:pt x="3353" y="12678"/>
                  </a:lnTo>
                  <a:lnTo>
                    <a:pt x="4087" y="12888"/>
                  </a:lnTo>
                  <a:lnTo>
                    <a:pt x="5135" y="12573"/>
                  </a:lnTo>
                  <a:lnTo>
                    <a:pt x="5973" y="11735"/>
                  </a:lnTo>
                  <a:lnTo>
                    <a:pt x="6811" y="11211"/>
                  </a:lnTo>
                  <a:lnTo>
                    <a:pt x="7021" y="10583"/>
                  </a:lnTo>
                  <a:lnTo>
                    <a:pt x="6601" y="9640"/>
                  </a:lnTo>
                  <a:lnTo>
                    <a:pt x="6392" y="9325"/>
                  </a:lnTo>
                  <a:lnTo>
                    <a:pt x="6182" y="8906"/>
                  </a:lnTo>
                  <a:lnTo>
                    <a:pt x="5973" y="8382"/>
                  </a:lnTo>
                  <a:lnTo>
                    <a:pt x="5973" y="8173"/>
                  </a:lnTo>
                  <a:lnTo>
                    <a:pt x="6078" y="7963"/>
                  </a:lnTo>
                  <a:lnTo>
                    <a:pt x="6287" y="7544"/>
                  </a:lnTo>
                  <a:lnTo>
                    <a:pt x="6392" y="6601"/>
                  </a:lnTo>
                  <a:lnTo>
                    <a:pt x="6811" y="6182"/>
                  </a:lnTo>
                  <a:lnTo>
                    <a:pt x="7230" y="5553"/>
                  </a:lnTo>
                  <a:lnTo>
                    <a:pt x="6811" y="4296"/>
                  </a:lnTo>
                  <a:lnTo>
                    <a:pt x="6601" y="4087"/>
                  </a:lnTo>
                  <a:lnTo>
                    <a:pt x="6392" y="3772"/>
                  </a:lnTo>
                  <a:lnTo>
                    <a:pt x="6287" y="3563"/>
                  </a:lnTo>
                  <a:lnTo>
                    <a:pt x="6078" y="3353"/>
                  </a:lnTo>
                  <a:lnTo>
                    <a:pt x="5868" y="3248"/>
                  </a:lnTo>
                  <a:lnTo>
                    <a:pt x="5449" y="3353"/>
                  </a:lnTo>
                  <a:lnTo>
                    <a:pt x="5030" y="3458"/>
                  </a:lnTo>
                  <a:lnTo>
                    <a:pt x="4611" y="3563"/>
                  </a:lnTo>
                  <a:lnTo>
                    <a:pt x="4296" y="3563"/>
                  </a:lnTo>
                  <a:lnTo>
                    <a:pt x="4087" y="3458"/>
                  </a:lnTo>
                  <a:lnTo>
                    <a:pt x="3877" y="3353"/>
                  </a:lnTo>
                  <a:lnTo>
                    <a:pt x="3773" y="3248"/>
                  </a:lnTo>
                  <a:lnTo>
                    <a:pt x="3773" y="2934"/>
                  </a:lnTo>
                  <a:lnTo>
                    <a:pt x="3773" y="2829"/>
                  </a:lnTo>
                  <a:lnTo>
                    <a:pt x="3563" y="2725"/>
                  </a:lnTo>
                  <a:lnTo>
                    <a:pt x="3249" y="2515"/>
                  </a:lnTo>
                  <a:lnTo>
                    <a:pt x="3039" y="2096"/>
                  </a:lnTo>
                  <a:lnTo>
                    <a:pt x="2515" y="1362"/>
                  </a:lnTo>
                  <a:lnTo>
                    <a:pt x="2201" y="839"/>
                  </a:lnTo>
                  <a:lnTo>
                    <a:pt x="1991" y="52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4760825" y="3902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4758200" y="4258850"/>
              <a:ext cx="191250" cy="146725"/>
            </a:xfrm>
            <a:custGeom>
              <a:avLst/>
              <a:gdLst/>
              <a:ahLst/>
              <a:cxnLst/>
              <a:rect l="l" t="t" r="r" b="b"/>
              <a:pathLst>
                <a:path w="7650" h="5869" extrusionOk="0">
                  <a:moveTo>
                    <a:pt x="3668" y="1"/>
                  </a:moveTo>
                  <a:lnTo>
                    <a:pt x="2725" y="315"/>
                  </a:lnTo>
                  <a:lnTo>
                    <a:pt x="2620" y="525"/>
                  </a:lnTo>
                  <a:lnTo>
                    <a:pt x="2410" y="629"/>
                  </a:lnTo>
                  <a:lnTo>
                    <a:pt x="2096" y="839"/>
                  </a:lnTo>
                  <a:lnTo>
                    <a:pt x="1258" y="944"/>
                  </a:lnTo>
                  <a:lnTo>
                    <a:pt x="105" y="944"/>
                  </a:lnTo>
                  <a:lnTo>
                    <a:pt x="1" y="2096"/>
                  </a:lnTo>
                  <a:lnTo>
                    <a:pt x="1" y="2515"/>
                  </a:lnTo>
                  <a:lnTo>
                    <a:pt x="105" y="2725"/>
                  </a:lnTo>
                  <a:lnTo>
                    <a:pt x="629" y="3249"/>
                  </a:lnTo>
                  <a:lnTo>
                    <a:pt x="1048" y="3668"/>
                  </a:lnTo>
                  <a:lnTo>
                    <a:pt x="1572" y="3877"/>
                  </a:lnTo>
                  <a:lnTo>
                    <a:pt x="1991" y="4087"/>
                  </a:lnTo>
                  <a:lnTo>
                    <a:pt x="2201" y="4296"/>
                  </a:lnTo>
                  <a:lnTo>
                    <a:pt x="3039" y="5030"/>
                  </a:lnTo>
                  <a:lnTo>
                    <a:pt x="3982" y="5554"/>
                  </a:lnTo>
                  <a:lnTo>
                    <a:pt x="4715" y="5763"/>
                  </a:lnTo>
                  <a:lnTo>
                    <a:pt x="5030" y="5868"/>
                  </a:lnTo>
                  <a:lnTo>
                    <a:pt x="5449" y="5868"/>
                  </a:lnTo>
                  <a:lnTo>
                    <a:pt x="5449" y="5658"/>
                  </a:lnTo>
                  <a:lnTo>
                    <a:pt x="5658" y="5135"/>
                  </a:lnTo>
                  <a:lnTo>
                    <a:pt x="5763" y="4820"/>
                  </a:lnTo>
                  <a:lnTo>
                    <a:pt x="6601" y="3563"/>
                  </a:lnTo>
                  <a:lnTo>
                    <a:pt x="6706" y="3144"/>
                  </a:lnTo>
                  <a:lnTo>
                    <a:pt x="6811" y="2934"/>
                  </a:lnTo>
                  <a:lnTo>
                    <a:pt x="7020" y="2725"/>
                  </a:lnTo>
                  <a:lnTo>
                    <a:pt x="7440" y="2096"/>
                  </a:lnTo>
                  <a:lnTo>
                    <a:pt x="7649" y="1572"/>
                  </a:lnTo>
                  <a:lnTo>
                    <a:pt x="7544" y="1467"/>
                  </a:lnTo>
                  <a:lnTo>
                    <a:pt x="7440" y="1363"/>
                  </a:lnTo>
                  <a:lnTo>
                    <a:pt x="7125" y="1153"/>
                  </a:lnTo>
                  <a:lnTo>
                    <a:pt x="6706" y="944"/>
                  </a:lnTo>
                  <a:lnTo>
                    <a:pt x="6392" y="839"/>
                  </a:lnTo>
                  <a:lnTo>
                    <a:pt x="5973" y="839"/>
                  </a:lnTo>
                  <a:lnTo>
                    <a:pt x="5554" y="734"/>
                  </a:lnTo>
                  <a:lnTo>
                    <a:pt x="5239" y="525"/>
                  </a:lnTo>
                  <a:lnTo>
                    <a:pt x="4925" y="420"/>
                  </a:lnTo>
                  <a:lnTo>
                    <a:pt x="4925" y="315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4239575" y="4117400"/>
              <a:ext cx="241000" cy="193875"/>
            </a:xfrm>
            <a:custGeom>
              <a:avLst/>
              <a:gdLst/>
              <a:ahLst/>
              <a:cxnLst/>
              <a:rect l="l" t="t" r="r" b="b"/>
              <a:pathLst>
                <a:path w="9640" h="7755" extrusionOk="0">
                  <a:moveTo>
                    <a:pt x="7544" y="1"/>
                  </a:moveTo>
                  <a:lnTo>
                    <a:pt x="7439" y="210"/>
                  </a:lnTo>
                  <a:lnTo>
                    <a:pt x="7230" y="315"/>
                  </a:lnTo>
                  <a:lnTo>
                    <a:pt x="6391" y="525"/>
                  </a:lnTo>
                  <a:lnTo>
                    <a:pt x="5868" y="734"/>
                  </a:lnTo>
                  <a:lnTo>
                    <a:pt x="5553" y="944"/>
                  </a:lnTo>
                  <a:lnTo>
                    <a:pt x="5344" y="1049"/>
                  </a:lnTo>
                  <a:lnTo>
                    <a:pt x="5134" y="1153"/>
                  </a:lnTo>
                  <a:lnTo>
                    <a:pt x="4925" y="1049"/>
                  </a:lnTo>
                  <a:lnTo>
                    <a:pt x="4820" y="1049"/>
                  </a:lnTo>
                  <a:lnTo>
                    <a:pt x="4505" y="1153"/>
                  </a:lnTo>
                  <a:lnTo>
                    <a:pt x="3982" y="1782"/>
                  </a:lnTo>
                  <a:lnTo>
                    <a:pt x="3982" y="1887"/>
                  </a:lnTo>
                  <a:lnTo>
                    <a:pt x="3772" y="1992"/>
                  </a:lnTo>
                  <a:lnTo>
                    <a:pt x="3353" y="1992"/>
                  </a:lnTo>
                  <a:lnTo>
                    <a:pt x="2619" y="1572"/>
                  </a:lnTo>
                  <a:lnTo>
                    <a:pt x="2200" y="1258"/>
                  </a:lnTo>
                  <a:lnTo>
                    <a:pt x="1991" y="1258"/>
                  </a:lnTo>
                  <a:lnTo>
                    <a:pt x="1991" y="1363"/>
                  </a:lnTo>
                  <a:lnTo>
                    <a:pt x="1991" y="1572"/>
                  </a:lnTo>
                  <a:lnTo>
                    <a:pt x="1991" y="2096"/>
                  </a:lnTo>
                  <a:lnTo>
                    <a:pt x="1886" y="2411"/>
                  </a:lnTo>
                  <a:lnTo>
                    <a:pt x="1781" y="2620"/>
                  </a:lnTo>
                  <a:lnTo>
                    <a:pt x="1572" y="2725"/>
                  </a:lnTo>
                  <a:lnTo>
                    <a:pt x="1257" y="2725"/>
                  </a:lnTo>
                  <a:lnTo>
                    <a:pt x="838" y="2830"/>
                  </a:lnTo>
                  <a:lnTo>
                    <a:pt x="524" y="3039"/>
                  </a:lnTo>
                  <a:lnTo>
                    <a:pt x="210" y="3144"/>
                  </a:lnTo>
                  <a:lnTo>
                    <a:pt x="0" y="3144"/>
                  </a:lnTo>
                  <a:lnTo>
                    <a:pt x="105" y="5240"/>
                  </a:lnTo>
                  <a:lnTo>
                    <a:pt x="314" y="6497"/>
                  </a:lnTo>
                  <a:lnTo>
                    <a:pt x="1048" y="6602"/>
                  </a:lnTo>
                  <a:lnTo>
                    <a:pt x="1677" y="6706"/>
                  </a:lnTo>
                  <a:lnTo>
                    <a:pt x="1781" y="6811"/>
                  </a:lnTo>
                  <a:lnTo>
                    <a:pt x="2200" y="7021"/>
                  </a:lnTo>
                  <a:lnTo>
                    <a:pt x="2619" y="7230"/>
                  </a:lnTo>
                  <a:lnTo>
                    <a:pt x="3039" y="7440"/>
                  </a:lnTo>
                  <a:lnTo>
                    <a:pt x="3248" y="7545"/>
                  </a:lnTo>
                  <a:lnTo>
                    <a:pt x="3458" y="7649"/>
                  </a:lnTo>
                  <a:lnTo>
                    <a:pt x="3772" y="7754"/>
                  </a:lnTo>
                  <a:lnTo>
                    <a:pt x="4086" y="7754"/>
                  </a:lnTo>
                  <a:lnTo>
                    <a:pt x="4191" y="7545"/>
                  </a:lnTo>
                  <a:lnTo>
                    <a:pt x="4401" y="7125"/>
                  </a:lnTo>
                  <a:lnTo>
                    <a:pt x="4715" y="6811"/>
                  </a:lnTo>
                  <a:lnTo>
                    <a:pt x="4820" y="6706"/>
                  </a:lnTo>
                  <a:lnTo>
                    <a:pt x="5553" y="6706"/>
                  </a:lnTo>
                  <a:lnTo>
                    <a:pt x="5763" y="6602"/>
                  </a:lnTo>
                  <a:lnTo>
                    <a:pt x="6182" y="6287"/>
                  </a:lnTo>
                  <a:lnTo>
                    <a:pt x="6601" y="6287"/>
                  </a:lnTo>
                  <a:lnTo>
                    <a:pt x="6706" y="6392"/>
                  </a:lnTo>
                  <a:lnTo>
                    <a:pt x="6810" y="6497"/>
                  </a:lnTo>
                  <a:lnTo>
                    <a:pt x="6915" y="6602"/>
                  </a:lnTo>
                  <a:lnTo>
                    <a:pt x="7125" y="6706"/>
                  </a:lnTo>
                  <a:lnTo>
                    <a:pt x="7439" y="6602"/>
                  </a:lnTo>
                  <a:lnTo>
                    <a:pt x="7963" y="6392"/>
                  </a:lnTo>
                  <a:lnTo>
                    <a:pt x="9325" y="6392"/>
                  </a:lnTo>
                  <a:lnTo>
                    <a:pt x="9325" y="5030"/>
                  </a:lnTo>
                  <a:lnTo>
                    <a:pt x="9220" y="4192"/>
                  </a:lnTo>
                  <a:lnTo>
                    <a:pt x="9116" y="3458"/>
                  </a:lnTo>
                  <a:lnTo>
                    <a:pt x="9116" y="3039"/>
                  </a:lnTo>
                  <a:lnTo>
                    <a:pt x="9220" y="2515"/>
                  </a:lnTo>
                  <a:lnTo>
                    <a:pt x="9430" y="1992"/>
                  </a:lnTo>
                  <a:lnTo>
                    <a:pt x="9639" y="1572"/>
                  </a:lnTo>
                  <a:lnTo>
                    <a:pt x="9325" y="1363"/>
                  </a:lnTo>
                  <a:lnTo>
                    <a:pt x="9011" y="1049"/>
                  </a:lnTo>
                  <a:lnTo>
                    <a:pt x="8801" y="734"/>
                  </a:lnTo>
                  <a:lnTo>
                    <a:pt x="8696" y="629"/>
                  </a:lnTo>
                  <a:lnTo>
                    <a:pt x="8696" y="420"/>
                  </a:lnTo>
                  <a:lnTo>
                    <a:pt x="8696" y="106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4650800" y="4499825"/>
              <a:ext cx="230525" cy="157200"/>
            </a:xfrm>
            <a:custGeom>
              <a:avLst/>
              <a:gdLst/>
              <a:ahLst/>
              <a:cxnLst/>
              <a:rect l="l" t="t" r="r" b="b"/>
              <a:pathLst>
                <a:path w="9221" h="6288" extrusionOk="0">
                  <a:moveTo>
                    <a:pt x="7125" y="1"/>
                  </a:moveTo>
                  <a:lnTo>
                    <a:pt x="6287" y="210"/>
                  </a:lnTo>
                  <a:lnTo>
                    <a:pt x="5868" y="315"/>
                  </a:lnTo>
                  <a:lnTo>
                    <a:pt x="4820" y="525"/>
                  </a:lnTo>
                  <a:lnTo>
                    <a:pt x="3458" y="839"/>
                  </a:lnTo>
                  <a:lnTo>
                    <a:pt x="1363" y="1153"/>
                  </a:lnTo>
                  <a:lnTo>
                    <a:pt x="944" y="1468"/>
                  </a:lnTo>
                  <a:lnTo>
                    <a:pt x="315" y="2516"/>
                  </a:lnTo>
                  <a:lnTo>
                    <a:pt x="1" y="3459"/>
                  </a:lnTo>
                  <a:lnTo>
                    <a:pt x="210" y="4087"/>
                  </a:lnTo>
                  <a:lnTo>
                    <a:pt x="1" y="5554"/>
                  </a:lnTo>
                  <a:lnTo>
                    <a:pt x="106" y="5659"/>
                  </a:lnTo>
                  <a:lnTo>
                    <a:pt x="315" y="5659"/>
                  </a:lnTo>
                  <a:lnTo>
                    <a:pt x="629" y="5764"/>
                  </a:lnTo>
                  <a:lnTo>
                    <a:pt x="839" y="5973"/>
                  </a:lnTo>
                  <a:lnTo>
                    <a:pt x="1153" y="6183"/>
                  </a:lnTo>
                  <a:lnTo>
                    <a:pt x="1153" y="6287"/>
                  </a:lnTo>
                  <a:lnTo>
                    <a:pt x="1572" y="6287"/>
                  </a:lnTo>
                  <a:lnTo>
                    <a:pt x="1677" y="6183"/>
                  </a:lnTo>
                  <a:lnTo>
                    <a:pt x="1782" y="5973"/>
                  </a:lnTo>
                  <a:lnTo>
                    <a:pt x="1887" y="5868"/>
                  </a:lnTo>
                  <a:lnTo>
                    <a:pt x="2096" y="5449"/>
                  </a:lnTo>
                  <a:lnTo>
                    <a:pt x="2515" y="5449"/>
                  </a:lnTo>
                  <a:lnTo>
                    <a:pt x="2830" y="5344"/>
                  </a:lnTo>
                  <a:lnTo>
                    <a:pt x="3144" y="5240"/>
                  </a:lnTo>
                  <a:lnTo>
                    <a:pt x="3668" y="5135"/>
                  </a:lnTo>
                  <a:lnTo>
                    <a:pt x="3877" y="5135"/>
                  </a:lnTo>
                  <a:lnTo>
                    <a:pt x="4297" y="5030"/>
                  </a:lnTo>
                  <a:lnTo>
                    <a:pt x="5344" y="5030"/>
                  </a:lnTo>
                  <a:lnTo>
                    <a:pt x="5763" y="4925"/>
                  </a:lnTo>
                  <a:lnTo>
                    <a:pt x="6078" y="4821"/>
                  </a:lnTo>
                  <a:lnTo>
                    <a:pt x="6287" y="4821"/>
                  </a:lnTo>
                  <a:lnTo>
                    <a:pt x="6392" y="4716"/>
                  </a:lnTo>
                  <a:lnTo>
                    <a:pt x="6602" y="4716"/>
                  </a:lnTo>
                  <a:lnTo>
                    <a:pt x="6602" y="3668"/>
                  </a:lnTo>
                  <a:lnTo>
                    <a:pt x="7440" y="3459"/>
                  </a:lnTo>
                  <a:lnTo>
                    <a:pt x="7754" y="3354"/>
                  </a:lnTo>
                  <a:lnTo>
                    <a:pt x="7754" y="2620"/>
                  </a:lnTo>
                  <a:lnTo>
                    <a:pt x="8278" y="1782"/>
                  </a:lnTo>
                  <a:lnTo>
                    <a:pt x="8592" y="1782"/>
                  </a:lnTo>
                  <a:lnTo>
                    <a:pt x="8907" y="1573"/>
                  </a:lnTo>
                  <a:lnTo>
                    <a:pt x="8907" y="944"/>
                  </a:lnTo>
                  <a:lnTo>
                    <a:pt x="8907" y="630"/>
                  </a:lnTo>
                  <a:lnTo>
                    <a:pt x="9011" y="525"/>
                  </a:lnTo>
                  <a:lnTo>
                    <a:pt x="9116" y="106"/>
                  </a:lnTo>
                  <a:lnTo>
                    <a:pt x="922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4501500" y="3378750"/>
              <a:ext cx="2650" cy="5250"/>
            </a:xfrm>
            <a:custGeom>
              <a:avLst/>
              <a:gdLst/>
              <a:ahLst/>
              <a:cxnLst/>
              <a:rect l="l" t="t" r="r" b="b"/>
              <a:pathLst>
                <a:path w="106" h="210" extrusionOk="0">
                  <a:moveTo>
                    <a:pt x="1" y="0"/>
                  </a:move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3922625" y="3824025"/>
              <a:ext cx="241000" cy="419125"/>
            </a:xfrm>
            <a:custGeom>
              <a:avLst/>
              <a:gdLst/>
              <a:ahLst/>
              <a:cxnLst/>
              <a:rect l="l" t="t" r="r" b="b"/>
              <a:pathLst>
                <a:path w="9640" h="16765" extrusionOk="0">
                  <a:moveTo>
                    <a:pt x="4191" y="1"/>
                  </a:moveTo>
                  <a:lnTo>
                    <a:pt x="3563" y="211"/>
                  </a:lnTo>
                  <a:lnTo>
                    <a:pt x="3039" y="525"/>
                  </a:lnTo>
                  <a:lnTo>
                    <a:pt x="3039" y="2096"/>
                  </a:lnTo>
                  <a:lnTo>
                    <a:pt x="1153" y="2830"/>
                  </a:lnTo>
                  <a:lnTo>
                    <a:pt x="1153" y="2725"/>
                  </a:lnTo>
                  <a:lnTo>
                    <a:pt x="1048" y="2725"/>
                  </a:lnTo>
                  <a:lnTo>
                    <a:pt x="734" y="2935"/>
                  </a:lnTo>
                  <a:lnTo>
                    <a:pt x="734" y="3773"/>
                  </a:lnTo>
                  <a:lnTo>
                    <a:pt x="210" y="4506"/>
                  </a:lnTo>
                  <a:lnTo>
                    <a:pt x="0" y="4611"/>
                  </a:lnTo>
                  <a:lnTo>
                    <a:pt x="734" y="4611"/>
                  </a:lnTo>
                  <a:lnTo>
                    <a:pt x="734" y="4821"/>
                  </a:lnTo>
                  <a:lnTo>
                    <a:pt x="839" y="5449"/>
                  </a:lnTo>
                  <a:lnTo>
                    <a:pt x="1048" y="5240"/>
                  </a:lnTo>
                  <a:lnTo>
                    <a:pt x="1362" y="5030"/>
                  </a:lnTo>
                  <a:lnTo>
                    <a:pt x="1677" y="5030"/>
                  </a:lnTo>
                  <a:lnTo>
                    <a:pt x="1782" y="5135"/>
                  </a:lnTo>
                  <a:lnTo>
                    <a:pt x="1782" y="5240"/>
                  </a:lnTo>
                  <a:lnTo>
                    <a:pt x="1782" y="5554"/>
                  </a:lnTo>
                  <a:lnTo>
                    <a:pt x="1782" y="6183"/>
                  </a:lnTo>
                  <a:lnTo>
                    <a:pt x="1782" y="6497"/>
                  </a:lnTo>
                  <a:lnTo>
                    <a:pt x="2096" y="6916"/>
                  </a:lnTo>
                  <a:lnTo>
                    <a:pt x="2305" y="7021"/>
                  </a:lnTo>
                  <a:lnTo>
                    <a:pt x="2515" y="7126"/>
                  </a:lnTo>
                  <a:lnTo>
                    <a:pt x="2620" y="7230"/>
                  </a:lnTo>
                  <a:lnTo>
                    <a:pt x="2620" y="7440"/>
                  </a:lnTo>
                  <a:lnTo>
                    <a:pt x="2515" y="7754"/>
                  </a:lnTo>
                  <a:lnTo>
                    <a:pt x="1782" y="8593"/>
                  </a:lnTo>
                  <a:lnTo>
                    <a:pt x="2096" y="9640"/>
                  </a:lnTo>
                  <a:lnTo>
                    <a:pt x="1991" y="9640"/>
                  </a:lnTo>
                  <a:lnTo>
                    <a:pt x="1677" y="10164"/>
                  </a:lnTo>
                  <a:lnTo>
                    <a:pt x="1572" y="10478"/>
                  </a:lnTo>
                  <a:lnTo>
                    <a:pt x="1572" y="10793"/>
                  </a:lnTo>
                  <a:lnTo>
                    <a:pt x="1886" y="11107"/>
                  </a:lnTo>
                  <a:lnTo>
                    <a:pt x="2096" y="11317"/>
                  </a:lnTo>
                  <a:lnTo>
                    <a:pt x="2305" y="11736"/>
                  </a:lnTo>
                  <a:lnTo>
                    <a:pt x="2410" y="12050"/>
                  </a:lnTo>
                  <a:lnTo>
                    <a:pt x="2620" y="12155"/>
                  </a:lnTo>
                  <a:lnTo>
                    <a:pt x="2620" y="12469"/>
                  </a:lnTo>
                  <a:lnTo>
                    <a:pt x="2620" y="13307"/>
                  </a:lnTo>
                  <a:lnTo>
                    <a:pt x="2515" y="13831"/>
                  </a:lnTo>
                  <a:lnTo>
                    <a:pt x="2201" y="15089"/>
                  </a:lnTo>
                  <a:lnTo>
                    <a:pt x="1677" y="15508"/>
                  </a:lnTo>
                  <a:lnTo>
                    <a:pt x="1258" y="16136"/>
                  </a:lnTo>
                  <a:lnTo>
                    <a:pt x="839" y="16555"/>
                  </a:lnTo>
                  <a:lnTo>
                    <a:pt x="1153" y="16660"/>
                  </a:lnTo>
                  <a:lnTo>
                    <a:pt x="1782" y="16765"/>
                  </a:lnTo>
                  <a:lnTo>
                    <a:pt x="1991" y="16765"/>
                  </a:lnTo>
                  <a:lnTo>
                    <a:pt x="2515" y="16555"/>
                  </a:lnTo>
                  <a:lnTo>
                    <a:pt x="2934" y="16451"/>
                  </a:lnTo>
                  <a:lnTo>
                    <a:pt x="3144" y="16555"/>
                  </a:lnTo>
                  <a:lnTo>
                    <a:pt x="3772" y="16241"/>
                  </a:lnTo>
                  <a:lnTo>
                    <a:pt x="4087" y="16032"/>
                  </a:lnTo>
                  <a:lnTo>
                    <a:pt x="4296" y="15822"/>
                  </a:lnTo>
                  <a:lnTo>
                    <a:pt x="4610" y="15717"/>
                  </a:lnTo>
                  <a:lnTo>
                    <a:pt x="4715" y="15612"/>
                  </a:lnTo>
                  <a:lnTo>
                    <a:pt x="5030" y="15508"/>
                  </a:lnTo>
                  <a:lnTo>
                    <a:pt x="5239" y="15717"/>
                  </a:lnTo>
                  <a:lnTo>
                    <a:pt x="5344" y="15927"/>
                  </a:lnTo>
                  <a:lnTo>
                    <a:pt x="5449" y="16136"/>
                  </a:lnTo>
                  <a:lnTo>
                    <a:pt x="5658" y="16241"/>
                  </a:lnTo>
                  <a:lnTo>
                    <a:pt x="5868" y="16241"/>
                  </a:lnTo>
                  <a:lnTo>
                    <a:pt x="5868" y="15822"/>
                  </a:lnTo>
                  <a:lnTo>
                    <a:pt x="6601" y="15822"/>
                  </a:lnTo>
                  <a:lnTo>
                    <a:pt x="7125" y="16032"/>
                  </a:lnTo>
                  <a:lnTo>
                    <a:pt x="7230" y="16241"/>
                  </a:lnTo>
                  <a:lnTo>
                    <a:pt x="7649" y="16346"/>
                  </a:lnTo>
                  <a:lnTo>
                    <a:pt x="7754" y="16346"/>
                  </a:lnTo>
                  <a:lnTo>
                    <a:pt x="7754" y="16136"/>
                  </a:lnTo>
                  <a:lnTo>
                    <a:pt x="7754" y="15717"/>
                  </a:lnTo>
                  <a:lnTo>
                    <a:pt x="7754" y="15403"/>
                  </a:lnTo>
                  <a:lnTo>
                    <a:pt x="7963" y="15193"/>
                  </a:lnTo>
                  <a:lnTo>
                    <a:pt x="7963" y="15089"/>
                  </a:lnTo>
                  <a:lnTo>
                    <a:pt x="7963" y="14879"/>
                  </a:lnTo>
                  <a:lnTo>
                    <a:pt x="7858" y="14879"/>
                  </a:lnTo>
                  <a:lnTo>
                    <a:pt x="7963" y="14565"/>
                  </a:lnTo>
                  <a:lnTo>
                    <a:pt x="8173" y="14041"/>
                  </a:lnTo>
                  <a:lnTo>
                    <a:pt x="8173" y="13622"/>
                  </a:lnTo>
                  <a:lnTo>
                    <a:pt x="8173" y="13307"/>
                  </a:lnTo>
                  <a:lnTo>
                    <a:pt x="8068" y="12993"/>
                  </a:lnTo>
                  <a:lnTo>
                    <a:pt x="8173" y="12784"/>
                  </a:lnTo>
                  <a:lnTo>
                    <a:pt x="8382" y="12574"/>
                  </a:lnTo>
                  <a:lnTo>
                    <a:pt x="8592" y="12469"/>
                  </a:lnTo>
                  <a:lnTo>
                    <a:pt x="8382" y="12155"/>
                  </a:lnTo>
                  <a:lnTo>
                    <a:pt x="8173" y="11736"/>
                  </a:lnTo>
                  <a:lnTo>
                    <a:pt x="8068" y="11317"/>
                  </a:lnTo>
                  <a:lnTo>
                    <a:pt x="8068" y="11002"/>
                  </a:lnTo>
                  <a:lnTo>
                    <a:pt x="8173" y="10374"/>
                  </a:lnTo>
                  <a:lnTo>
                    <a:pt x="8278" y="9536"/>
                  </a:lnTo>
                  <a:lnTo>
                    <a:pt x="8382" y="8697"/>
                  </a:lnTo>
                  <a:lnTo>
                    <a:pt x="8592" y="8069"/>
                  </a:lnTo>
                  <a:lnTo>
                    <a:pt x="8801" y="7859"/>
                  </a:lnTo>
                  <a:lnTo>
                    <a:pt x="9011" y="7650"/>
                  </a:lnTo>
                  <a:lnTo>
                    <a:pt x="9535" y="7335"/>
                  </a:lnTo>
                  <a:lnTo>
                    <a:pt x="9640" y="7126"/>
                  </a:lnTo>
                  <a:lnTo>
                    <a:pt x="9535" y="7126"/>
                  </a:lnTo>
                  <a:lnTo>
                    <a:pt x="9325" y="6811"/>
                  </a:lnTo>
                  <a:lnTo>
                    <a:pt x="8906" y="6707"/>
                  </a:lnTo>
                  <a:lnTo>
                    <a:pt x="8382" y="6602"/>
                  </a:lnTo>
                  <a:lnTo>
                    <a:pt x="7649" y="6392"/>
                  </a:lnTo>
                  <a:lnTo>
                    <a:pt x="7335" y="6183"/>
                  </a:lnTo>
                  <a:lnTo>
                    <a:pt x="7125" y="5973"/>
                  </a:lnTo>
                  <a:lnTo>
                    <a:pt x="7125" y="5764"/>
                  </a:lnTo>
                  <a:lnTo>
                    <a:pt x="7230" y="5449"/>
                  </a:lnTo>
                  <a:lnTo>
                    <a:pt x="7649" y="4925"/>
                  </a:lnTo>
                  <a:lnTo>
                    <a:pt x="7963" y="4506"/>
                  </a:lnTo>
                  <a:lnTo>
                    <a:pt x="8487" y="3982"/>
                  </a:lnTo>
                  <a:lnTo>
                    <a:pt x="8697" y="3773"/>
                  </a:lnTo>
                  <a:lnTo>
                    <a:pt x="8278" y="2725"/>
                  </a:lnTo>
                  <a:lnTo>
                    <a:pt x="8173" y="2096"/>
                  </a:lnTo>
                  <a:lnTo>
                    <a:pt x="8278" y="1887"/>
                  </a:lnTo>
                  <a:lnTo>
                    <a:pt x="8382" y="1573"/>
                  </a:lnTo>
                  <a:lnTo>
                    <a:pt x="7439" y="839"/>
                  </a:lnTo>
                  <a:lnTo>
                    <a:pt x="5868" y="839"/>
                  </a:lnTo>
                  <a:lnTo>
                    <a:pt x="5868" y="420"/>
                  </a:lnTo>
                  <a:lnTo>
                    <a:pt x="5553" y="315"/>
                  </a:lnTo>
                  <a:lnTo>
                    <a:pt x="5344" y="211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4504125" y="4326950"/>
              <a:ext cx="243625" cy="91700"/>
            </a:xfrm>
            <a:custGeom>
              <a:avLst/>
              <a:gdLst/>
              <a:ahLst/>
              <a:cxnLst/>
              <a:rect l="l" t="t" r="r" b="b"/>
              <a:pathLst>
                <a:path w="9745" h="3668" extrusionOk="0">
                  <a:moveTo>
                    <a:pt x="0" y="1"/>
                  </a:moveTo>
                  <a:lnTo>
                    <a:pt x="210" y="525"/>
                  </a:lnTo>
                  <a:lnTo>
                    <a:pt x="315" y="1153"/>
                  </a:lnTo>
                  <a:lnTo>
                    <a:pt x="419" y="2201"/>
                  </a:lnTo>
                  <a:lnTo>
                    <a:pt x="315" y="2725"/>
                  </a:lnTo>
                  <a:lnTo>
                    <a:pt x="210" y="3144"/>
                  </a:lnTo>
                  <a:lnTo>
                    <a:pt x="1782" y="2934"/>
                  </a:lnTo>
                  <a:lnTo>
                    <a:pt x="4087" y="2934"/>
                  </a:lnTo>
                  <a:lnTo>
                    <a:pt x="5763" y="3249"/>
                  </a:lnTo>
                  <a:lnTo>
                    <a:pt x="6916" y="3458"/>
                  </a:lnTo>
                  <a:lnTo>
                    <a:pt x="7230" y="3668"/>
                  </a:lnTo>
                  <a:lnTo>
                    <a:pt x="8068" y="2725"/>
                  </a:lnTo>
                  <a:lnTo>
                    <a:pt x="8592" y="2515"/>
                  </a:lnTo>
                  <a:lnTo>
                    <a:pt x="9116" y="1992"/>
                  </a:lnTo>
                  <a:lnTo>
                    <a:pt x="9640" y="1677"/>
                  </a:lnTo>
                  <a:lnTo>
                    <a:pt x="9744" y="1258"/>
                  </a:lnTo>
                  <a:lnTo>
                    <a:pt x="9325" y="1049"/>
                  </a:lnTo>
                  <a:lnTo>
                    <a:pt x="9116" y="734"/>
                  </a:lnTo>
                  <a:lnTo>
                    <a:pt x="8801" y="734"/>
                  </a:lnTo>
                  <a:lnTo>
                    <a:pt x="8697" y="944"/>
                  </a:lnTo>
                  <a:lnTo>
                    <a:pt x="8382" y="1049"/>
                  </a:lnTo>
                  <a:lnTo>
                    <a:pt x="8173" y="944"/>
                  </a:lnTo>
                  <a:lnTo>
                    <a:pt x="7963" y="839"/>
                  </a:lnTo>
                  <a:lnTo>
                    <a:pt x="7963" y="734"/>
                  </a:lnTo>
                  <a:lnTo>
                    <a:pt x="7963" y="106"/>
                  </a:lnTo>
                  <a:lnTo>
                    <a:pt x="7754" y="1"/>
                  </a:lnTo>
                  <a:lnTo>
                    <a:pt x="7439" y="1"/>
                  </a:lnTo>
                  <a:lnTo>
                    <a:pt x="7020" y="315"/>
                  </a:lnTo>
                  <a:lnTo>
                    <a:pt x="6706" y="315"/>
                  </a:lnTo>
                  <a:lnTo>
                    <a:pt x="6916" y="839"/>
                  </a:lnTo>
                  <a:lnTo>
                    <a:pt x="6601" y="1468"/>
                  </a:lnTo>
                  <a:lnTo>
                    <a:pt x="6392" y="1782"/>
                  </a:lnTo>
                  <a:lnTo>
                    <a:pt x="5763" y="1782"/>
                  </a:lnTo>
                  <a:lnTo>
                    <a:pt x="5553" y="1572"/>
                  </a:lnTo>
                  <a:lnTo>
                    <a:pt x="4820" y="1363"/>
                  </a:lnTo>
                  <a:lnTo>
                    <a:pt x="4296" y="1049"/>
                  </a:lnTo>
                  <a:lnTo>
                    <a:pt x="3772" y="1049"/>
                  </a:lnTo>
                  <a:lnTo>
                    <a:pt x="2934" y="944"/>
                  </a:lnTo>
                  <a:lnTo>
                    <a:pt x="2201" y="734"/>
                  </a:lnTo>
                  <a:lnTo>
                    <a:pt x="1258" y="734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4111225" y="3740225"/>
              <a:ext cx="214800" cy="288150"/>
            </a:xfrm>
            <a:custGeom>
              <a:avLst/>
              <a:gdLst/>
              <a:ahLst/>
              <a:cxnLst/>
              <a:rect l="l" t="t" r="r" b="b"/>
              <a:pathLst>
                <a:path w="8592" h="11526" extrusionOk="0">
                  <a:moveTo>
                    <a:pt x="5344" y="0"/>
                  </a:moveTo>
                  <a:lnTo>
                    <a:pt x="5029" y="105"/>
                  </a:lnTo>
                  <a:lnTo>
                    <a:pt x="4925" y="315"/>
                  </a:lnTo>
                  <a:lnTo>
                    <a:pt x="4820" y="629"/>
                  </a:lnTo>
                  <a:lnTo>
                    <a:pt x="4505" y="1467"/>
                  </a:lnTo>
                  <a:lnTo>
                    <a:pt x="4191" y="1991"/>
                  </a:lnTo>
                  <a:lnTo>
                    <a:pt x="3982" y="2200"/>
                  </a:lnTo>
                  <a:lnTo>
                    <a:pt x="3772" y="2410"/>
                  </a:lnTo>
                  <a:lnTo>
                    <a:pt x="3458" y="2515"/>
                  </a:lnTo>
                  <a:lnTo>
                    <a:pt x="3248" y="2410"/>
                  </a:lnTo>
                  <a:lnTo>
                    <a:pt x="3143" y="2410"/>
                  </a:lnTo>
                  <a:lnTo>
                    <a:pt x="2200" y="1467"/>
                  </a:lnTo>
                  <a:lnTo>
                    <a:pt x="2096" y="1572"/>
                  </a:lnTo>
                  <a:lnTo>
                    <a:pt x="1886" y="1677"/>
                  </a:lnTo>
                  <a:lnTo>
                    <a:pt x="1781" y="1677"/>
                  </a:lnTo>
                  <a:lnTo>
                    <a:pt x="1153" y="1362"/>
                  </a:lnTo>
                  <a:lnTo>
                    <a:pt x="734" y="1886"/>
                  </a:lnTo>
                  <a:lnTo>
                    <a:pt x="629" y="1991"/>
                  </a:lnTo>
                  <a:lnTo>
                    <a:pt x="314" y="2200"/>
                  </a:lnTo>
                  <a:lnTo>
                    <a:pt x="105" y="2515"/>
                  </a:lnTo>
                  <a:lnTo>
                    <a:pt x="210" y="2724"/>
                  </a:lnTo>
                  <a:lnTo>
                    <a:pt x="210" y="3039"/>
                  </a:lnTo>
                  <a:lnTo>
                    <a:pt x="210" y="3143"/>
                  </a:lnTo>
                  <a:lnTo>
                    <a:pt x="419" y="3353"/>
                  </a:lnTo>
                  <a:lnTo>
                    <a:pt x="524" y="3458"/>
                  </a:lnTo>
                  <a:lnTo>
                    <a:pt x="838" y="3458"/>
                  </a:lnTo>
                  <a:lnTo>
                    <a:pt x="1153" y="4296"/>
                  </a:lnTo>
                  <a:lnTo>
                    <a:pt x="1467" y="4506"/>
                  </a:lnTo>
                  <a:lnTo>
                    <a:pt x="1572" y="4610"/>
                  </a:lnTo>
                  <a:lnTo>
                    <a:pt x="1572" y="4820"/>
                  </a:lnTo>
                  <a:lnTo>
                    <a:pt x="1467" y="5029"/>
                  </a:lnTo>
                  <a:lnTo>
                    <a:pt x="1257" y="5134"/>
                  </a:lnTo>
                  <a:lnTo>
                    <a:pt x="1153" y="5344"/>
                  </a:lnTo>
                  <a:lnTo>
                    <a:pt x="1048" y="5553"/>
                  </a:lnTo>
                  <a:lnTo>
                    <a:pt x="1048" y="5972"/>
                  </a:lnTo>
                  <a:lnTo>
                    <a:pt x="1572" y="7125"/>
                  </a:lnTo>
                  <a:lnTo>
                    <a:pt x="1153" y="7649"/>
                  </a:lnTo>
                  <a:lnTo>
                    <a:pt x="838" y="8068"/>
                  </a:lnTo>
                  <a:lnTo>
                    <a:pt x="419" y="8487"/>
                  </a:lnTo>
                  <a:lnTo>
                    <a:pt x="0" y="9011"/>
                  </a:lnTo>
                  <a:lnTo>
                    <a:pt x="0" y="9220"/>
                  </a:lnTo>
                  <a:lnTo>
                    <a:pt x="105" y="9325"/>
                  </a:lnTo>
                  <a:lnTo>
                    <a:pt x="314" y="9430"/>
                  </a:lnTo>
                  <a:lnTo>
                    <a:pt x="943" y="9535"/>
                  </a:lnTo>
                  <a:lnTo>
                    <a:pt x="1467" y="9639"/>
                  </a:lnTo>
                  <a:lnTo>
                    <a:pt x="1991" y="9849"/>
                  </a:lnTo>
                  <a:lnTo>
                    <a:pt x="2305" y="10163"/>
                  </a:lnTo>
                  <a:lnTo>
                    <a:pt x="3248" y="10268"/>
                  </a:lnTo>
                  <a:lnTo>
                    <a:pt x="3248" y="10373"/>
                  </a:lnTo>
                  <a:lnTo>
                    <a:pt x="3982" y="11002"/>
                  </a:lnTo>
                  <a:lnTo>
                    <a:pt x="3877" y="11316"/>
                  </a:lnTo>
                  <a:lnTo>
                    <a:pt x="4191" y="10897"/>
                  </a:lnTo>
                  <a:lnTo>
                    <a:pt x="4715" y="11525"/>
                  </a:lnTo>
                  <a:lnTo>
                    <a:pt x="4925" y="11525"/>
                  </a:lnTo>
                  <a:lnTo>
                    <a:pt x="5029" y="11421"/>
                  </a:lnTo>
                  <a:lnTo>
                    <a:pt x="5134" y="11421"/>
                  </a:lnTo>
                  <a:lnTo>
                    <a:pt x="5134" y="11316"/>
                  </a:lnTo>
                  <a:lnTo>
                    <a:pt x="5134" y="11106"/>
                  </a:lnTo>
                  <a:lnTo>
                    <a:pt x="5344" y="11106"/>
                  </a:lnTo>
                  <a:lnTo>
                    <a:pt x="5763" y="11002"/>
                  </a:lnTo>
                  <a:lnTo>
                    <a:pt x="6706" y="10582"/>
                  </a:lnTo>
                  <a:lnTo>
                    <a:pt x="7230" y="10373"/>
                  </a:lnTo>
                  <a:lnTo>
                    <a:pt x="7439" y="10163"/>
                  </a:lnTo>
                  <a:lnTo>
                    <a:pt x="7753" y="9849"/>
                  </a:lnTo>
                  <a:lnTo>
                    <a:pt x="7963" y="9744"/>
                  </a:lnTo>
                  <a:lnTo>
                    <a:pt x="8068" y="9535"/>
                  </a:lnTo>
                  <a:lnTo>
                    <a:pt x="7963" y="9220"/>
                  </a:lnTo>
                  <a:lnTo>
                    <a:pt x="7858" y="8801"/>
                  </a:lnTo>
                  <a:lnTo>
                    <a:pt x="7963" y="8592"/>
                  </a:lnTo>
                  <a:lnTo>
                    <a:pt x="8068" y="8487"/>
                  </a:lnTo>
                  <a:lnTo>
                    <a:pt x="8173" y="7754"/>
                  </a:lnTo>
                  <a:lnTo>
                    <a:pt x="7858" y="7334"/>
                  </a:lnTo>
                  <a:lnTo>
                    <a:pt x="7649" y="7125"/>
                  </a:lnTo>
                  <a:lnTo>
                    <a:pt x="7544" y="7020"/>
                  </a:lnTo>
                  <a:lnTo>
                    <a:pt x="7649" y="6811"/>
                  </a:lnTo>
                  <a:lnTo>
                    <a:pt x="7753" y="6706"/>
                  </a:lnTo>
                  <a:lnTo>
                    <a:pt x="7858" y="6601"/>
                  </a:lnTo>
                  <a:lnTo>
                    <a:pt x="8592" y="6601"/>
                  </a:lnTo>
                  <a:lnTo>
                    <a:pt x="8592" y="5972"/>
                  </a:lnTo>
                  <a:lnTo>
                    <a:pt x="8592" y="5868"/>
                  </a:lnTo>
                  <a:lnTo>
                    <a:pt x="8277" y="5658"/>
                  </a:lnTo>
                  <a:lnTo>
                    <a:pt x="7649" y="5658"/>
                  </a:lnTo>
                  <a:lnTo>
                    <a:pt x="7439" y="5029"/>
                  </a:lnTo>
                  <a:lnTo>
                    <a:pt x="7858" y="4820"/>
                  </a:lnTo>
                  <a:lnTo>
                    <a:pt x="7858" y="4715"/>
                  </a:lnTo>
                  <a:lnTo>
                    <a:pt x="7125" y="3982"/>
                  </a:lnTo>
                  <a:lnTo>
                    <a:pt x="7125" y="3458"/>
                  </a:lnTo>
                  <a:lnTo>
                    <a:pt x="7334" y="3143"/>
                  </a:lnTo>
                  <a:lnTo>
                    <a:pt x="7020" y="2829"/>
                  </a:lnTo>
                  <a:lnTo>
                    <a:pt x="5868" y="2410"/>
                  </a:lnTo>
                  <a:lnTo>
                    <a:pt x="6287" y="2200"/>
                  </a:lnTo>
                  <a:lnTo>
                    <a:pt x="6391" y="2096"/>
                  </a:lnTo>
                  <a:lnTo>
                    <a:pt x="6706" y="1781"/>
                  </a:lnTo>
                  <a:lnTo>
                    <a:pt x="6915" y="1572"/>
                  </a:lnTo>
                  <a:lnTo>
                    <a:pt x="7125" y="1362"/>
                  </a:lnTo>
                  <a:lnTo>
                    <a:pt x="7334" y="1257"/>
                  </a:lnTo>
                  <a:lnTo>
                    <a:pt x="7334" y="419"/>
                  </a:lnTo>
                  <a:lnTo>
                    <a:pt x="6811" y="524"/>
                  </a:lnTo>
                  <a:lnTo>
                    <a:pt x="6287" y="524"/>
                  </a:lnTo>
                  <a:lnTo>
                    <a:pt x="6182" y="419"/>
                  </a:lnTo>
                  <a:lnTo>
                    <a:pt x="5972" y="210"/>
                  </a:lnTo>
                  <a:lnTo>
                    <a:pt x="5658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4477925" y="4078125"/>
              <a:ext cx="186000" cy="282900"/>
            </a:xfrm>
            <a:custGeom>
              <a:avLst/>
              <a:gdLst/>
              <a:ahLst/>
              <a:cxnLst/>
              <a:rect l="l" t="t" r="r" b="b"/>
              <a:pathLst>
                <a:path w="7440" h="11316" extrusionOk="0">
                  <a:moveTo>
                    <a:pt x="2830" y="0"/>
                  </a:moveTo>
                  <a:lnTo>
                    <a:pt x="2096" y="838"/>
                  </a:lnTo>
                  <a:lnTo>
                    <a:pt x="1677" y="1467"/>
                  </a:lnTo>
                  <a:lnTo>
                    <a:pt x="1153" y="2200"/>
                  </a:lnTo>
                  <a:lnTo>
                    <a:pt x="734" y="2829"/>
                  </a:lnTo>
                  <a:lnTo>
                    <a:pt x="629" y="3143"/>
                  </a:lnTo>
                  <a:lnTo>
                    <a:pt x="315" y="3563"/>
                  </a:lnTo>
                  <a:lnTo>
                    <a:pt x="105" y="3982"/>
                  </a:lnTo>
                  <a:lnTo>
                    <a:pt x="1" y="4505"/>
                  </a:lnTo>
                  <a:lnTo>
                    <a:pt x="1" y="4925"/>
                  </a:lnTo>
                  <a:lnTo>
                    <a:pt x="105" y="5658"/>
                  </a:lnTo>
                  <a:lnTo>
                    <a:pt x="210" y="6601"/>
                  </a:lnTo>
                  <a:lnTo>
                    <a:pt x="210" y="7963"/>
                  </a:lnTo>
                  <a:lnTo>
                    <a:pt x="839" y="9535"/>
                  </a:lnTo>
                  <a:lnTo>
                    <a:pt x="1887" y="9535"/>
                  </a:lnTo>
                  <a:lnTo>
                    <a:pt x="2515" y="10268"/>
                  </a:lnTo>
                  <a:lnTo>
                    <a:pt x="3353" y="10268"/>
                  </a:lnTo>
                  <a:lnTo>
                    <a:pt x="4087" y="10478"/>
                  </a:lnTo>
                  <a:lnTo>
                    <a:pt x="4925" y="10582"/>
                  </a:lnTo>
                  <a:lnTo>
                    <a:pt x="5449" y="10582"/>
                  </a:lnTo>
                  <a:lnTo>
                    <a:pt x="6078" y="11002"/>
                  </a:lnTo>
                  <a:lnTo>
                    <a:pt x="6811" y="11106"/>
                  </a:lnTo>
                  <a:lnTo>
                    <a:pt x="6916" y="11211"/>
                  </a:lnTo>
                  <a:lnTo>
                    <a:pt x="7021" y="11316"/>
                  </a:lnTo>
                  <a:lnTo>
                    <a:pt x="7125" y="11316"/>
                  </a:lnTo>
                  <a:lnTo>
                    <a:pt x="7230" y="11211"/>
                  </a:lnTo>
                  <a:lnTo>
                    <a:pt x="7440" y="10792"/>
                  </a:lnTo>
                  <a:lnTo>
                    <a:pt x="7230" y="10163"/>
                  </a:lnTo>
                  <a:lnTo>
                    <a:pt x="6706" y="9639"/>
                  </a:lnTo>
                  <a:lnTo>
                    <a:pt x="6497" y="9116"/>
                  </a:lnTo>
                  <a:lnTo>
                    <a:pt x="6497" y="8592"/>
                  </a:lnTo>
                  <a:lnTo>
                    <a:pt x="6916" y="8592"/>
                  </a:lnTo>
                  <a:lnTo>
                    <a:pt x="7230" y="8277"/>
                  </a:lnTo>
                  <a:lnTo>
                    <a:pt x="7230" y="7649"/>
                  </a:lnTo>
                  <a:lnTo>
                    <a:pt x="6706" y="7020"/>
                  </a:lnTo>
                  <a:lnTo>
                    <a:pt x="5658" y="7020"/>
                  </a:lnTo>
                  <a:lnTo>
                    <a:pt x="4925" y="6811"/>
                  </a:lnTo>
                  <a:lnTo>
                    <a:pt x="4506" y="5972"/>
                  </a:lnTo>
                  <a:lnTo>
                    <a:pt x="4716" y="4925"/>
                  </a:lnTo>
                  <a:lnTo>
                    <a:pt x="5239" y="5239"/>
                  </a:lnTo>
                  <a:lnTo>
                    <a:pt x="5554" y="5029"/>
                  </a:lnTo>
                  <a:lnTo>
                    <a:pt x="5554" y="3982"/>
                  </a:lnTo>
                  <a:lnTo>
                    <a:pt x="5449" y="3353"/>
                  </a:lnTo>
                  <a:lnTo>
                    <a:pt x="5449" y="3143"/>
                  </a:lnTo>
                  <a:lnTo>
                    <a:pt x="5449" y="2829"/>
                  </a:lnTo>
                  <a:lnTo>
                    <a:pt x="5239" y="2620"/>
                  </a:lnTo>
                  <a:lnTo>
                    <a:pt x="4506" y="3143"/>
                  </a:lnTo>
                  <a:lnTo>
                    <a:pt x="4087" y="3353"/>
                  </a:lnTo>
                  <a:lnTo>
                    <a:pt x="3563" y="3563"/>
                  </a:lnTo>
                  <a:lnTo>
                    <a:pt x="3353" y="3563"/>
                  </a:lnTo>
                  <a:lnTo>
                    <a:pt x="3039" y="1467"/>
                  </a:lnTo>
                  <a:lnTo>
                    <a:pt x="3039" y="419"/>
                  </a:lnTo>
                  <a:lnTo>
                    <a:pt x="2934" y="210"/>
                  </a:lnTo>
                  <a:lnTo>
                    <a:pt x="283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4312900" y="4285050"/>
              <a:ext cx="188625" cy="280300"/>
            </a:xfrm>
            <a:custGeom>
              <a:avLst/>
              <a:gdLst/>
              <a:ahLst/>
              <a:cxnLst/>
              <a:rect l="l" t="t" r="r" b="b"/>
              <a:pathLst>
                <a:path w="7545" h="11212" extrusionOk="0">
                  <a:moveTo>
                    <a:pt x="3354" y="0"/>
                  </a:moveTo>
                  <a:lnTo>
                    <a:pt x="3144" y="210"/>
                  </a:lnTo>
                  <a:lnTo>
                    <a:pt x="2725" y="419"/>
                  </a:lnTo>
                  <a:lnTo>
                    <a:pt x="2096" y="419"/>
                  </a:lnTo>
                  <a:lnTo>
                    <a:pt x="1887" y="524"/>
                  </a:lnTo>
                  <a:lnTo>
                    <a:pt x="1782" y="629"/>
                  </a:lnTo>
                  <a:lnTo>
                    <a:pt x="1677" y="943"/>
                  </a:lnTo>
                  <a:lnTo>
                    <a:pt x="1572" y="1258"/>
                  </a:lnTo>
                  <a:lnTo>
                    <a:pt x="1363" y="1362"/>
                  </a:lnTo>
                  <a:lnTo>
                    <a:pt x="1258" y="1467"/>
                  </a:lnTo>
                  <a:lnTo>
                    <a:pt x="734" y="1467"/>
                  </a:lnTo>
                  <a:lnTo>
                    <a:pt x="525" y="1782"/>
                  </a:lnTo>
                  <a:lnTo>
                    <a:pt x="525" y="2096"/>
                  </a:lnTo>
                  <a:lnTo>
                    <a:pt x="525" y="2410"/>
                  </a:lnTo>
                  <a:lnTo>
                    <a:pt x="525" y="3668"/>
                  </a:lnTo>
                  <a:lnTo>
                    <a:pt x="525" y="5449"/>
                  </a:lnTo>
                  <a:lnTo>
                    <a:pt x="734" y="5553"/>
                  </a:lnTo>
                  <a:lnTo>
                    <a:pt x="944" y="5973"/>
                  </a:lnTo>
                  <a:lnTo>
                    <a:pt x="944" y="6392"/>
                  </a:lnTo>
                  <a:lnTo>
                    <a:pt x="734" y="7230"/>
                  </a:lnTo>
                  <a:lnTo>
                    <a:pt x="525" y="7649"/>
                  </a:lnTo>
                  <a:lnTo>
                    <a:pt x="420" y="8487"/>
                  </a:lnTo>
                  <a:lnTo>
                    <a:pt x="1" y="8906"/>
                  </a:lnTo>
                  <a:lnTo>
                    <a:pt x="1" y="9011"/>
                  </a:lnTo>
                  <a:lnTo>
                    <a:pt x="944" y="9221"/>
                  </a:lnTo>
                  <a:lnTo>
                    <a:pt x="1258" y="9430"/>
                  </a:lnTo>
                  <a:lnTo>
                    <a:pt x="1468" y="9640"/>
                  </a:lnTo>
                  <a:lnTo>
                    <a:pt x="1992" y="10897"/>
                  </a:lnTo>
                  <a:lnTo>
                    <a:pt x="2515" y="10897"/>
                  </a:lnTo>
                  <a:lnTo>
                    <a:pt x="3144" y="10373"/>
                  </a:lnTo>
                  <a:lnTo>
                    <a:pt x="3563" y="10583"/>
                  </a:lnTo>
                  <a:lnTo>
                    <a:pt x="3982" y="11211"/>
                  </a:lnTo>
                  <a:lnTo>
                    <a:pt x="4087" y="11211"/>
                  </a:lnTo>
                  <a:lnTo>
                    <a:pt x="4087" y="10687"/>
                  </a:lnTo>
                  <a:lnTo>
                    <a:pt x="4297" y="10373"/>
                  </a:lnTo>
                  <a:lnTo>
                    <a:pt x="3773" y="9640"/>
                  </a:lnTo>
                  <a:lnTo>
                    <a:pt x="3668" y="9535"/>
                  </a:lnTo>
                  <a:lnTo>
                    <a:pt x="3773" y="9325"/>
                  </a:lnTo>
                  <a:lnTo>
                    <a:pt x="3877" y="9221"/>
                  </a:lnTo>
                  <a:lnTo>
                    <a:pt x="4087" y="9116"/>
                  </a:lnTo>
                  <a:lnTo>
                    <a:pt x="5030" y="9116"/>
                  </a:lnTo>
                  <a:lnTo>
                    <a:pt x="5868" y="9640"/>
                  </a:lnTo>
                  <a:lnTo>
                    <a:pt x="6078" y="9744"/>
                  </a:lnTo>
                  <a:lnTo>
                    <a:pt x="6287" y="9849"/>
                  </a:lnTo>
                  <a:lnTo>
                    <a:pt x="6706" y="9954"/>
                  </a:lnTo>
                  <a:lnTo>
                    <a:pt x="6916" y="9849"/>
                  </a:lnTo>
                  <a:lnTo>
                    <a:pt x="7021" y="9849"/>
                  </a:lnTo>
                  <a:lnTo>
                    <a:pt x="7126" y="9221"/>
                  </a:lnTo>
                  <a:lnTo>
                    <a:pt x="7230" y="8487"/>
                  </a:lnTo>
                  <a:lnTo>
                    <a:pt x="7230" y="8068"/>
                  </a:lnTo>
                  <a:lnTo>
                    <a:pt x="7230" y="7754"/>
                  </a:lnTo>
                  <a:lnTo>
                    <a:pt x="7126" y="7649"/>
                  </a:lnTo>
                  <a:lnTo>
                    <a:pt x="7021" y="7649"/>
                  </a:lnTo>
                  <a:lnTo>
                    <a:pt x="6602" y="7963"/>
                  </a:lnTo>
                  <a:lnTo>
                    <a:pt x="6706" y="7439"/>
                  </a:lnTo>
                  <a:lnTo>
                    <a:pt x="6706" y="7125"/>
                  </a:lnTo>
                  <a:lnTo>
                    <a:pt x="6602" y="6916"/>
                  </a:lnTo>
                  <a:lnTo>
                    <a:pt x="6497" y="6601"/>
                  </a:lnTo>
                  <a:lnTo>
                    <a:pt x="6287" y="6392"/>
                  </a:lnTo>
                  <a:lnTo>
                    <a:pt x="6287" y="6182"/>
                  </a:lnTo>
                  <a:lnTo>
                    <a:pt x="6392" y="5973"/>
                  </a:lnTo>
                  <a:lnTo>
                    <a:pt x="6497" y="5868"/>
                  </a:lnTo>
                  <a:lnTo>
                    <a:pt x="6811" y="5763"/>
                  </a:lnTo>
                  <a:lnTo>
                    <a:pt x="7126" y="5344"/>
                  </a:lnTo>
                  <a:lnTo>
                    <a:pt x="7335" y="4925"/>
                  </a:lnTo>
                  <a:lnTo>
                    <a:pt x="7545" y="4715"/>
                  </a:lnTo>
                  <a:lnTo>
                    <a:pt x="7545" y="4191"/>
                  </a:lnTo>
                  <a:lnTo>
                    <a:pt x="7545" y="2829"/>
                  </a:lnTo>
                  <a:lnTo>
                    <a:pt x="7440" y="2410"/>
                  </a:lnTo>
                  <a:lnTo>
                    <a:pt x="7335" y="1991"/>
                  </a:lnTo>
                  <a:lnTo>
                    <a:pt x="7126" y="1677"/>
                  </a:lnTo>
                  <a:lnTo>
                    <a:pt x="7126" y="1572"/>
                  </a:lnTo>
                  <a:lnTo>
                    <a:pt x="6497" y="105"/>
                  </a:lnTo>
                  <a:lnTo>
                    <a:pt x="5135" y="105"/>
                  </a:lnTo>
                  <a:lnTo>
                    <a:pt x="4611" y="210"/>
                  </a:lnTo>
                  <a:lnTo>
                    <a:pt x="4401" y="419"/>
                  </a:lnTo>
                  <a:lnTo>
                    <a:pt x="3982" y="419"/>
                  </a:lnTo>
                  <a:lnTo>
                    <a:pt x="3668" y="210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4134800" y="3986450"/>
              <a:ext cx="293375" cy="199075"/>
            </a:xfrm>
            <a:custGeom>
              <a:avLst/>
              <a:gdLst/>
              <a:ahLst/>
              <a:cxnLst/>
              <a:rect l="l" t="t" r="r" b="b"/>
              <a:pathLst>
                <a:path w="11735" h="7963" extrusionOk="0">
                  <a:moveTo>
                    <a:pt x="7439" y="0"/>
                  </a:moveTo>
                  <a:lnTo>
                    <a:pt x="7334" y="210"/>
                  </a:lnTo>
                  <a:lnTo>
                    <a:pt x="7334" y="314"/>
                  </a:lnTo>
                  <a:lnTo>
                    <a:pt x="7020" y="314"/>
                  </a:lnTo>
                  <a:lnTo>
                    <a:pt x="6810" y="524"/>
                  </a:lnTo>
                  <a:lnTo>
                    <a:pt x="6706" y="629"/>
                  </a:lnTo>
                  <a:lnTo>
                    <a:pt x="6601" y="838"/>
                  </a:lnTo>
                  <a:lnTo>
                    <a:pt x="6496" y="838"/>
                  </a:lnTo>
                  <a:lnTo>
                    <a:pt x="5972" y="1048"/>
                  </a:lnTo>
                  <a:lnTo>
                    <a:pt x="5134" y="1467"/>
                  </a:lnTo>
                  <a:lnTo>
                    <a:pt x="4610" y="1676"/>
                  </a:lnTo>
                  <a:lnTo>
                    <a:pt x="4401" y="1886"/>
                  </a:lnTo>
                  <a:lnTo>
                    <a:pt x="4296" y="1991"/>
                  </a:lnTo>
                  <a:lnTo>
                    <a:pt x="4086" y="2096"/>
                  </a:lnTo>
                  <a:lnTo>
                    <a:pt x="3982" y="2200"/>
                  </a:lnTo>
                  <a:lnTo>
                    <a:pt x="3667" y="2200"/>
                  </a:lnTo>
                  <a:lnTo>
                    <a:pt x="3562" y="1991"/>
                  </a:lnTo>
                  <a:lnTo>
                    <a:pt x="3248" y="1676"/>
                  </a:lnTo>
                  <a:lnTo>
                    <a:pt x="3039" y="2096"/>
                  </a:lnTo>
                  <a:lnTo>
                    <a:pt x="2410" y="1676"/>
                  </a:lnTo>
                  <a:lnTo>
                    <a:pt x="2515" y="1257"/>
                  </a:lnTo>
                  <a:lnTo>
                    <a:pt x="2096" y="838"/>
                  </a:lnTo>
                  <a:lnTo>
                    <a:pt x="1467" y="733"/>
                  </a:lnTo>
                  <a:lnTo>
                    <a:pt x="1467" y="943"/>
                  </a:lnTo>
                  <a:lnTo>
                    <a:pt x="1257" y="1153"/>
                  </a:lnTo>
                  <a:lnTo>
                    <a:pt x="734" y="1467"/>
                  </a:lnTo>
                  <a:lnTo>
                    <a:pt x="629" y="1676"/>
                  </a:lnTo>
                  <a:lnTo>
                    <a:pt x="419" y="1886"/>
                  </a:lnTo>
                  <a:lnTo>
                    <a:pt x="314" y="2515"/>
                  </a:lnTo>
                  <a:lnTo>
                    <a:pt x="105" y="3877"/>
                  </a:lnTo>
                  <a:lnTo>
                    <a:pt x="0" y="4505"/>
                  </a:lnTo>
                  <a:lnTo>
                    <a:pt x="105" y="4924"/>
                  </a:lnTo>
                  <a:lnTo>
                    <a:pt x="210" y="5239"/>
                  </a:lnTo>
                  <a:lnTo>
                    <a:pt x="419" y="5658"/>
                  </a:lnTo>
                  <a:lnTo>
                    <a:pt x="629" y="5972"/>
                  </a:lnTo>
                  <a:lnTo>
                    <a:pt x="1362" y="6601"/>
                  </a:lnTo>
                  <a:lnTo>
                    <a:pt x="1677" y="6706"/>
                  </a:lnTo>
                  <a:lnTo>
                    <a:pt x="2096" y="6810"/>
                  </a:lnTo>
                  <a:lnTo>
                    <a:pt x="2410" y="6915"/>
                  </a:lnTo>
                  <a:lnTo>
                    <a:pt x="2829" y="7125"/>
                  </a:lnTo>
                  <a:lnTo>
                    <a:pt x="3353" y="7544"/>
                  </a:lnTo>
                  <a:lnTo>
                    <a:pt x="3982" y="7963"/>
                  </a:lnTo>
                  <a:lnTo>
                    <a:pt x="4401" y="7963"/>
                  </a:lnTo>
                  <a:lnTo>
                    <a:pt x="4925" y="7649"/>
                  </a:lnTo>
                  <a:lnTo>
                    <a:pt x="5344" y="7544"/>
                  </a:lnTo>
                  <a:lnTo>
                    <a:pt x="5553" y="7544"/>
                  </a:lnTo>
                  <a:lnTo>
                    <a:pt x="5763" y="7439"/>
                  </a:lnTo>
                  <a:lnTo>
                    <a:pt x="5763" y="7334"/>
                  </a:lnTo>
                  <a:lnTo>
                    <a:pt x="5763" y="6915"/>
                  </a:lnTo>
                  <a:lnTo>
                    <a:pt x="5763" y="6601"/>
                  </a:lnTo>
                  <a:lnTo>
                    <a:pt x="5763" y="6287"/>
                  </a:lnTo>
                  <a:lnTo>
                    <a:pt x="5972" y="6182"/>
                  </a:lnTo>
                  <a:lnTo>
                    <a:pt x="6182" y="6077"/>
                  </a:lnTo>
                  <a:lnTo>
                    <a:pt x="6391" y="6077"/>
                  </a:lnTo>
                  <a:lnTo>
                    <a:pt x="7020" y="6391"/>
                  </a:lnTo>
                  <a:lnTo>
                    <a:pt x="7544" y="6810"/>
                  </a:lnTo>
                  <a:lnTo>
                    <a:pt x="7858" y="6810"/>
                  </a:lnTo>
                  <a:lnTo>
                    <a:pt x="8068" y="6496"/>
                  </a:lnTo>
                  <a:lnTo>
                    <a:pt x="8487" y="6182"/>
                  </a:lnTo>
                  <a:lnTo>
                    <a:pt x="8906" y="5867"/>
                  </a:lnTo>
                  <a:lnTo>
                    <a:pt x="9116" y="5867"/>
                  </a:lnTo>
                  <a:lnTo>
                    <a:pt x="9325" y="5972"/>
                  </a:lnTo>
                  <a:lnTo>
                    <a:pt x="9535" y="5867"/>
                  </a:lnTo>
                  <a:lnTo>
                    <a:pt x="9849" y="5553"/>
                  </a:lnTo>
                  <a:lnTo>
                    <a:pt x="10163" y="5448"/>
                  </a:lnTo>
                  <a:lnTo>
                    <a:pt x="10582" y="5344"/>
                  </a:lnTo>
                  <a:lnTo>
                    <a:pt x="11106" y="5239"/>
                  </a:lnTo>
                  <a:lnTo>
                    <a:pt x="11316" y="5134"/>
                  </a:lnTo>
                  <a:lnTo>
                    <a:pt x="10687" y="4296"/>
                  </a:lnTo>
                  <a:lnTo>
                    <a:pt x="10582" y="4191"/>
                  </a:lnTo>
                  <a:lnTo>
                    <a:pt x="10582" y="3981"/>
                  </a:lnTo>
                  <a:lnTo>
                    <a:pt x="10687" y="3772"/>
                  </a:lnTo>
                  <a:lnTo>
                    <a:pt x="10792" y="3458"/>
                  </a:lnTo>
                  <a:lnTo>
                    <a:pt x="10792" y="3248"/>
                  </a:lnTo>
                  <a:lnTo>
                    <a:pt x="10687" y="3039"/>
                  </a:lnTo>
                  <a:lnTo>
                    <a:pt x="10687" y="2829"/>
                  </a:lnTo>
                  <a:lnTo>
                    <a:pt x="10582" y="2515"/>
                  </a:lnTo>
                  <a:lnTo>
                    <a:pt x="10687" y="2096"/>
                  </a:lnTo>
                  <a:lnTo>
                    <a:pt x="10687" y="1991"/>
                  </a:lnTo>
                  <a:lnTo>
                    <a:pt x="10897" y="1991"/>
                  </a:lnTo>
                  <a:lnTo>
                    <a:pt x="11316" y="2096"/>
                  </a:lnTo>
                  <a:lnTo>
                    <a:pt x="11735" y="2200"/>
                  </a:lnTo>
                  <a:lnTo>
                    <a:pt x="11421" y="1886"/>
                  </a:lnTo>
                  <a:lnTo>
                    <a:pt x="11316" y="1676"/>
                  </a:lnTo>
                  <a:lnTo>
                    <a:pt x="11211" y="1362"/>
                  </a:lnTo>
                  <a:lnTo>
                    <a:pt x="11211" y="943"/>
                  </a:lnTo>
                  <a:lnTo>
                    <a:pt x="10792" y="838"/>
                  </a:lnTo>
                  <a:lnTo>
                    <a:pt x="10478" y="629"/>
                  </a:lnTo>
                  <a:lnTo>
                    <a:pt x="10268" y="419"/>
                  </a:lnTo>
                  <a:lnTo>
                    <a:pt x="10059" y="210"/>
                  </a:lnTo>
                  <a:lnTo>
                    <a:pt x="8801" y="210"/>
                  </a:lnTo>
                  <a:lnTo>
                    <a:pt x="743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4826300" y="4499825"/>
              <a:ext cx="246250" cy="154575"/>
            </a:xfrm>
            <a:custGeom>
              <a:avLst/>
              <a:gdLst/>
              <a:ahLst/>
              <a:cxnLst/>
              <a:rect l="l" t="t" r="r" b="b"/>
              <a:pathLst>
                <a:path w="9850" h="6183" extrusionOk="0">
                  <a:moveTo>
                    <a:pt x="2620" y="1"/>
                  </a:moveTo>
                  <a:lnTo>
                    <a:pt x="2515" y="210"/>
                  </a:lnTo>
                  <a:lnTo>
                    <a:pt x="2306" y="734"/>
                  </a:lnTo>
                  <a:lnTo>
                    <a:pt x="2306" y="944"/>
                  </a:lnTo>
                  <a:lnTo>
                    <a:pt x="2306" y="1677"/>
                  </a:lnTo>
                  <a:lnTo>
                    <a:pt x="1782" y="2201"/>
                  </a:lnTo>
                  <a:lnTo>
                    <a:pt x="1468" y="2201"/>
                  </a:lnTo>
                  <a:lnTo>
                    <a:pt x="1153" y="2725"/>
                  </a:lnTo>
                  <a:lnTo>
                    <a:pt x="1153" y="3668"/>
                  </a:lnTo>
                  <a:lnTo>
                    <a:pt x="525" y="3878"/>
                  </a:lnTo>
                  <a:lnTo>
                    <a:pt x="1" y="3982"/>
                  </a:lnTo>
                  <a:lnTo>
                    <a:pt x="1" y="4821"/>
                  </a:lnTo>
                  <a:lnTo>
                    <a:pt x="525" y="4821"/>
                  </a:lnTo>
                  <a:lnTo>
                    <a:pt x="944" y="4925"/>
                  </a:lnTo>
                  <a:lnTo>
                    <a:pt x="1048" y="5030"/>
                  </a:lnTo>
                  <a:lnTo>
                    <a:pt x="1258" y="5030"/>
                  </a:lnTo>
                  <a:lnTo>
                    <a:pt x="1572" y="5135"/>
                  </a:lnTo>
                  <a:lnTo>
                    <a:pt x="1677" y="5135"/>
                  </a:lnTo>
                  <a:lnTo>
                    <a:pt x="1782" y="5344"/>
                  </a:lnTo>
                  <a:lnTo>
                    <a:pt x="2096" y="5449"/>
                  </a:lnTo>
                  <a:lnTo>
                    <a:pt x="2306" y="5344"/>
                  </a:lnTo>
                  <a:lnTo>
                    <a:pt x="2515" y="5449"/>
                  </a:lnTo>
                  <a:lnTo>
                    <a:pt x="2830" y="5554"/>
                  </a:lnTo>
                  <a:lnTo>
                    <a:pt x="3039" y="5764"/>
                  </a:lnTo>
                  <a:lnTo>
                    <a:pt x="3354" y="5868"/>
                  </a:lnTo>
                  <a:lnTo>
                    <a:pt x="3668" y="5868"/>
                  </a:lnTo>
                  <a:lnTo>
                    <a:pt x="3877" y="6078"/>
                  </a:lnTo>
                  <a:lnTo>
                    <a:pt x="4192" y="6183"/>
                  </a:lnTo>
                  <a:lnTo>
                    <a:pt x="4296" y="6183"/>
                  </a:lnTo>
                  <a:lnTo>
                    <a:pt x="4611" y="6078"/>
                  </a:lnTo>
                  <a:lnTo>
                    <a:pt x="4925" y="5868"/>
                  </a:lnTo>
                  <a:lnTo>
                    <a:pt x="5030" y="5659"/>
                  </a:lnTo>
                  <a:lnTo>
                    <a:pt x="5135" y="5554"/>
                  </a:lnTo>
                  <a:lnTo>
                    <a:pt x="5659" y="5135"/>
                  </a:lnTo>
                  <a:lnTo>
                    <a:pt x="5868" y="4821"/>
                  </a:lnTo>
                  <a:lnTo>
                    <a:pt x="6182" y="4716"/>
                  </a:lnTo>
                  <a:lnTo>
                    <a:pt x="6392" y="4716"/>
                  </a:lnTo>
                  <a:lnTo>
                    <a:pt x="6602" y="4611"/>
                  </a:lnTo>
                  <a:lnTo>
                    <a:pt x="6811" y="4611"/>
                  </a:lnTo>
                  <a:lnTo>
                    <a:pt x="7440" y="4401"/>
                  </a:lnTo>
                  <a:lnTo>
                    <a:pt x="7859" y="4297"/>
                  </a:lnTo>
                  <a:lnTo>
                    <a:pt x="8383" y="4192"/>
                  </a:lnTo>
                  <a:lnTo>
                    <a:pt x="8907" y="3878"/>
                  </a:lnTo>
                  <a:lnTo>
                    <a:pt x="8907" y="3773"/>
                  </a:lnTo>
                  <a:lnTo>
                    <a:pt x="9640" y="3144"/>
                  </a:lnTo>
                  <a:lnTo>
                    <a:pt x="9850" y="3249"/>
                  </a:lnTo>
                  <a:lnTo>
                    <a:pt x="9850" y="3249"/>
                  </a:lnTo>
                  <a:lnTo>
                    <a:pt x="9745" y="2620"/>
                  </a:lnTo>
                  <a:lnTo>
                    <a:pt x="9326" y="2096"/>
                  </a:lnTo>
                  <a:lnTo>
                    <a:pt x="8592" y="1677"/>
                  </a:lnTo>
                  <a:lnTo>
                    <a:pt x="8173" y="1677"/>
                  </a:lnTo>
                  <a:lnTo>
                    <a:pt x="7125" y="1573"/>
                  </a:lnTo>
                  <a:lnTo>
                    <a:pt x="6392" y="1363"/>
                  </a:lnTo>
                  <a:lnTo>
                    <a:pt x="5973" y="944"/>
                  </a:lnTo>
                  <a:lnTo>
                    <a:pt x="5868" y="944"/>
                  </a:lnTo>
                  <a:lnTo>
                    <a:pt x="5763" y="420"/>
                  </a:lnTo>
                  <a:lnTo>
                    <a:pt x="5763" y="315"/>
                  </a:lnTo>
                  <a:lnTo>
                    <a:pt x="5659" y="315"/>
                  </a:lnTo>
                  <a:lnTo>
                    <a:pt x="5344" y="420"/>
                  </a:lnTo>
                  <a:lnTo>
                    <a:pt x="3877" y="420"/>
                  </a:lnTo>
                  <a:lnTo>
                    <a:pt x="3354" y="106"/>
                  </a:lnTo>
                  <a:lnTo>
                    <a:pt x="27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4360050" y="3370875"/>
              <a:ext cx="212200" cy="159825"/>
            </a:xfrm>
            <a:custGeom>
              <a:avLst/>
              <a:gdLst/>
              <a:ahLst/>
              <a:cxnLst/>
              <a:rect l="l" t="t" r="r" b="b"/>
              <a:pathLst>
                <a:path w="8488" h="6393" extrusionOk="0">
                  <a:moveTo>
                    <a:pt x="2411" y="1"/>
                  </a:moveTo>
                  <a:lnTo>
                    <a:pt x="1887" y="210"/>
                  </a:lnTo>
                  <a:lnTo>
                    <a:pt x="1153" y="525"/>
                  </a:lnTo>
                  <a:lnTo>
                    <a:pt x="1049" y="734"/>
                  </a:lnTo>
                  <a:lnTo>
                    <a:pt x="734" y="944"/>
                  </a:lnTo>
                  <a:lnTo>
                    <a:pt x="315" y="1258"/>
                  </a:lnTo>
                  <a:lnTo>
                    <a:pt x="210" y="1887"/>
                  </a:lnTo>
                  <a:lnTo>
                    <a:pt x="1" y="2411"/>
                  </a:lnTo>
                  <a:lnTo>
                    <a:pt x="1" y="2830"/>
                  </a:lnTo>
                  <a:lnTo>
                    <a:pt x="106" y="3039"/>
                  </a:lnTo>
                  <a:lnTo>
                    <a:pt x="525" y="3354"/>
                  </a:lnTo>
                  <a:lnTo>
                    <a:pt x="839" y="3563"/>
                  </a:lnTo>
                  <a:lnTo>
                    <a:pt x="1049" y="3878"/>
                  </a:lnTo>
                  <a:lnTo>
                    <a:pt x="1572" y="4401"/>
                  </a:lnTo>
                  <a:lnTo>
                    <a:pt x="2096" y="5135"/>
                  </a:lnTo>
                  <a:lnTo>
                    <a:pt x="2306" y="5449"/>
                  </a:lnTo>
                  <a:lnTo>
                    <a:pt x="2411" y="5764"/>
                  </a:lnTo>
                  <a:lnTo>
                    <a:pt x="2934" y="6078"/>
                  </a:lnTo>
                  <a:lnTo>
                    <a:pt x="3563" y="6392"/>
                  </a:lnTo>
                  <a:lnTo>
                    <a:pt x="4506" y="6287"/>
                  </a:lnTo>
                  <a:lnTo>
                    <a:pt x="5554" y="5659"/>
                  </a:lnTo>
                  <a:lnTo>
                    <a:pt x="5659" y="5449"/>
                  </a:lnTo>
                  <a:lnTo>
                    <a:pt x="5763" y="5344"/>
                  </a:lnTo>
                  <a:lnTo>
                    <a:pt x="5973" y="5240"/>
                  </a:lnTo>
                  <a:lnTo>
                    <a:pt x="6497" y="5240"/>
                  </a:lnTo>
                  <a:lnTo>
                    <a:pt x="7335" y="5344"/>
                  </a:lnTo>
                  <a:lnTo>
                    <a:pt x="7649" y="5240"/>
                  </a:lnTo>
                  <a:lnTo>
                    <a:pt x="8488" y="5240"/>
                  </a:lnTo>
                  <a:lnTo>
                    <a:pt x="8488" y="5030"/>
                  </a:lnTo>
                  <a:lnTo>
                    <a:pt x="8278" y="4401"/>
                  </a:lnTo>
                  <a:lnTo>
                    <a:pt x="8278" y="3878"/>
                  </a:lnTo>
                  <a:lnTo>
                    <a:pt x="7964" y="3458"/>
                  </a:lnTo>
                  <a:lnTo>
                    <a:pt x="7859" y="3144"/>
                  </a:lnTo>
                  <a:lnTo>
                    <a:pt x="7754" y="3039"/>
                  </a:lnTo>
                  <a:lnTo>
                    <a:pt x="7754" y="2935"/>
                  </a:lnTo>
                  <a:lnTo>
                    <a:pt x="7545" y="2411"/>
                  </a:lnTo>
                  <a:lnTo>
                    <a:pt x="7649" y="1677"/>
                  </a:lnTo>
                  <a:lnTo>
                    <a:pt x="7964" y="734"/>
                  </a:lnTo>
                  <a:lnTo>
                    <a:pt x="7754" y="106"/>
                  </a:lnTo>
                  <a:lnTo>
                    <a:pt x="7440" y="210"/>
                  </a:lnTo>
                  <a:lnTo>
                    <a:pt x="6706" y="630"/>
                  </a:lnTo>
                  <a:lnTo>
                    <a:pt x="6078" y="630"/>
                  </a:lnTo>
                  <a:lnTo>
                    <a:pt x="5868" y="525"/>
                  </a:lnTo>
                  <a:lnTo>
                    <a:pt x="5449" y="944"/>
                  </a:lnTo>
                  <a:lnTo>
                    <a:pt x="4611" y="944"/>
                  </a:lnTo>
                  <a:lnTo>
                    <a:pt x="3563" y="8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3702600" y="2273375"/>
              <a:ext cx="293400" cy="275050"/>
            </a:xfrm>
            <a:custGeom>
              <a:avLst/>
              <a:gdLst/>
              <a:ahLst/>
              <a:cxnLst/>
              <a:rect l="l" t="t" r="r" b="b"/>
              <a:pathLst>
                <a:path w="11736" h="11002" extrusionOk="0">
                  <a:moveTo>
                    <a:pt x="3772" y="0"/>
                  </a:moveTo>
                  <a:lnTo>
                    <a:pt x="3458" y="105"/>
                  </a:lnTo>
                  <a:lnTo>
                    <a:pt x="2934" y="210"/>
                  </a:lnTo>
                  <a:lnTo>
                    <a:pt x="2410" y="419"/>
                  </a:lnTo>
                  <a:lnTo>
                    <a:pt x="2305" y="524"/>
                  </a:lnTo>
                  <a:lnTo>
                    <a:pt x="2201" y="629"/>
                  </a:lnTo>
                  <a:lnTo>
                    <a:pt x="2096" y="838"/>
                  </a:lnTo>
                  <a:lnTo>
                    <a:pt x="2096" y="943"/>
                  </a:lnTo>
                  <a:lnTo>
                    <a:pt x="1991" y="943"/>
                  </a:lnTo>
                  <a:lnTo>
                    <a:pt x="1781" y="1048"/>
                  </a:lnTo>
                  <a:lnTo>
                    <a:pt x="1572" y="1048"/>
                  </a:lnTo>
                  <a:lnTo>
                    <a:pt x="1258" y="1362"/>
                  </a:lnTo>
                  <a:lnTo>
                    <a:pt x="1153" y="1467"/>
                  </a:lnTo>
                  <a:lnTo>
                    <a:pt x="943" y="1572"/>
                  </a:lnTo>
                  <a:lnTo>
                    <a:pt x="734" y="1781"/>
                  </a:lnTo>
                  <a:lnTo>
                    <a:pt x="210" y="1991"/>
                  </a:lnTo>
                  <a:lnTo>
                    <a:pt x="210" y="2200"/>
                  </a:lnTo>
                  <a:lnTo>
                    <a:pt x="105" y="2305"/>
                  </a:lnTo>
                  <a:lnTo>
                    <a:pt x="0" y="2515"/>
                  </a:lnTo>
                  <a:lnTo>
                    <a:pt x="524" y="3143"/>
                  </a:lnTo>
                  <a:lnTo>
                    <a:pt x="1153" y="3039"/>
                  </a:lnTo>
                  <a:lnTo>
                    <a:pt x="1572" y="3039"/>
                  </a:lnTo>
                  <a:lnTo>
                    <a:pt x="1677" y="3143"/>
                  </a:lnTo>
                  <a:lnTo>
                    <a:pt x="1781" y="3458"/>
                  </a:lnTo>
                  <a:lnTo>
                    <a:pt x="1677" y="3772"/>
                  </a:lnTo>
                  <a:lnTo>
                    <a:pt x="1362" y="4925"/>
                  </a:lnTo>
                  <a:lnTo>
                    <a:pt x="1467" y="5239"/>
                  </a:lnTo>
                  <a:lnTo>
                    <a:pt x="1781" y="5868"/>
                  </a:lnTo>
                  <a:lnTo>
                    <a:pt x="1991" y="6182"/>
                  </a:lnTo>
                  <a:lnTo>
                    <a:pt x="2096" y="6287"/>
                  </a:lnTo>
                  <a:lnTo>
                    <a:pt x="2305" y="6496"/>
                  </a:lnTo>
                  <a:lnTo>
                    <a:pt x="2410" y="6915"/>
                  </a:lnTo>
                  <a:lnTo>
                    <a:pt x="2515" y="7334"/>
                  </a:lnTo>
                  <a:lnTo>
                    <a:pt x="2620" y="7544"/>
                  </a:lnTo>
                  <a:lnTo>
                    <a:pt x="2829" y="7649"/>
                  </a:lnTo>
                  <a:lnTo>
                    <a:pt x="3143" y="7754"/>
                  </a:lnTo>
                  <a:lnTo>
                    <a:pt x="3248" y="7963"/>
                  </a:lnTo>
                  <a:lnTo>
                    <a:pt x="3248" y="8068"/>
                  </a:lnTo>
                  <a:lnTo>
                    <a:pt x="3353" y="8592"/>
                  </a:lnTo>
                  <a:lnTo>
                    <a:pt x="3458" y="9011"/>
                  </a:lnTo>
                  <a:lnTo>
                    <a:pt x="3563" y="9116"/>
                  </a:lnTo>
                  <a:lnTo>
                    <a:pt x="3667" y="9220"/>
                  </a:lnTo>
                  <a:lnTo>
                    <a:pt x="3877" y="9430"/>
                  </a:lnTo>
                  <a:lnTo>
                    <a:pt x="3982" y="9535"/>
                  </a:lnTo>
                  <a:lnTo>
                    <a:pt x="4086" y="9639"/>
                  </a:lnTo>
                  <a:lnTo>
                    <a:pt x="4296" y="9744"/>
                  </a:lnTo>
                  <a:lnTo>
                    <a:pt x="4715" y="9849"/>
                  </a:lnTo>
                  <a:lnTo>
                    <a:pt x="4715" y="8906"/>
                  </a:lnTo>
                  <a:lnTo>
                    <a:pt x="5239" y="8801"/>
                  </a:lnTo>
                  <a:lnTo>
                    <a:pt x="6077" y="9011"/>
                  </a:lnTo>
                  <a:lnTo>
                    <a:pt x="6601" y="8906"/>
                  </a:lnTo>
                  <a:lnTo>
                    <a:pt x="6811" y="8697"/>
                  </a:lnTo>
                  <a:lnTo>
                    <a:pt x="7125" y="8592"/>
                  </a:lnTo>
                  <a:lnTo>
                    <a:pt x="7544" y="8697"/>
                  </a:lnTo>
                  <a:lnTo>
                    <a:pt x="7858" y="8906"/>
                  </a:lnTo>
                  <a:lnTo>
                    <a:pt x="8173" y="9430"/>
                  </a:lnTo>
                  <a:lnTo>
                    <a:pt x="8277" y="9430"/>
                  </a:lnTo>
                  <a:lnTo>
                    <a:pt x="8697" y="9954"/>
                  </a:lnTo>
                  <a:lnTo>
                    <a:pt x="9325" y="10687"/>
                  </a:lnTo>
                  <a:lnTo>
                    <a:pt x="9640" y="11002"/>
                  </a:lnTo>
                  <a:lnTo>
                    <a:pt x="10163" y="10478"/>
                  </a:lnTo>
                  <a:lnTo>
                    <a:pt x="10268" y="10373"/>
                  </a:lnTo>
                  <a:lnTo>
                    <a:pt x="10792" y="10059"/>
                  </a:lnTo>
                  <a:lnTo>
                    <a:pt x="11106" y="9954"/>
                  </a:lnTo>
                  <a:lnTo>
                    <a:pt x="11316" y="9535"/>
                  </a:lnTo>
                  <a:lnTo>
                    <a:pt x="11316" y="9011"/>
                  </a:lnTo>
                  <a:lnTo>
                    <a:pt x="11211" y="8906"/>
                  </a:lnTo>
                  <a:lnTo>
                    <a:pt x="10583" y="8906"/>
                  </a:lnTo>
                  <a:lnTo>
                    <a:pt x="10478" y="8697"/>
                  </a:lnTo>
                  <a:lnTo>
                    <a:pt x="10268" y="8487"/>
                  </a:lnTo>
                  <a:lnTo>
                    <a:pt x="10163" y="8277"/>
                  </a:lnTo>
                  <a:lnTo>
                    <a:pt x="10163" y="7858"/>
                  </a:lnTo>
                  <a:lnTo>
                    <a:pt x="10268" y="7439"/>
                  </a:lnTo>
                  <a:lnTo>
                    <a:pt x="10373" y="7230"/>
                  </a:lnTo>
                  <a:lnTo>
                    <a:pt x="10373" y="7125"/>
                  </a:lnTo>
                  <a:lnTo>
                    <a:pt x="11002" y="6915"/>
                  </a:lnTo>
                  <a:lnTo>
                    <a:pt x="11316" y="6915"/>
                  </a:lnTo>
                  <a:lnTo>
                    <a:pt x="11735" y="6601"/>
                  </a:lnTo>
                  <a:lnTo>
                    <a:pt x="11630" y="6391"/>
                  </a:lnTo>
                  <a:lnTo>
                    <a:pt x="10897" y="6077"/>
                  </a:lnTo>
                  <a:lnTo>
                    <a:pt x="9744" y="6077"/>
                  </a:lnTo>
                  <a:lnTo>
                    <a:pt x="9430" y="5972"/>
                  </a:lnTo>
                  <a:lnTo>
                    <a:pt x="9011" y="5658"/>
                  </a:lnTo>
                  <a:lnTo>
                    <a:pt x="8592" y="5239"/>
                  </a:lnTo>
                  <a:lnTo>
                    <a:pt x="8277" y="5029"/>
                  </a:lnTo>
                  <a:lnTo>
                    <a:pt x="7544" y="4401"/>
                  </a:lnTo>
                  <a:lnTo>
                    <a:pt x="6706" y="3982"/>
                  </a:lnTo>
                  <a:lnTo>
                    <a:pt x="6601" y="3772"/>
                  </a:lnTo>
                  <a:lnTo>
                    <a:pt x="6392" y="3353"/>
                  </a:lnTo>
                  <a:lnTo>
                    <a:pt x="6077" y="1991"/>
                  </a:lnTo>
                  <a:lnTo>
                    <a:pt x="6077" y="1886"/>
                  </a:lnTo>
                  <a:lnTo>
                    <a:pt x="6601" y="943"/>
                  </a:lnTo>
                  <a:lnTo>
                    <a:pt x="5972" y="629"/>
                  </a:lnTo>
                  <a:lnTo>
                    <a:pt x="4925" y="838"/>
                  </a:lnTo>
                  <a:lnTo>
                    <a:pt x="4925" y="629"/>
                  </a:lnTo>
                  <a:lnTo>
                    <a:pt x="4820" y="419"/>
                  </a:lnTo>
                  <a:lnTo>
                    <a:pt x="4610" y="210"/>
                  </a:lnTo>
                  <a:lnTo>
                    <a:pt x="4401" y="105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4682250" y="4347900"/>
              <a:ext cx="204325" cy="170300"/>
            </a:xfrm>
            <a:custGeom>
              <a:avLst/>
              <a:gdLst/>
              <a:ahLst/>
              <a:cxnLst/>
              <a:rect l="l" t="t" r="r" b="b"/>
              <a:pathLst>
                <a:path w="8173" h="6812" extrusionOk="0">
                  <a:moveTo>
                    <a:pt x="3353" y="1"/>
                  </a:moveTo>
                  <a:lnTo>
                    <a:pt x="3039" y="420"/>
                  </a:lnTo>
                  <a:lnTo>
                    <a:pt x="2829" y="1049"/>
                  </a:lnTo>
                  <a:lnTo>
                    <a:pt x="2200" y="1468"/>
                  </a:lnTo>
                  <a:lnTo>
                    <a:pt x="1676" y="2096"/>
                  </a:lnTo>
                  <a:lnTo>
                    <a:pt x="1153" y="2306"/>
                  </a:lnTo>
                  <a:lnTo>
                    <a:pt x="524" y="3039"/>
                  </a:lnTo>
                  <a:lnTo>
                    <a:pt x="943" y="3249"/>
                  </a:lnTo>
                  <a:lnTo>
                    <a:pt x="943" y="4192"/>
                  </a:lnTo>
                  <a:lnTo>
                    <a:pt x="419" y="4716"/>
                  </a:lnTo>
                  <a:lnTo>
                    <a:pt x="0" y="4611"/>
                  </a:lnTo>
                  <a:lnTo>
                    <a:pt x="105" y="5240"/>
                  </a:lnTo>
                  <a:lnTo>
                    <a:pt x="210" y="5868"/>
                  </a:lnTo>
                  <a:lnTo>
                    <a:pt x="314" y="6392"/>
                  </a:lnTo>
                  <a:lnTo>
                    <a:pt x="419" y="6602"/>
                  </a:lnTo>
                  <a:lnTo>
                    <a:pt x="524" y="6707"/>
                  </a:lnTo>
                  <a:lnTo>
                    <a:pt x="419" y="6811"/>
                  </a:lnTo>
                  <a:lnTo>
                    <a:pt x="2096" y="6497"/>
                  </a:lnTo>
                  <a:lnTo>
                    <a:pt x="3458" y="6183"/>
                  </a:lnTo>
                  <a:lnTo>
                    <a:pt x="4505" y="5973"/>
                  </a:lnTo>
                  <a:lnTo>
                    <a:pt x="5029" y="5868"/>
                  </a:lnTo>
                  <a:lnTo>
                    <a:pt x="5763" y="5764"/>
                  </a:lnTo>
                  <a:lnTo>
                    <a:pt x="7230" y="5659"/>
                  </a:lnTo>
                  <a:lnTo>
                    <a:pt x="8068" y="5659"/>
                  </a:lnTo>
                  <a:lnTo>
                    <a:pt x="8068" y="4506"/>
                  </a:lnTo>
                  <a:lnTo>
                    <a:pt x="7963" y="4087"/>
                  </a:lnTo>
                  <a:lnTo>
                    <a:pt x="7963" y="3878"/>
                  </a:lnTo>
                  <a:lnTo>
                    <a:pt x="8068" y="3563"/>
                  </a:lnTo>
                  <a:lnTo>
                    <a:pt x="8173" y="3249"/>
                  </a:lnTo>
                  <a:lnTo>
                    <a:pt x="8173" y="2725"/>
                  </a:lnTo>
                  <a:lnTo>
                    <a:pt x="7649" y="2620"/>
                  </a:lnTo>
                  <a:lnTo>
                    <a:pt x="6915" y="2306"/>
                  </a:lnTo>
                  <a:lnTo>
                    <a:pt x="5763" y="1887"/>
                  </a:lnTo>
                  <a:lnTo>
                    <a:pt x="4925" y="1049"/>
                  </a:lnTo>
                  <a:lnTo>
                    <a:pt x="4505" y="734"/>
                  </a:lnTo>
                  <a:lnTo>
                    <a:pt x="3877" y="525"/>
                  </a:lnTo>
                  <a:lnTo>
                    <a:pt x="3772" y="525"/>
                  </a:lnTo>
                  <a:lnTo>
                    <a:pt x="3772" y="420"/>
                  </a:lnTo>
                  <a:lnTo>
                    <a:pt x="335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4886550" y="4122650"/>
              <a:ext cx="348400" cy="463650"/>
            </a:xfrm>
            <a:custGeom>
              <a:avLst/>
              <a:gdLst/>
              <a:ahLst/>
              <a:cxnLst/>
              <a:rect l="l" t="t" r="r" b="b"/>
              <a:pathLst>
                <a:path w="13936" h="18546" extrusionOk="0">
                  <a:moveTo>
                    <a:pt x="2201" y="0"/>
                  </a:moveTo>
                  <a:lnTo>
                    <a:pt x="2096" y="105"/>
                  </a:lnTo>
                  <a:lnTo>
                    <a:pt x="1572" y="105"/>
                  </a:lnTo>
                  <a:lnTo>
                    <a:pt x="1048" y="839"/>
                  </a:lnTo>
                  <a:lnTo>
                    <a:pt x="210" y="210"/>
                  </a:lnTo>
                  <a:lnTo>
                    <a:pt x="1" y="629"/>
                  </a:lnTo>
                  <a:lnTo>
                    <a:pt x="839" y="1782"/>
                  </a:lnTo>
                  <a:lnTo>
                    <a:pt x="1048" y="2305"/>
                  </a:lnTo>
                  <a:lnTo>
                    <a:pt x="1677" y="2620"/>
                  </a:lnTo>
                  <a:lnTo>
                    <a:pt x="1886" y="3144"/>
                  </a:lnTo>
                  <a:lnTo>
                    <a:pt x="1886" y="3772"/>
                  </a:lnTo>
                  <a:lnTo>
                    <a:pt x="1467" y="4610"/>
                  </a:lnTo>
                  <a:lnTo>
                    <a:pt x="524" y="4820"/>
                  </a:lnTo>
                  <a:lnTo>
                    <a:pt x="1" y="5239"/>
                  </a:lnTo>
                  <a:lnTo>
                    <a:pt x="105" y="5553"/>
                  </a:lnTo>
                  <a:lnTo>
                    <a:pt x="315" y="5658"/>
                  </a:lnTo>
                  <a:lnTo>
                    <a:pt x="944" y="5868"/>
                  </a:lnTo>
                  <a:lnTo>
                    <a:pt x="1363" y="5868"/>
                  </a:lnTo>
                  <a:lnTo>
                    <a:pt x="1782" y="6077"/>
                  </a:lnTo>
                  <a:lnTo>
                    <a:pt x="2096" y="6182"/>
                  </a:lnTo>
                  <a:lnTo>
                    <a:pt x="2515" y="6392"/>
                  </a:lnTo>
                  <a:lnTo>
                    <a:pt x="2725" y="6601"/>
                  </a:lnTo>
                  <a:lnTo>
                    <a:pt x="2934" y="6915"/>
                  </a:lnTo>
                  <a:lnTo>
                    <a:pt x="2829" y="7230"/>
                  </a:lnTo>
                  <a:lnTo>
                    <a:pt x="2725" y="7649"/>
                  </a:lnTo>
                  <a:lnTo>
                    <a:pt x="2306" y="8278"/>
                  </a:lnTo>
                  <a:lnTo>
                    <a:pt x="2515" y="8592"/>
                  </a:lnTo>
                  <a:lnTo>
                    <a:pt x="2829" y="8697"/>
                  </a:lnTo>
                  <a:lnTo>
                    <a:pt x="3039" y="8697"/>
                  </a:lnTo>
                  <a:lnTo>
                    <a:pt x="3144" y="8801"/>
                  </a:lnTo>
                  <a:lnTo>
                    <a:pt x="3772" y="8801"/>
                  </a:lnTo>
                  <a:lnTo>
                    <a:pt x="4715" y="8592"/>
                  </a:lnTo>
                  <a:lnTo>
                    <a:pt x="5763" y="8801"/>
                  </a:lnTo>
                  <a:lnTo>
                    <a:pt x="5658" y="9221"/>
                  </a:lnTo>
                  <a:lnTo>
                    <a:pt x="4715" y="9011"/>
                  </a:lnTo>
                  <a:lnTo>
                    <a:pt x="3877" y="9221"/>
                  </a:lnTo>
                  <a:lnTo>
                    <a:pt x="3144" y="9221"/>
                  </a:lnTo>
                  <a:lnTo>
                    <a:pt x="2934" y="9116"/>
                  </a:lnTo>
                  <a:lnTo>
                    <a:pt x="2620" y="9116"/>
                  </a:lnTo>
                  <a:lnTo>
                    <a:pt x="2306" y="9011"/>
                  </a:lnTo>
                  <a:lnTo>
                    <a:pt x="1991" y="8697"/>
                  </a:lnTo>
                  <a:lnTo>
                    <a:pt x="1886" y="9221"/>
                  </a:lnTo>
                  <a:lnTo>
                    <a:pt x="1048" y="10478"/>
                  </a:lnTo>
                  <a:lnTo>
                    <a:pt x="839" y="10687"/>
                  </a:lnTo>
                  <a:lnTo>
                    <a:pt x="734" y="11211"/>
                  </a:lnTo>
                  <a:lnTo>
                    <a:pt x="629" y="11526"/>
                  </a:lnTo>
                  <a:lnTo>
                    <a:pt x="420" y="11735"/>
                  </a:lnTo>
                  <a:lnTo>
                    <a:pt x="420" y="12259"/>
                  </a:lnTo>
                  <a:lnTo>
                    <a:pt x="315" y="12783"/>
                  </a:lnTo>
                  <a:lnTo>
                    <a:pt x="210" y="13097"/>
                  </a:lnTo>
                  <a:lnTo>
                    <a:pt x="315" y="13412"/>
                  </a:lnTo>
                  <a:lnTo>
                    <a:pt x="315" y="13516"/>
                  </a:lnTo>
                  <a:lnTo>
                    <a:pt x="315" y="14669"/>
                  </a:lnTo>
                  <a:lnTo>
                    <a:pt x="1048" y="14774"/>
                  </a:lnTo>
                  <a:lnTo>
                    <a:pt x="1572" y="15088"/>
                  </a:lnTo>
                  <a:lnTo>
                    <a:pt x="2934" y="15088"/>
                  </a:lnTo>
                  <a:lnTo>
                    <a:pt x="3249" y="14983"/>
                  </a:lnTo>
                  <a:lnTo>
                    <a:pt x="3563" y="15088"/>
                  </a:lnTo>
                  <a:lnTo>
                    <a:pt x="3668" y="15193"/>
                  </a:lnTo>
                  <a:lnTo>
                    <a:pt x="3772" y="15402"/>
                  </a:lnTo>
                  <a:lnTo>
                    <a:pt x="3877" y="15821"/>
                  </a:lnTo>
                  <a:lnTo>
                    <a:pt x="4192" y="16031"/>
                  </a:lnTo>
                  <a:lnTo>
                    <a:pt x="4820" y="16240"/>
                  </a:lnTo>
                  <a:lnTo>
                    <a:pt x="5763" y="16345"/>
                  </a:lnTo>
                  <a:lnTo>
                    <a:pt x="6182" y="16345"/>
                  </a:lnTo>
                  <a:lnTo>
                    <a:pt x="6706" y="16555"/>
                  </a:lnTo>
                  <a:lnTo>
                    <a:pt x="6811" y="16555"/>
                  </a:lnTo>
                  <a:lnTo>
                    <a:pt x="7020" y="16660"/>
                  </a:lnTo>
                  <a:lnTo>
                    <a:pt x="7230" y="16974"/>
                  </a:lnTo>
                  <a:lnTo>
                    <a:pt x="7649" y="17498"/>
                  </a:lnTo>
                  <a:lnTo>
                    <a:pt x="7859" y="18126"/>
                  </a:lnTo>
                  <a:lnTo>
                    <a:pt x="8173" y="18441"/>
                  </a:lnTo>
                  <a:lnTo>
                    <a:pt x="8697" y="18546"/>
                  </a:lnTo>
                  <a:lnTo>
                    <a:pt x="8906" y="18546"/>
                  </a:lnTo>
                  <a:lnTo>
                    <a:pt x="9116" y="18441"/>
                  </a:lnTo>
                  <a:lnTo>
                    <a:pt x="9326" y="18336"/>
                  </a:lnTo>
                  <a:lnTo>
                    <a:pt x="9326" y="18126"/>
                  </a:lnTo>
                  <a:lnTo>
                    <a:pt x="9326" y="17917"/>
                  </a:lnTo>
                  <a:lnTo>
                    <a:pt x="9326" y="17603"/>
                  </a:lnTo>
                  <a:lnTo>
                    <a:pt x="9326" y="17288"/>
                  </a:lnTo>
                  <a:lnTo>
                    <a:pt x="9430" y="16660"/>
                  </a:lnTo>
                  <a:lnTo>
                    <a:pt x="9535" y="16660"/>
                  </a:lnTo>
                  <a:lnTo>
                    <a:pt x="10059" y="16345"/>
                  </a:lnTo>
                  <a:lnTo>
                    <a:pt x="10688" y="16031"/>
                  </a:lnTo>
                  <a:lnTo>
                    <a:pt x="11107" y="16031"/>
                  </a:lnTo>
                  <a:lnTo>
                    <a:pt x="11316" y="15926"/>
                  </a:lnTo>
                  <a:lnTo>
                    <a:pt x="11631" y="15717"/>
                  </a:lnTo>
                  <a:lnTo>
                    <a:pt x="11840" y="15612"/>
                  </a:lnTo>
                  <a:lnTo>
                    <a:pt x="12154" y="15507"/>
                  </a:lnTo>
                  <a:lnTo>
                    <a:pt x="12259" y="15402"/>
                  </a:lnTo>
                  <a:lnTo>
                    <a:pt x="12574" y="15402"/>
                  </a:lnTo>
                  <a:lnTo>
                    <a:pt x="12574" y="15297"/>
                  </a:lnTo>
                  <a:lnTo>
                    <a:pt x="12993" y="15193"/>
                  </a:lnTo>
                  <a:lnTo>
                    <a:pt x="13202" y="14983"/>
                  </a:lnTo>
                  <a:lnTo>
                    <a:pt x="13412" y="14774"/>
                  </a:lnTo>
                  <a:lnTo>
                    <a:pt x="13517" y="14459"/>
                  </a:lnTo>
                  <a:lnTo>
                    <a:pt x="13517" y="13935"/>
                  </a:lnTo>
                  <a:lnTo>
                    <a:pt x="13412" y="13307"/>
                  </a:lnTo>
                  <a:lnTo>
                    <a:pt x="13412" y="13097"/>
                  </a:lnTo>
                  <a:lnTo>
                    <a:pt x="13412" y="12992"/>
                  </a:lnTo>
                  <a:lnTo>
                    <a:pt x="13412" y="12888"/>
                  </a:lnTo>
                  <a:lnTo>
                    <a:pt x="13412" y="12783"/>
                  </a:lnTo>
                  <a:lnTo>
                    <a:pt x="13412" y="12678"/>
                  </a:lnTo>
                  <a:lnTo>
                    <a:pt x="13307" y="12364"/>
                  </a:lnTo>
                  <a:lnTo>
                    <a:pt x="13307" y="12154"/>
                  </a:lnTo>
                  <a:lnTo>
                    <a:pt x="13202" y="12154"/>
                  </a:lnTo>
                  <a:lnTo>
                    <a:pt x="13307" y="12049"/>
                  </a:lnTo>
                  <a:lnTo>
                    <a:pt x="13517" y="12049"/>
                  </a:lnTo>
                  <a:lnTo>
                    <a:pt x="13621" y="11945"/>
                  </a:lnTo>
                  <a:lnTo>
                    <a:pt x="13726" y="11840"/>
                  </a:lnTo>
                  <a:lnTo>
                    <a:pt x="13936" y="11316"/>
                  </a:lnTo>
                  <a:lnTo>
                    <a:pt x="13936" y="11106"/>
                  </a:lnTo>
                  <a:lnTo>
                    <a:pt x="13831" y="10792"/>
                  </a:lnTo>
                  <a:lnTo>
                    <a:pt x="13621" y="10583"/>
                  </a:lnTo>
                  <a:lnTo>
                    <a:pt x="13307" y="10583"/>
                  </a:lnTo>
                  <a:lnTo>
                    <a:pt x="12678" y="10687"/>
                  </a:lnTo>
                  <a:lnTo>
                    <a:pt x="12574" y="10687"/>
                  </a:lnTo>
                  <a:lnTo>
                    <a:pt x="12364" y="10792"/>
                  </a:lnTo>
                  <a:lnTo>
                    <a:pt x="11002" y="10792"/>
                  </a:lnTo>
                  <a:lnTo>
                    <a:pt x="10792" y="10897"/>
                  </a:lnTo>
                  <a:lnTo>
                    <a:pt x="10059" y="10897"/>
                  </a:lnTo>
                  <a:lnTo>
                    <a:pt x="9954" y="11002"/>
                  </a:lnTo>
                  <a:lnTo>
                    <a:pt x="9849" y="11002"/>
                  </a:lnTo>
                  <a:lnTo>
                    <a:pt x="9430" y="11106"/>
                  </a:lnTo>
                  <a:lnTo>
                    <a:pt x="9116" y="11316"/>
                  </a:lnTo>
                  <a:lnTo>
                    <a:pt x="9011" y="11316"/>
                  </a:lnTo>
                  <a:lnTo>
                    <a:pt x="9011" y="11106"/>
                  </a:lnTo>
                  <a:lnTo>
                    <a:pt x="9011" y="10897"/>
                  </a:lnTo>
                  <a:lnTo>
                    <a:pt x="8906" y="10687"/>
                  </a:lnTo>
                  <a:lnTo>
                    <a:pt x="8697" y="10478"/>
                  </a:lnTo>
                  <a:lnTo>
                    <a:pt x="8592" y="10373"/>
                  </a:lnTo>
                  <a:lnTo>
                    <a:pt x="8487" y="10373"/>
                  </a:lnTo>
                  <a:lnTo>
                    <a:pt x="8173" y="10268"/>
                  </a:lnTo>
                  <a:lnTo>
                    <a:pt x="7963" y="10164"/>
                  </a:lnTo>
                  <a:lnTo>
                    <a:pt x="7859" y="10059"/>
                  </a:lnTo>
                  <a:lnTo>
                    <a:pt x="7649" y="10059"/>
                  </a:lnTo>
                  <a:lnTo>
                    <a:pt x="7649" y="9954"/>
                  </a:lnTo>
                  <a:lnTo>
                    <a:pt x="7544" y="9954"/>
                  </a:lnTo>
                  <a:lnTo>
                    <a:pt x="7230" y="9744"/>
                  </a:lnTo>
                  <a:lnTo>
                    <a:pt x="6916" y="9744"/>
                  </a:lnTo>
                  <a:lnTo>
                    <a:pt x="6706" y="9430"/>
                  </a:lnTo>
                  <a:lnTo>
                    <a:pt x="6392" y="9325"/>
                  </a:lnTo>
                  <a:lnTo>
                    <a:pt x="6182" y="9325"/>
                  </a:lnTo>
                  <a:lnTo>
                    <a:pt x="6077" y="9221"/>
                  </a:lnTo>
                  <a:lnTo>
                    <a:pt x="5658" y="9221"/>
                  </a:lnTo>
                  <a:lnTo>
                    <a:pt x="5868" y="9116"/>
                  </a:lnTo>
                  <a:lnTo>
                    <a:pt x="5973" y="9011"/>
                  </a:lnTo>
                  <a:lnTo>
                    <a:pt x="5973" y="8906"/>
                  </a:lnTo>
                  <a:lnTo>
                    <a:pt x="5973" y="8801"/>
                  </a:lnTo>
                  <a:lnTo>
                    <a:pt x="6182" y="8801"/>
                  </a:lnTo>
                  <a:lnTo>
                    <a:pt x="6392" y="8906"/>
                  </a:lnTo>
                  <a:lnTo>
                    <a:pt x="6601" y="8906"/>
                  </a:lnTo>
                  <a:lnTo>
                    <a:pt x="6916" y="9116"/>
                  </a:lnTo>
                  <a:lnTo>
                    <a:pt x="7125" y="9116"/>
                  </a:lnTo>
                  <a:lnTo>
                    <a:pt x="7335" y="9011"/>
                  </a:lnTo>
                  <a:lnTo>
                    <a:pt x="7544" y="8906"/>
                  </a:lnTo>
                  <a:lnTo>
                    <a:pt x="7649" y="8801"/>
                  </a:lnTo>
                  <a:lnTo>
                    <a:pt x="7859" y="8697"/>
                  </a:lnTo>
                  <a:lnTo>
                    <a:pt x="8068" y="8382"/>
                  </a:lnTo>
                  <a:lnTo>
                    <a:pt x="8383" y="8278"/>
                  </a:lnTo>
                  <a:lnTo>
                    <a:pt x="8802" y="7963"/>
                  </a:lnTo>
                  <a:lnTo>
                    <a:pt x="9011" y="7544"/>
                  </a:lnTo>
                  <a:lnTo>
                    <a:pt x="9011" y="7439"/>
                  </a:lnTo>
                  <a:lnTo>
                    <a:pt x="9011" y="7230"/>
                  </a:lnTo>
                  <a:lnTo>
                    <a:pt x="8906" y="7125"/>
                  </a:lnTo>
                  <a:lnTo>
                    <a:pt x="9011" y="6706"/>
                  </a:lnTo>
                  <a:lnTo>
                    <a:pt x="9011" y="6601"/>
                  </a:lnTo>
                  <a:lnTo>
                    <a:pt x="9116" y="6392"/>
                  </a:lnTo>
                  <a:lnTo>
                    <a:pt x="9116" y="6287"/>
                  </a:lnTo>
                  <a:lnTo>
                    <a:pt x="9011" y="6077"/>
                  </a:lnTo>
                  <a:lnTo>
                    <a:pt x="9011" y="5973"/>
                  </a:lnTo>
                  <a:lnTo>
                    <a:pt x="9011" y="5553"/>
                  </a:lnTo>
                  <a:lnTo>
                    <a:pt x="9011" y="5344"/>
                  </a:lnTo>
                  <a:lnTo>
                    <a:pt x="8906" y="5134"/>
                  </a:lnTo>
                  <a:lnTo>
                    <a:pt x="8802" y="5134"/>
                  </a:lnTo>
                  <a:lnTo>
                    <a:pt x="8697" y="5030"/>
                  </a:lnTo>
                  <a:lnTo>
                    <a:pt x="9011" y="5030"/>
                  </a:lnTo>
                  <a:lnTo>
                    <a:pt x="9326" y="4820"/>
                  </a:lnTo>
                  <a:lnTo>
                    <a:pt x="9535" y="5134"/>
                  </a:lnTo>
                  <a:lnTo>
                    <a:pt x="9849" y="5239"/>
                  </a:lnTo>
                  <a:lnTo>
                    <a:pt x="10268" y="5134"/>
                  </a:lnTo>
                  <a:lnTo>
                    <a:pt x="10583" y="5134"/>
                  </a:lnTo>
                  <a:lnTo>
                    <a:pt x="10792" y="5030"/>
                  </a:lnTo>
                  <a:lnTo>
                    <a:pt x="10897" y="4925"/>
                  </a:lnTo>
                  <a:lnTo>
                    <a:pt x="11002" y="4820"/>
                  </a:lnTo>
                  <a:lnTo>
                    <a:pt x="11211" y="4820"/>
                  </a:lnTo>
                  <a:lnTo>
                    <a:pt x="11316" y="4715"/>
                  </a:lnTo>
                  <a:lnTo>
                    <a:pt x="11421" y="4610"/>
                  </a:lnTo>
                  <a:lnTo>
                    <a:pt x="11526" y="4610"/>
                  </a:lnTo>
                  <a:lnTo>
                    <a:pt x="11735" y="4401"/>
                  </a:lnTo>
                  <a:lnTo>
                    <a:pt x="11945" y="4087"/>
                  </a:lnTo>
                  <a:lnTo>
                    <a:pt x="12259" y="3877"/>
                  </a:lnTo>
                  <a:lnTo>
                    <a:pt x="12364" y="3563"/>
                  </a:lnTo>
                  <a:lnTo>
                    <a:pt x="12364" y="3353"/>
                  </a:lnTo>
                  <a:lnTo>
                    <a:pt x="12364" y="3248"/>
                  </a:lnTo>
                  <a:lnTo>
                    <a:pt x="12154" y="3039"/>
                  </a:lnTo>
                  <a:lnTo>
                    <a:pt x="12154" y="2934"/>
                  </a:lnTo>
                  <a:lnTo>
                    <a:pt x="11421" y="2410"/>
                  </a:lnTo>
                  <a:lnTo>
                    <a:pt x="11002" y="2305"/>
                  </a:lnTo>
                  <a:lnTo>
                    <a:pt x="9849" y="2201"/>
                  </a:lnTo>
                  <a:lnTo>
                    <a:pt x="9326" y="2096"/>
                  </a:lnTo>
                  <a:lnTo>
                    <a:pt x="8697" y="2096"/>
                  </a:lnTo>
                  <a:lnTo>
                    <a:pt x="7754" y="2305"/>
                  </a:lnTo>
                  <a:lnTo>
                    <a:pt x="7020" y="1153"/>
                  </a:lnTo>
                  <a:lnTo>
                    <a:pt x="6287" y="943"/>
                  </a:lnTo>
                  <a:lnTo>
                    <a:pt x="5973" y="419"/>
                  </a:lnTo>
                  <a:lnTo>
                    <a:pt x="5763" y="524"/>
                  </a:lnTo>
                  <a:lnTo>
                    <a:pt x="4820" y="105"/>
                  </a:lnTo>
                  <a:lnTo>
                    <a:pt x="4192" y="419"/>
                  </a:lnTo>
                  <a:lnTo>
                    <a:pt x="2934" y="629"/>
                  </a:lnTo>
                  <a:lnTo>
                    <a:pt x="2410" y="21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4126925" y="3569950"/>
              <a:ext cx="264600" cy="172900"/>
            </a:xfrm>
            <a:custGeom>
              <a:avLst/>
              <a:gdLst/>
              <a:ahLst/>
              <a:cxnLst/>
              <a:rect l="l" t="t" r="r" b="b"/>
              <a:pathLst>
                <a:path w="10584" h="6916" extrusionOk="0">
                  <a:moveTo>
                    <a:pt x="5554" y="1"/>
                  </a:moveTo>
                  <a:lnTo>
                    <a:pt x="5030" y="210"/>
                  </a:lnTo>
                  <a:lnTo>
                    <a:pt x="4297" y="210"/>
                  </a:lnTo>
                  <a:lnTo>
                    <a:pt x="4192" y="106"/>
                  </a:lnTo>
                  <a:lnTo>
                    <a:pt x="4087" y="420"/>
                  </a:lnTo>
                  <a:lnTo>
                    <a:pt x="3877" y="1363"/>
                  </a:lnTo>
                  <a:lnTo>
                    <a:pt x="3144" y="1363"/>
                  </a:lnTo>
                  <a:lnTo>
                    <a:pt x="2934" y="1887"/>
                  </a:lnTo>
                  <a:lnTo>
                    <a:pt x="2830" y="2096"/>
                  </a:lnTo>
                  <a:lnTo>
                    <a:pt x="2620" y="2306"/>
                  </a:lnTo>
                  <a:lnTo>
                    <a:pt x="2306" y="2515"/>
                  </a:lnTo>
                  <a:lnTo>
                    <a:pt x="1782" y="2515"/>
                  </a:lnTo>
                  <a:lnTo>
                    <a:pt x="1" y="2411"/>
                  </a:lnTo>
                  <a:lnTo>
                    <a:pt x="1" y="2411"/>
                  </a:lnTo>
                  <a:lnTo>
                    <a:pt x="1363" y="3354"/>
                  </a:lnTo>
                  <a:lnTo>
                    <a:pt x="1677" y="3563"/>
                  </a:lnTo>
                  <a:lnTo>
                    <a:pt x="1782" y="3877"/>
                  </a:lnTo>
                  <a:lnTo>
                    <a:pt x="1887" y="4297"/>
                  </a:lnTo>
                  <a:lnTo>
                    <a:pt x="1992" y="4611"/>
                  </a:lnTo>
                  <a:lnTo>
                    <a:pt x="2096" y="4820"/>
                  </a:lnTo>
                  <a:lnTo>
                    <a:pt x="2515" y="5030"/>
                  </a:lnTo>
                  <a:lnTo>
                    <a:pt x="2620" y="5135"/>
                  </a:lnTo>
                  <a:lnTo>
                    <a:pt x="3039" y="5868"/>
                  </a:lnTo>
                  <a:lnTo>
                    <a:pt x="3354" y="6392"/>
                  </a:lnTo>
                  <a:lnTo>
                    <a:pt x="4087" y="6706"/>
                  </a:lnTo>
                  <a:lnTo>
                    <a:pt x="4297" y="6497"/>
                  </a:lnTo>
                  <a:lnTo>
                    <a:pt x="4716" y="6392"/>
                  </a:lnTo>
                  <a:lnTo>
                    <a:pt x="5030" y="6497"/>
                  </a:lnTo>
                  <a:lnTo>
                    <a:pt x="5449" y="6602"/>
                  </a:lnTo>
                  <a:lnTo>
                    <a:pt x="5868" y="6916"/>
                  </a:lnTo>
                  <a:lnTo>
                    <a:pt x="6392" y="6811"/>
                  </a:lnTo>
                  <a:lnTo>
                    <a:pt x="6706" y="6811"/>
                  </a:lnTo>
                  <a:lnTo>
                    <a:pt x="6811" y="6602"/>
                  </a:lnTo>
                  <a:lnTo>
                    <a:pt x="7125" y="6183"/>
                  </a:lnTo>
                  <a:lnTo>
                    <a:pt x="7440" y="5868"/>
                  </a:lnTo>
                  <a:lnTo>
                    <a:pt x="7754" y="5763"/>
                  </a:lnTo>
                  <a:lnTo>
                    <a:pt x="8173" y="5449"/>
                  </a:lnTo>
                  <a:lnTo>
                    <a:pt x="8488" y="5135"/>
                  </a:lnTo>
                  <a:lnTo>
                    <a:pt x="9011" y="4506"/>
                  </a:lnTo>
                  <a:lnTo>
                    <a:pt x="9221" y="4192"/>
                  </a:lnTo>
                  <a:lnTo>
                    <a:pt x="9535" y="3982"/>
                  </a:lnTo>
                  <a:lnTo>
                    <a:pt x="9954" y="3877"/>
                  </a:lnTo>
                  <a:lnTo>
                    <a:pt x="10269" y="3773"/>
                  </a:lnTo>
                  <a:lnTo>
                    <a:pt x="10374" y="3773"/>
                  </a:lnTo>
                  <a:lnTo>
                    <a:pt x="10583" y="3563"/>
                  </a:lnTo>
                  <a:lnTo>
                    <a:pt x="10478" y="1887"/>
                  </a:lnTo>
                  <a:lnTo>
                    <a:pt x="10059" y="1992"/>
                  </a:lnTo>
                  <a:lnTo>
                    <a:pt x="8173" y="1992"/>
                  </a:lnTo>
                  <a:lnTo>
                    <a:pt x="7335" y="1887"/>
                  </a:lnTo>
                  <a:lnTo>
                    <a:pt x="6287" y="1363"/>
                  </a:lnTo>
                  <a:lnTo>
                    <a:pt x="6287" y="1258"/>
                  </a:lnTo>
                  <a:lnTo>
                    <a:pt x="6183" y="1049"/>
                  </a:lnTo>
                  <a:lnTo>
                    <a:pt x="6078" y="525"/>
                  </a:lnTo>
                  <a:lnTo>
                    <a:pt x="5868" y="31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4216000" y="3459950"/>
              <a:ext cx="199100" cy="149325"/>
            </a:xfrm>
            <a:custGeom>
              <a:avLst/>
              <a:gdLst/>
              <a:ahLst/>
              <a:cxnLst/>
              <a:rect l="l" t="t" r="r" b="b"/>
              <a:pathLst>
                <a:path w="7964" h="5973" extrusionOk="0">
                  <a:moveTo>
                    <a:pt x="5868" y="0"/>
                  </a:moveTo>
                  <a:lnTo>
                    <a:pt x="5344" y="838"/>
                  </a:lnTo>
                  <a:lnTo>
                    <a:pt x="5134" y="1153"/>
                  </a:lnTo>
                  <a:lnTo>
                    <a:pt x="4925" y="1258"/>
                  </a:lnTo>
                  <a:lnTo>
                    <a:pt x="4820" y="1258"/>
                  </a:lnTo>
                  <a:lnTo>
                    <a:pt x="4296" y="943"/>
                  </a:lnTo>
                  <a:lnTo>
                    <a:pt x="3877" y="943"/>
                  </a:lnTo>
                  <a:lnTo>
                    <a:pt x="3143" y="1781"/>
                  </a:lnTo>
                  <a:lnTo>
                    <a:pt x="2934" y="1886"/>
                  </a:lnTo>
                  <a:lnTo>
                    <a:pt x="2410" y="1886"/>
                  </a:lnTo>
                  <a:lnTo>
                    <a:pt x="2200" y="1781"/>
                  </a:lnTo>
                  <a:lnTo>
                    <a:pt x="1677" y="1886"/>
                  </a:lnTo>
                  <a:lnTo>
                    <a:pt x="1048" y="1991"/>
                  </a:lnTo>
                  <a:lnTo>
                    <a:pt x="734" y="1991"/>
                  </a:lnTo>
                  <a:lnTo>
                    <a:pt x="629" y="2096"/>
                  </a:lnTo>
                  <a:lnTo>
                    <a:pt x="524" y="2515"/>
                  </a:lnTo>
                  <a:lnTo>
                    <a:pt x="419" y="2724"/>
                  </a:lnTo>
                  <a:lnTo>
                    <a:pt x="314" y="2934"/>
                  </a:lnTo>
                  <a:lnTo>
                    <a:pt x="210" y="2934"/>
                  </a:lnTo>
                  <a:lnTo>
                    <a:pt x="0" y="3144"/>
                  </a:lnTo>
                  <a:lnTo>
                    <a:pt x="629" y="3877"/>
                  </a:lnTo>
                  <a:lnTo>
                    <a:pt x="943" y="4191"/>
                  </a:lnTo>
                  <a:lnTo>
                    <a:pt x="1362" y="4191"/>
                  </a:lnTo>
                  <a:lnTo>
                    <a:pt x="1991" y="3877"/>
                  </a:lnTo>
                  <a:lnTo>
                    <a:pt x="2096" y="3982"/>
                  </a:lnTo>
                  <a:lnTo>
                    <a:pt x="2620" y="4296"/>
                  </a:lnTo>
                  <a:lnTo>
                    <a:pt x="2829" y="4610"/>
                  </a:lnTo>
                  <a:lnTo>
                    <a:pt x="2934" y="4925"/>
                  </a:lnTo>
                  <a:lnTo>
                    <a:pt x="3039" y="5449"/>
                  </a:lnTo>
                  <a:lnTo>
                    <a:pt x="3982" y="5868"/>
                  </a:lnTo>
                  <a:lnTo>
                    <a:pt x="4610" y="5972"/>
                  </a:lnTo>
                  <a:lnTo>
                    <a:pt x="6391" y="5972"/>
                  </a:lnTo>
                  <a:lnTo>
                    <a:pt x="6915" y="5868"/>
                  </a:lnTo>
                  <a:lnTo>
                    <a:pt x="7230" y="5553"/>
                  </a:lnTo>
                  <a:lnTo>
                    <a:pt x="7230" y="3877"/>
                  </a:lnTo>
                  <a:lnTo>
                    <a:pt x="7334" y="3877"/>
                  </a:lnTo>
                  <a:lnTo>
                    <a:pt x="7753" y="3353"/>
                  </a:lnTo>
                  <a:lnTo>
                    <a:pt x="7963" y="3039"/>
                  </a:lnTo>
                  <a:lnTo>
                    <a:pt x="7858" y="2305"/>
                  </a:lnTo>
                  <a:lnTo>
                    <a:pt x="7753" y="2305"/>
                  </a:lnTo>
                  <a:lnTo>
                    <a:pt x="7753" y="2201"/>
                  </a:lnTo>
                  <a:lnTo>
                    <a:pt x="7544" y="1781"/>
                  </a:lnTo>
                  <a:lnTo>
                    <a:pt x="7020" y="1153"/>
                  </a:lnTo>
                  <a:lnTo>
                    <a:pt x="6496" y="524"/>
                  </a:lnTo>
                  <a:lnTo>
                    <a:pt x="6391" y="315"/>
                  </a:lnTo>
                  <a:lnTo>
                    <a:pt x="586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2489825" y="3695700"/>
              <a:ext cx="49800" cy="23575"/>
            </a:xfrm>
            <a:custGeom>
              <a:avLst/>
              <a:gdLst/>
              <a:ahLst/>
              <a:cxnLst/>
              <a:rect l="l" t="t" r="r" b="b"/>
              <a:pathLst>
                <a:path w="1992" h="943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210"/>
                  </a:lnTo>
                  <a:lnTo>
                    <a:pt x="210" y="314"/>
                  </a:lnTo>
                  <a:lnTo>
                    <a:pt x="734" y="419"/>
                  </a:lnTo>
                  <a:lnTo>
                    <a:pt x="1258" y="733"/>
                  </a:lnTo>
                  <a:lnTo>
                    <a:pt x="1362" y="733"/>
                  </a:lnTo>
                  <a:lnTo>
                    <a:pt x="1572" y="943"/>
                  </a:lnTo>
                  <a:lnTo>
                    <a:pt x="1886" y="943"/>
                  </a:lnTo>
                  <a:lnTo>
                    <a:pt x="1991" y="733"/>
                  </a:lnTo>
                  <a:lnTo>
                    <a:pt x="1886" y="629"/>
                  </a:lnTo>
                  <a:lnTo>
                    <a:pt x="1572" y="629"/>
                  </a:lnTo>
                  <a:lnTo>
                    <a:pt x="1572" y="524"/>
                  </a:lnTo>
                  <a:lnTo>
                    <a:pt x="1677" y="419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572" y="210"/>
                  </a:lnTo>
                  <a:lnTo>
                    <a:pt x="1362" y="105"/>
                  </a:lnTo>
                  <a:lnTo>
                    <a:pt x="734" y="105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2434825" y="3418025"/>
              <a:ext cx="28825" cy="18375"/>
            </a:xfrm>
            <a:custGeom>
              <a:avLst/>
              <a:gdLst/>
              <a:ahLst/>
              <a:cxnLst/>
              <a:rect l="l" t="t" r="r" b="b"/>
              <a:pathLst>
                <a:path w="1153" h="735" extrusionOk="0">
                  <a:moveTo>
                    <a:pt x="734" y="1"/>
                  </a:moveTo>
                  <a:lnTo>
                    <a:pt x="419" y="210"/>
                  </a:lnTo>
                  <a:lnTo>
                    <a:pt x="0" y="420"/>
                  </a:lnTo>
                  <a:lnTo>
                    <a:pt x="0" y="525"/>
                  </a:lnTo>
                  <a:lnTo>
                    <a:pt x="0" y="734"/>
                  </a:lnTo>
                  <a:lnTo>
                    <a:pt x="524" y="734"/>
                  </a:lnTo>
                  <a:lnTo>
                    <a:pt x="734" y="630"/>
                  </a:lnTo>
                  <a:lnTo>
                    <a:pt x="1048" y="525"/>
                  </a:lnTo>
                  <a:lnTo>
                    <a:pt x="1153" y="420"/>
                  </a:lnTo>
                  <a:lnTo>
                    <a:pt x="1153" y="315"/>
                  </a:lnTo>
                  <a:lnTo>
                    <a:pt x="943" y="210"/>
                  </a:lnTo>
                  <a:lnTo>
                    <a:pt x="943" y="106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2374575" y="3496625"/>
              <a:ext cx="31450" cy="15725"/>
            </a:xfrm>
            <a:custGeom>
              <a:avLst/>
              <a:gdLst/>
              <a:ahLst/>
              <a:cxnLst/>
              <a:rect l="l" t="t" r="r" b="b"/>
              <a:pathLst>
                <a:path w="1258" h="629" extrusionOk="0">
                  <a:moveTo>
                    <a:pt x="1048" y="0"/>
                  </a:moveTo>
                  <a:lnTo>
                    <a:pt x="839" y="105"/>
                  </a:lnTo>
                  <a:lnTo>
                    <a:pt x="734" y="210"/>
                  </a:lnTo>
                  <a:lnTo>
                    <a:pt x="629" y="105"/>
                  </a:lnTo>
                  <a:lnTo>
                    <a:pt x="524" y="105"/>
                  </a:lnTo>
                  <a:lnTo>
                    <a:pt x="419" y="210"/>
                  </a:lnTo>
                  <a:lnTo>
                    <a:pt x="315" y="314"/>
                  </a:lnTo>
                  <a:lnTo>
                    <a:pt x="210" y="314"/>
                  </a:lnTo>
                  <a:lnTo>
                    <a:pt x="105" y="419"/>
                  </a:lnTo>
                  <a:lnTo>
                    <a:pt x="0" y="524"/>
                  </a:lnTo>
                  <a:lnTo>
                    <a:pt x="210" y="629"/>
                  </a:lnTo>
                  <a:lnTo>
                    <a:pt x="315" y="524"/>
                  </a:lnTo>
                  <a:lnTo>
                    <a:pt x="629" y="419"/>
                  </a:lnTo>
                  <a:lnTo>
                    <a:pt x="734" y="419"/>
                  </a:lnTo>
                  <a:lnTo>
                    <a:pt x="943" y="524"/>
                  </a:lnTo>
                  <a:lnTo>
                    <a:pt x="1153" y="419"/>
                  </a:lnTo>
                  <a:lnTo>
                    <a:pt x="1258" y="314"/>
                  </a:lnTo>
                  <a:lnTo>
                    <a:pt x="1258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2429575" y="3465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2416475" y="3465175"/>
              <a:ext cx="13125" cy="10500"/>
            </a:xfrm>
            <a:custGeom>
              <a:avLst/>
              <a:gdLst/>
              <a:ahLst/>
              <a:cxnLst/>
              <a:rect l="l" t="t" r="r" b="b"/>
              <a:pathLst>
                <a:path w="525" h="420" extrusionOk="0">
                  <a:moveTo>
                    <a:pt x="105" y="1"/>
                  </a:moveTo>
                  <a:lnTo>
                    <a:pt x="1" y="210"/>
                  </a:lnTo>
                  <a:lnTo>
                    <a:pt x="1" y="420"/>
                  </a:lnTo>
                  <a:lnTo>
                    <a:pt x="210" y="420"/>
                  </a:lnTo>
                  <a:lnTo>
                    <a:pt x="420" y="315"/>
                  </a:lnTo>
                  <a:lnTo>
                    <a:pt x="525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4121700" y="966300"/>
              <a:ext cx="70750" cy="73375"/>
            </a:xfrm>
            <a:custGeom>
              <a:avLst/>
              <a:gdLst/>
              <a:ahLst/>
              <a:cxnLst/>
              <a:rect l="l" t="t" r="r" b="b"/>
              <a:pathLst>
                <a:path w="2830" h="2935" extrusionOk="0">
                  <a:moveTo>
                    <a:pt x="1258" y="0"/>
                  </a:moveTo>
                  <a:lnTo>
                    <a:pt x="1048" y="210"/>
                  </a:lnTo>
                  <a:lnTo>
                    <a:pt x="943" y="420"/>
                  </a:lnTo>
                  <a:lnTo>
                    <a:pt x="943" y="524"/>
                  </a:lnTo>
                  <a:lnTo>
                    <a:pt x="838" y="524"/>
                  </a:lnTo>
                  <a:lnTo>
                    <a:pt x="629" y="629"/>
                  </a:lnTo>
                  <a:lnTo>
                    <a:pt x="524" y="524"/>
                  </a:lnTo>
                  <a:lnTo>
                    <a:pt x="210" y="524"/>
                  </a:lnTo>
                  <a:lnTo>
                    <a:pt x="105" y="629"/>
                  </a:lnTo>
                  <a:lnTo>
                    <a:pt x="0" y="839"/>
                  </a:lnTo>
                  <a:lnTo>
                    <a:pt x="105" y="1048"/>
                  </a:lnTo>
                  <a:lnTo>
                    <a:pt x="210" y="1153"/>
                  </a:lnTo>
                  <a:lnTo>
                    <a:pt x="315" y="1363"/>
                  </a:lnTo>
                  <a:lnTo>
                    <a:pt x="524" y="1467"/>
                  </a:lnTo>
                  <a:lnTo>
                    <a:pt x="524" y="1572"/>
                  </a:lnTo>
                  <a:lnTo>
                    <a:pt x="524" y="1782"/>
                  </a:lnTo>
                  <a:lnTo>
                    <a:pt x="629" y="1991"/>
                  </a:lnTo>
                  <a:lnTo>
                    <a:pt x="838" y="2096"/>
                  </a:lnTo>
                  <a:lnTo>
                    <a:pt x="1048" y="2306"/>
                  </a:lnTo>
                  <a:lnTo>
                    <a:pt x="1362" y="2306"/>
                  </a:lnTo>
                  <a:lnTo>
                    <a:pt x="1572" y="2201"/>
                  </a:lnTo>
                  <a:lnTo>
                    <a:pt x="1677" y="2096"/>
                  </a:lnTo>
                  <a:lnTo>
                    <a:pt x="1781" y="1991"/>
                  </a:lnTo>
                  <a:lnTo>
                    <a:pt x="1886" y="2096"/>
                  </a:lnTo>
                  <a:lnTo>
                    <a:pt x="1991" y="2306"/>
                  </a:lnTo>
                  <a:lnTo>
                    <a:pt x="1991" y="2515"/>
                  </a:lnTo>
                  <a:lnTo>
                    <a:pt x="1991" y="2725"/>
                  </a:lnTo>
                  <a:lnTo>
                    <a:pt x="1991" y="2934"/>
                  </a:lnTo>
                  <a:lnTo>
                    <a:pt x="2201" y="2934"/>
                  </a:lnTo>
                  <a:lnTo>
                    <a:pt x="2410" y="2829"/>
                  </a:lnTo>
                  <a:lnTo>
                    <a:pt x="2829" y="2515"/>
                  </a:lnTo>
                  <a:lnTo>
                    <a:pt x="2829" y="2306"/>
                  </a:lnTo>
                  <a:lnTo>
                    <a:pt x="2829" y="2201"/>
                  </a:lnTo>
                  <a:lnTo>
                    <a:pt x="2724" y="1991"/>
                  </a:lnTo>
                  <a:lnTo>
                    <a:pt x="2724" y="1886"/>
                  </a:lnTo>
                  <a:lnTo>
                    <a:pt x="2515" y="1782"/>
                  </a:lnTo>
                  <a:lnTo>
                    <a:pt x="2410" y="1677"/>
                  </a:lnTo>
                  <a:lnTo>
                    <a:pt x="2410" y="1363"/>
                  </a:lnTo>
                  <a:lnTo>
                    <a:pt x="2305" y="1258"/>
                  </a:lnTo>
                  <a:lnTo>
                    <a:pt x="2096" y="1153"/>
                  </a:lnTo>
                  <a:lnTo>
                    <a:pt x="1991" y="1048"/>
                  </a:lnTo>
                  <a:lnTo>
                    <a:pt x="1886" y="1048"/>
                  </a:lnTo>
                  <a:lnTo>
                    <a:pt x="1781" y="943"/>
                  </a:lnTo>
                  <a:lnTo>
                    <a:pt x="1781" y="839"/>
                  </a:lnTo>
                  <a:lnTo>
                    <a:pt x="1781" y="734"/>
                  </a:lnTo>
                  <a:lnTo>
                    <a:pt x="1781" y="629"/>
                  </a:lnTo>
                  <a:lnTo>
                    <a:pt x="1886" y="420"/>
                  </a:lnTo>
                  <a:lnTo>
                    <a:pt x="1781" y="315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3136800" y="1367075"/>
              <a:ext cx="256725" cy="371975"/>
            </a:xfrm>
            <a:custGeom>
              <a:avLst/>
              <a:gdLst/>
              <a:ahLst/>
              <a:cxnLst/>
              <a:rect l="l" t="t" r="r" b="b"/>
              <a:pathLst>
                <a:path w="10269" h="14879" extrusionOk="0">
                  <a:moveTo>
                    <a:pt x="1992" y="10897"/>
                  </a:moveTo>
                  <a:lnTo>
                    <a:pt x="2201" y="11106"/>
                  </a:lnTo>
                  <a:lnTo>
                    <a:pt x="1992" y="11211"/>
                  </a:lnTo>
                  <a:lnTo>
                    <a:pt x="1887" y="11001"/>
                  </a:lnTo>
                  <a:lnTo>
                    <a:pt x="1782" y="10897"/>
                  </a:lnTo>
                  <a:close/>
                  <a:moveTo>
                    <a:pt x="8488" y="0"/>
                  </a:moveTo>
                  <a:lnTo>
                    <a:pt x="8488" y="105"/>
                  </a:lnTo>
                  <a:lnTo>
                    <a:pt x="8278" y="314"/>
                  </a:lnTo>
                  <a:lnTo>
                    <a:pt x="8278" y="524"/>
                  </a:lnTo>
                  <a:lnTo>
                    <a:pt x="7964" y="629"/>
                  </a:lnTo>
                  <a:lnTo>
                    <a:pt x="7859" y="629"/>
                  </a:lnTo>
                  <a:lnTo>
                    <a:pt x="7649" y="838"/>
                  </a:lnTo>
                  <a:lnTo>
                    <a:pt x="7545" y="943"/>
                  </a:lnTo>
                  <a:lnTo>
                    <a:pt x="7440" y="1048"/>
                  </a:lnTo>
                  <a:lnTo>
                    <a:pt x="7335" y="1153"/>
                  </a:lnTo>
                  <a:lnTo>
                    <a:pt x="7230" y="1153"/>
                  </a:lnTo>
                  <a:lnTo>
                    <a:pt x="7126" y="1257"/>
                  </a:lnTo>
                  <a:lnTo>
                    <a:pt x="7021" y="1257"/>
                  </a:lnTo>
                  <a:lnTo>
                    <a:pt x="6706" y="1572"/>
                  </a:lnTo>
                  <a:lnTo>
                    <a:pt x="6497" y="1886"/>
                  </a:lnTo>
                  <a:lnTo>
                    <a:pt x="6183" y="2096"/>
                  </a:lnTo>
                  <a:lnTo>
                    <a:pt x="6078" y="2096"/>
                  </a:lnTo>
                  <a:lnTo>
                    <a:pt x="5868" y="2410"/>
                  </a:lnTo>
                  <a:lnTo>
                    <a:pt x="5763" y="2619"/>
                  </a:lnTo>
                  <a:lnTo>
                    <a:pt x="5659" y="2619"/>
                  </a:lnTo>
                  <a:lnTo>
                    <a:pt x="5554" y="2724"/>
                  </a:lnTo>
                  <a:lnTo>
                    <a:pt x="5344" y="2829"/>
                  </a:lnTo>
                  <a:lnTo>
                    <a:pt x="5240" y="2934"/>
                  </a:lnTo>
                  <a:lnTo>
                    <a:pt x="4820" y="2934"/>
                  </a:lnTo>
                  <a:lnTo>
                    <a:pt x="4820" y="3039"/>
                  </a:lnTo>
                  <a:lnTo>
                    <a:pt x="4506" y="3143"/>
                  </a:lnTo>
                  <a:lnTo>
                    <a:pt x="4401" y="3248"/>
                  </a:lnTo>
                  <a:lnTo>
                    <a:pt x="4297" y="3248"/>
                  </a:lnTo>
                  <a:lnTo>
                    <a:pt x="4087" y="3353"/>
                  </a:lnTo>
                  <a:lnTo>
                    <a:pt x="3982" y="3562"/>
                  </a:lnTo>
                  <a:lnTo>
                    <a:pt x="3878" y="3667"/>
                  </a:lnTo>
                  <a:lnTo>
                    <a:pt x="3668" y="3667"/>
                  </a:lnTo>
                  <a:lnTo>
                    <a:pt x="3354" y="3772"/>
                  </a:lnTo>
                  <a:lnTo>
                    <a:pt x="3354" y="3877"/>
                  </a:lnTo>
                  <a:lnTo>
                    <a:pt x="3144" y="4296"/>
                  </a:lnTo>
                  <a:lnTo>
                    <a:pt x="3039" y="4820"/>
                  </a:lnTo>
                  <a:lnTo>
                    <a:pt x="2830" y="4715"/>
                  </a:lnTo>
                  <a:lnTo>
                    <a:pt x="2620" y="4715"/>
                  </a:lnTo>
                  <a:lnTo>
                    <a:pt x="2411" y="4924"/>
                  </a:lnTo>
                  <a:lnTo>
                    <a:pt x="2411" y="5134"/>
                  </a:lnTo>
                  <a:lnTo>
                    <a:pt x="2411" y="5239"/>
                  </a:lnTo>
                  <a:lnTo>
                    <a:pt x="2411" y="5344"/>
                  </a:lnTo>
                  <a:lnTo>
                    <a:pt x="2201" y="5134"/>
                  </a:lnTo>
                  <a:lnTo>
                    <a:pt x="1782" y="5134"/>
                  </a:lnTo>
                  <a:lnTo>
                    <a:pt x="1572" y="5029"/>
                  </a:lnTo>
                  <a:lnTo>
                    <a:pt x="1153" y="5029"/>
                  </a:lnTo>
                  <a:lnTo>
                    <a:pt x="944" y="5239"/>
                  </a:lnTo>
                  <a:lnTo>
                    <a:pt x="944" y="5344"/>
                  </a:lnTo>
                  <a:lnTo>
                    <a:pt x="839" y="5448"/>
                  </a:lnTo>
                  <a:lnTo>
                    <a:pt x="734" y="5658"/>
                  </a:lnTo>
                  <a:lnTo>
                    <a:pt x="734" y="5867"/>
                  </a:lnTo>
                  <a:lnTo>
                    <a:pt x="525" y="5972"/>
                  </a:lnTo>
                  <a:lnTo>
                    <a:pt x="420" y="6077"/>
                  </a:lnTo>
                  <a:lnTo>
                    <a:pt x="420" y="6182"/>
                  </a:lnTo>
                  <a:lnTo>
                    <a:pt x="315" y="6391"/>
                  </a:lnTo>
                  <a:lnTo>
                    <a:pt x="315" y="6706"/>
                  </a:lnTo>
                  <a:lnTo>
                    <a:pt x="315" y="6810"/>
                  </a:lnTo>
                  <a:lnTo>
                    <a:pt x="210" y="6915"/>
                  </a:lnTo>
                  <a:lnTo>
                    <a:pt x="106" y="7230"/>
                  </a:lnTo>
                  <a:lnTo>
                    <a:pt x="1" y="7334"/>
                  </a:lnTo>
                  <a:lnTo>
                    <a:pt x="1" y="7544"/>
                  </a:lnTo>
                  <a:lnTo>
                    <a:pt x="210" y="7753"/>
                  </a:lnTo>
                  <a:lnTo>
                    <a:pt x="420" y="7963"/>
                  </a:lnTo>
                  <a:lnTo>
                    <a:pt x="420" y="8172"/>
                  </a:lnTo>
                  <a:lnTo>
                    <a:pt x="420" y="8382"/>
                  </a:lnTo>
                  <a:lnTo>
                    <a:pt x="420" y="8487"/>
                  </a:lnTo>
                  <a:lnTo>
                    <a:pt x="420" y="8592"/>
                  </a:lnTo>
                  <a:lnTo>
                    <a:pt x="525" y="8696"/>
                  </a:lnTo>
                  <a:lnTo>
                    <a:pt x="734" y="8801"/>
                  </a:lnTo>
                  <a:lnTo>
                    <a:pt x="839" y="9011"/>
                  </a:lnTo>
                  <a:lnTo>
                    <a:pt x="629" y="9220"/>
                  </a:lnTo>
                  <a:lnTo>
                    <a:pt x="420" y="9430"/>
                  </a:lnTo>
                  <a:lnTo>
                    <a:pt x="420" y="9535"/>
                  </a:lnTo>
                  <a:lnTo>
                    <a:pt x="315" y="9744"/>
                  </a:lnTo>
                  <a:lnTo>
                    <a:pt x="315" y="9954"/>
                  </a:lnTo>
                  <a:lnTo>
                    <a:pt x="420" y="10058"/>
                  </a:lnTo>
                  <a:lnTo>
                    <a:pt x="525" y="10163"/>
                  </a:lnTo>
                  <a:lnTo>
                    <a:pt x="525" y="10268"/>
                  </a:lnTo>
                  <a:lnTo>
                    <a:pt x="629" y="10373"/>
                  </a:lnTo>
                  <a:lnTo>
                    <a:pt x="734" y="10582"/>
                  </a:lnTo>
                  <a:lnTo>
                    <a:pt x="944" y="10582"/>
                  </a:lnTo>
                  <a:lnTo>
                    <a:pt x="1049" y="10687"/>
                  </a:lnTo>
                  <a:lnTo>
                    <a:pt x="1363" y="10792"/>
                  </a:lnTo>
                  <a:lnTo>
                    <a:pt x="1572" y="10792"/>
                  </a:lnTo>
                  <a:lnTo>
                    <a:pt x="1363" y="10897"/>
                  </a:lnTo>
                  <a:lnTo>
                    <a:pt x="1258" y="10897"/>
                  </a:lnTo>
                  <a:lnTo>
                    <a:pt x="1049" y="11001"/>
                  </a:lnTo>
                  <a:lnTo>
                    <a:pt x="944" y="11316"/>
                  </a:lnTo>
                  <a:lnTo>
                    <a:pt x="629" y="11421"/>
                  </a:lnTo>
                  <a:lnTo>
                    <a:pt x="525" y="11735"/>
                  </a:lnTo>
                  <a:lnTo>
                    <a:pt x="629" y="11944"/>
                  </a:lnTo>
                  <a:lnTo>
                    <a:pt x="839" y="12049"/>
                  </a:lnTo>
                  <a:lnTo>
                    <a:pt x="944" y="12154"/>
                  </a:lnTo>
                  <a:lnTo>
                    <a:pt x="1258" y="12049"/>
                  </a:lnTo>
                  <a:lnTo>
                    <a:pt x="1363" y="12049"/>
                  </a:lnTo>
                  <a:lnTo>
                    <a:pt x="1363" y="12154"/>
                  </a:lnTo>
                  <a:lnTo>
                    <a:pt x="1049" y="12468"/>
                  </a:lnTo>
                  <a:lnTo>
                    <a:pt x="944" y="12363"/>
                  </a:lnTo>
                  <a:lnTo>
                    <a:pt x="734" y="12259"/>
                  </a:lnTo>
                  <a:lnTo>
                    <a:pt x="629" y="12259"/>
                  </a:lnTo>
                  <a:lnTo>
                    <a:pt x="420" y="12363"/>
                  </a:lnTo>
                  <a:lnTo>
                    <a:pt x="106" y="12573"/>
                  </a:lnTo>
                  <a:lnTo>
                    <a:pt x="1" y="12678"/>
                  </a:lnTo>
                  <a:lnTo>
                    <a:pt x="1" y="12887"/>
                  </a:lnTo>
                  <a:lnTo>
                    <a:pt x="106" y="13097"/>
                  </a:lnTo>
                  <a:lnTo>
                    <a:pt x="210" y="13202"/>
                  </a:lnTo>
                  <a:lnTo>
                    <a:pt x="420" y="13411"/>
                  </a:lnTo>
                  <a:lnTo>
                    <a:pt x="629" y="13516"/>
                  </a:lnTo>
                  <a:lnTo>
                    <a:pt x="629" y="13621"/>
                  </a:lnTo>
                  <a:lnTo>
                    <a:pt x="734" y="13726"/>
                  </a:lnTo>
                  <a:lnTo>
                    <a:pt x="734" y="13830"/>
                  </a:lnTo>
                  <a:lnTo>
                    <a:pt x="944" y="14040"/>
                  </a:lnTo>
                  <a:lnTo>
                    <a:pt x="1049" y="14145"/>
                  </a:lnTo>
                  <a:lnTo>
                    <a:pt x="1363" y="14459"/>
                  </a:lnTo>
                  <a:lnTo>
                    <a:pt x="1468" y="14564"/>
                  </a:lnTo>
                  <a:lnTo>
                    <a:pt x="1572" y="14564"/>
                  </a:lnTo>
                  <a:lnTo>
                    <a:pt x="1572" y="14669"/>
                  </a:lnTo>
                  <a:lnTo>
                    <a:pt x="1677" y="14773"/>
                  </a:lnTo>
                  <a:lnTo>
                    <a:pt x="1887" y="14878"/>
                  </a:lnTo>
                  <a:lnTo>
                    <a:pt x="2096" y="14878"/>
                  </a:lnTo>
                  <a:lnTo>
                    <a:pt x="2411" y="14669"/>
                  </a:lnTo>
                  <a:lnTo>
                    <a:pt x="2515" y="14459"/>
                  </a:lnTo>
                  <a:lnTo>
                    <a:pt x="2620" y="14354"/>
                  </a:lnTo>
                  <a:lnTo>
                    <a:pt x="2935" y="14145"/>
                  </a:lnTo>
                  <a:lnTo>
                    <a:pt x="3144" y="13830"/>
                  </a:lnTo>
                  <a:lnTo>
                    <a:pt x="3144" y="13726"/>
                  </a:lnTo>
                  <a:lnTo>
                    <a:pt x="3249" y="13621"/>
                  </a:lnTo>
                  <a:lnTo>
                    <a:pt x="3354" y="13516"/>
                  </a:lnTo>
                  <a:lnTo>
                    <a:pt x="3458" y="13516"/>
                  </a:lnTo>
                  <a:lnTo>
                    <a:pt x="3773" y="13411"/>
                  </a:lnTo>
                  <a:lnTo>
                    <a:pt x="3878" y="13306"/>
                  </a:lnTo>
                  <a:lnTo>
                    <a:pt x="3878" y="13202"/>
                  </a:lnTo>
                  <a:lnTo>
                    <a:pt x="4297" y="13202"/>
                  </a:lnTo>
                  <a:lnTo>
                    <a:pt x="4401" y="12887"/>
                  </a:lnTo>
                  <a:lnTo>
                    <a:pt x="4506" y="12887"/>
                  </a:lnTo>
                  <a:lnTo>
                    <a:pt x="4401" y="12678"/>
                  </a:lnTo>
                  <a:lnTo>
                    <a:pt x="4611" y="12678"/>
                  </a:lnTo>
                  <a:lnTo>
                    <a:pt x="4820" y="12783"/>
                  </a:lnTo>
                  <a:lnTo>
                    <a:pt x="5030" y="12678"/>
                  </a:lnTo>
                  <a:lnTo>
                    <a:pt x="5135" y="12678"/>
                  </a:lnTo>
                  <a:lnTo>
                    <a:pt x="5344" y="12573"/>
                  </a:lnTo>
                  <a:lnTo>
                    <a:pt x="5449" y="12259"/>
                  </a:lnTo>
                  <a:lnTo>
                    <a:pt x="5449" y="12154"/>
                  </a:lnTo>
                  <a:lnTo>
                    <a:pt x="5344" y="12049"/>
                  </a:lnTo>
                  <a:lnTo>
                    <a:pt x="5135" y="11840"/>
                  </a:lnTo>
                  <a:lnTo>
                    <a:pt x="5240" y="11630"/>
                  </a:lnTo>
                  <a:lnTo>
                    <a:pt x="5135" y="11525"/>
                  </a:lnTo>
                  <a:lnTo>
                    <a:pt x="5973" y="11525"/>
                  </a:lnTo>
                  <a:lnTo>
                    <a:pt x="6183" y="11421"/>
                  </a:lnTo>
                  <a:lnTo>
                    <a:pt x="6287" y="11316"/>
                  </a:lnTo>
                  <a:lnTo>
                    <a:pt x="6392" y="11316"/>
                  </a:lnTo>
                  <a:lnTo>
                    <a:pt x="6497" y="11211"/>
                  </a:lnTo>
                  <a:lnTo>
                    <a:pt x="6602" y="11106"/>
                  </a:lnTo>
                  <a:lnTo>
                    <a:pt x="6602" y="11001"/>
                  </a:lnTo>
                  <a:lnTo>
                    <a:pt x="6916" y="11001"/>
                  </a:lnTo>
                  <a:lnTo>
                    <a:pt x="6916" y="10897"/>
                  </a:lnTo>
                  <a:lnTo>
                    <a:pt x="7021" y="10897"/>
                  </a:lnTo>
                  <a:lnTo>
                    <a:pt x="7126" y="10582"/>
                  </a:lnTo>
                  <a:lnTo>
                    <a:pt x="7230" y="10373"/>
                  </a:lnTo>
                  <a:lnTo>
                    <a:pt x="7230" y="9954"/>
                  </a:lnTo>
                  <a:lnTo>
                    <a:pt x="7649" y="9954"/>
                  </a:lnTo>
                  <a:lnTo>
                    <a:pt x="7859" y="9849"/>
                  </a:lnTo>
                  <a:lnTo>
                    <a:pt x="7859" y="9744"/>
                  </a:lnTo>
                  <a:lnTo>
                    <a:pt x="7964" y="9639"/>
                  </a:lnTo>
                  <a:lnTo>
                    <a:pt x="8069" y="9325"/>
                  </a:lnTo>
                  <a:lnTo>
                    <a:pt x="8173" y="9011"/>
                  </a:lnTo>
                  <a:lnTo>
                    <a:pt x="8173" y="8801"/>
                  </a:lnTo>
                  <a:lnTo>
                    <a:pt x="8069" y="8801"/>
                  </a:lnTo>
                  <a:lnTo>
                    <a:pt x="8069" y="8696"/>
                  </a:lnTo>
                  <a:lnTo>
                    <a:pt x="8069" y="8592"/>
                  </a:lnTo>
                  <a:lnTo>
                    <a:pt x="8069" y="8487"/>
                  </a:lnTo>
                  <a:lnTo>
                    <a:pt x="7964" y="8068"/>
                  </a:lnTo>
                  <a:lnTo>
                    <a:pt x="7859" y="7858"/>
                  </a:lnTo>
                  <a:lnTo>
                    <a:pt x="7859" y="7753"/>
                  </a:lnTo>
                  <a:lnTo>
                    <a:pt x="7754" y="7544"/>
                  </a:lnTo>
                  <a:lnTo>
                    <a:pt x="7859" y="7544"/>
                  </a:lnTo>
                  <a:lnTo>
                    <a:pt x="7859" y="7439"/>
                  </a:lnTo>
                  <a:lnTo>
                    <a:pt x="8069" y="7230"/>
                  </a:lnTo>
                  <a:lnTo>
                    <a:pt x="7964" y="7125"/>
                  </a:lnTo>
                  <a:lnTo>
                    <a:pt x="7964" y="7020"/>
                  </a:lnTo>
                  <a:lnTo>
                    <a:pt x="8069" y="6810"/>
                  </a:lnTo>
                  <a:lnTo>
                    <a:pt x="8069" y="6601"/>
                  </a:lnTo>
                  <a:lnTo>
                    <a:pt x="8069" y="6496"/>
                  </a:lnTo>
                  <a:lnTo>
                    <a:pt x="8278" y="6391"/>
                  </a:lnTo>
                  <a:lnTo>
                    <a:pt x="8383" y="6391"/>
                  </a:lnTo>
                  <a:lnTo>
                    <a:pt x="8592" y="6496"/>
                  </a:lnTo>
                  <a:lnTo>
                    <a:pt x="9011" y="6706"/>
                  </a:lnTo>
                  <a:lnTo>
                    <a:pt x="9221" y="6601"/>
                  </a:lnTo>
                  <a:lnTo>
                    <a:pt x="9326" y="6496"/>
                  </a:lnTo>
                  <a:lnTo>
                    <a:pt x="9535" y="6287"/>
                  </a:lnTo>
                  <a:lnTo>
                    <a:pt x="9640" y="6182"/>
                  </a:lnTo>
                  <a:lnTo>
                    <a:pt x="9850" y="6077"/>
                  </a:lnTo>
                  <a:lnTo>
                    <a:pt x="10059" y="5867"/>
                  </a:lnTo>
                  <a:lnTo>
                    <a:pt x="10164" y="5448"/>
                  </a:lnTo>
                  <a:lnTo>
                    <a:pt x="10164" y="5344"/>
                  </a:lnTo>
                  <a:lnTo>
                    <a:pt x="10164" y="5239"/>
                  </a:lnTo>
                  <a:lnTo>
                    <a:pt x="10269" y="5029"/>
                  </a:lnTo>
                  <a:lnTo>
                    <a:pt x="10164" y="4715"/>
                  </a:lnTo>
                  <a:lnTo>
                    <a:pt x="9954" y="4610"/>
                  </a:lnTo>
                  <a:lnTo>
                    <a:pt x="9850" y="4505"/>
                  </a:lnTo>
                  <a:lnTo>
                    <a:pt x="9535" y="4610"/>
                  </a:lnTo>
                  <a:lnTo>
                    <a:pt x="9431" y="4715"/>
                  </a:lnTo>
                  <a:lnTo>
                    <a:pt x="9326" y="4820"/>
                  </a:lnTo>
                  <a:lnTo>
                    <a:pt x="9116" y="4924"/>
                  </a:lnTo>
                  <a:lnTo>
                    <a:pt x="8907" y="5134"/>
                  </a:lnTo>
                  <a:lnTo>
                    <a:pt x="8907" y="5239"/>
                  </a:lnTo>
                  <a:lnTo>
                    <a:pt x="8592" y="5344"/>
                  </a:lnTo>
                  <a:lnTo>
                    <a:pt x="8488" y="5448"/>
                  </a:lnTo>
                  <a:lnTo>
                    <a:pt x="8383" y="5448"/>
                  </a:lnTo>
                  <a:lnTo>
                    <a:pt x="8488" y="5239"/>
                  </a:lnTo>
                  <a:lnTo>
                    <a:pt x="8592" y="5029"/>
                  </a:lnTo>
                  <a:lnTo>
                    <a:pt x="8802" y="4924"/>
                  </a:lnTo>
                  <a:lnTo>
                    <a:pt x="8907" y="4715"/>
                  </a:lnTo>
                  <a:lnTo>
                    <a:pt x="9011" y="4401"/>
                  </a:lnTo>
                  <a:lnTo>
                    <a:pt x="9116" y="4401"/>
                  </a:lnTo>
                  <a:lnTo>
                    <a:pt x="9326" y="4191"/>
                  </a:lnTo>
                  <a:lnTo>
                    <a:pt x="9431" y="3981"/>
                  </a:lnTo>
                  <a:lnTo>
                    <a:pt x="9640" y="3772"/>
                  </a:lnTo>
                  <a:lnTo>
                    <a:pt x="9745" y="3667"/>
                  </a:lnTo>
                  <a:lnTo>
                    <a:pt x="9954" y="3458"/>
                  </a:lnTo>
                  <a:lnTo>
                    <a:pt x="10059" y="3248"/>
                  </a:lnTo>
                  <a:lnTo>
                    <a:pt x="9954" y="3143"/>
                  </a:lnTo>
                  <a:lnTo>
                    <a:pt x="9850" y="3039"/>
                  </a:lnTo>
                  <a:lnTo>
                    <a:pt x="9745" y="2934"/>
                  </a:lnTo>
                  <a:lnTo>
                    <a:pt x="9535" y="2934"/>
                  </a:lnTo>
                  <a:lnTo>
                    <a:pt x="9640" y="2619"/>
                  </a:lnTo>
                  <a:lnTo>
                    <a:pt x="9850" y="2305"/>
                  </a:lnTo>
                  <a:lnTo>
                    <a:pt x="9954" y="1991"/>
                  </a:lnTo>
                  <a:lnTo>
                    <a:pt x="9954" y="1676"/>
                  </a:lnTo>
                  <a:lnTo>
                    <a:pt x="9954" y="1572"/>
                  </a:lnTo>
                  <a:lnTo>
                    <a:pt x="9850" y="1467"/>
                  </a:lnTo>
                  <a:lnTo>
                    <a:pt x="9850" y="1362"/>
                  </a:lnTo>
                  <a:lnTo>
                    <a:pt x="9850" y="1153"/>
                  </a:lnTo>
                  <a:lnTo>
                    <a:pt x="9850" y="943"/>
                  </a:lnTo>
                  <a:lnTo>
                    <a:pt x="9745" y="838"/>
                  </a:lnTo>
                  <a:lnTo>
                    <a:pt x="9640" y="733"/>
                  </a:lnTo>
                  <a:lnTo>
                    <a:pt x="9535" y="524"/>
                  </a:lnTo>
                  <a:lnTo>
                    <a:pt x="9431" y="314"/>
                  </a:lnTo>
                  <a:lnTo>
                    <a:pt x="9221" y="105"/>
                  </a:lnTo>
                  <a:lnTo>
                    <a:pt x="9116" y="105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3037275" y="1699725"/>
              <a:ext cx="131000" cy="345775"/>
            </a:xfrm>
            <a:custGeom>
              <a:avLst/>
              <a:gdLst/>
              <a:ahLst/>
              <a:cxnLst/>
              <a:rect l="l" t="t" r="r" b="b"/>
              <a:pathLst>
                <a:path w="5240" h="13831" extrusionOk="0">
                  <a:moveTo>
                    <a:pt x="3353" y="0"/>
                  </a:moveTo>
                  <a:lnTo>
                    <a:pt x="3248" y="105"/>
                  </a:lnTo>
                  <a:lnTo>
                    <a:pt x="3039" y="105"/>
                  </a:lnTo>
                  <a:lnTo>
                    <a:pt x="2829" y="420"/>
                  </a:lnTo>
                  <a:lnTo>
                    <a:pt x="2725" y="524"/>
                  </a:lnTo>
                  <a:lnTo>
                    <a:pt x="2829" y="734"/>
                  </a:lnTo>
                  <a:lnTo>
                    <a:pt x="2829" y="839"/>
                  </a:lnTo>
                  <a:lnTo>
                    <a:pt x="2934" y="943"/>
                  </a:lnTo>
                  <a:lnTo>
                    <a:pt x="3144" y="1048"/>
                  </a:lnTo>
                  <a:lnTo>
                    <a:pt x="3248" y="1153"/>
                  </a:lnTo>
                  <a:lnTo>
                    <a:pt x="3353" y="1048"/>
                  </a:lnTo>
                  <a:lnTo>
                    <a:pt x="3144" y="1363"/>
                  </a:lnTo>
                  <a:lnTo>
                    <a:pt x="3144" y="1258"/>
                  </a:lnTo>
                  <a:lnTo>
                    <a:pt x="3039" y="1258"/>
                  </a:lnTo>
                  <a:lnTo>
                    <a:pt x="2934" y="1153"/>
                  </a:lnTo>
                  <a:lnTo>
                    <a:pt x="2829" y="1153"/>
                  </a:lnTo>
                  <a:lnTo>
                    <a:pt x="2620" y="1258"/>
                  </a:lnTo>
                  <a:lnTo>
                    <a:pt x="2305" y="1572"/>
                  </a:lnTo>
                  <a:lnTo>
                    <a:pt x="2201" y="1886"/>
                  </a:lnTo>
                  <a:lnTo>
                    <a:pt x="2096" y="1991"/>
                  </a:lnTo>
                  <a:lnTo>
                    <a:pt x="1991" y="2201"/>
                  </a:lnTo>
                  <a:lnTo>
                    <a:pt x="1886" y="2306"/>
                  </a:lnTo>
                  <a:lnTo>
                    <a:pt x="1782" y="2515"/>
                  </a:lnTo>
                  <a:lnTo>
                    <a:pt x="1677" y="2515"/>
                  </a:lnTo>
                  <a:lnTo>
                    <a:pt x="1467" y="2306"/>
                  </a:lnTo>
                  <a:lnTo>
                    <a:pt x="1258" y="2201"/>
                  </a:lnTo>
                  <a:lnTo>
                    <a:pt x="1048" y="2201"/>
                  </a:lnTo>
                  <a:lnTo>
                    <a:pt x="734" y="2306"/>
                  </a:lnTo>
                  <a:lnTo>
                    <a:pt x="524" y="2515"/>
                  </a:lnTo>
                  <a:lnTo>
                    <a:pt x="419" y="2829"/>
                  </a:lnTo>
                  <a:lnTo>
                    <a:pt x="315" y="3039"/>
                  </a:lnTo>
                  <a:lnTo>
                    <a:pt x="315" y="3144"/>
                  </a:lnTo>
                  <a:lnTo>
                    <a:pt x="315" y="3248"/>
                  </a:lnTo>
                  <a:lnTo>
                    <a:pt x="105" y="3458"/>
                  </a:lnTo>
                  <a:lnTo>
                    <a:pt x="0" y="3772"/>
                  </a:lnTo>
                  <a:lnTo>
                    <a:pt x="105" y="3877"/>
                  </a:lnTo>
                  <a:lnTo>
                    <a:pt x="315" y="3982"/>
                  </a:lnTo>
                  <a:lnTo>
                    <a:pt x="419" y="4087"/>
                  </a:lnTo>
                  <a:lnTo>
                    <a:pt x="629" y="4191"/>
                  </a:lnTo>
                  <a:lnTo>
                    <a:pt x="734" y="4296"/>
                  </a:lnTo>
                  <a:lnTo>
                    <a:pt x="943" y="4506"/>
                  </a:lnTo>
                  <a:lnTo>
                    <a:pt x="1153" y="4506"/>
                  </a:lnTo>
                  <a:lnTo>
                    <a:pt x="1467" y="4401"/>
                  </a:lnTo>
                  <a:lnTo>
                    <a:pt x="1467" y="4506"/>
                  </a:lnTo>
                  <a:lnTo>
                    <a:pt x="1467" y="4715"/>
                  </a:lnTo>
                  <a:lnTo>
                    <a:pt x="1467" y="4925"/>
                  </a:lnTo>
                  <a:lnTo>
                    <a:pt x="1677" y="5134"/>
                  </a:lnTo>
                  <a:lnTo>
                    <a:pt x="1782" y="5344"/>
                  </a:lnTo>
                  <a:lnTo>
                    <a:pt x="1677" y="5554"/>
                  </a:lnTo>
                  <a:lnTo>
                    <a:pt x="1572" y="5554"/>
                  </a:lnTo>
                  <a:lnTo>
                    <a:pt x="1467" y="5763"/>
                  </a:lnTo>
                  <a:lnTo>
                    <a:pt x="1362" y="5868"/>
                  </a:lnTo>
                  <a:lnTo>
                    <a:pt x="1362" y="6077"/>
                  </a:lnTo>
                  <a:lnTo>
                    <a:pt x="1362" y="6392"/>
                  </a:lnTo>
                  <a:lnTo>
                    <a:pt x="1467" y="6497"/>
                  </a:lnTo>
                  <a:lnTo>
                    <a:pt x="1467" y="6811"/>
                  </a:lnTo>
                  <a:lnTo>
                    <a:pt x="1677" y="7020"/>
                  </a:lnTo>
                  <a:lnTo>
                    <a:pt x="1467" y="7125"/>
                  </a:lnTo>
                  <a:lnTo>
                    <a:pt x="1258" y="7335"/>
                  </a:lnTo>
                  <a:lnTo>
                    <a:pt x="1153" y="7649"/>
                  </a:lnTo>
                  <a:lnTo>
                    <a:pt x="1362" y="7859"/>
                  </a:lnTo>
                  <a:lnTo>
                    <a:pt x="1467" y="8068"/>
                  </a:lnTo>
                  <a:lnTo>
                    <a:pt x="1467" y="8382"/>
                  </a:lnTo>
                  <a:lnTo>
                    <a:pt x="1467" y="8592"/>
                  </a:lnTo>
                  <a:lnTo>
                    <a:pt x="1467" y="8802"/>
                  </a:lnTo>
                  <a:lnTo>
                    <a:pt x="1362" y="9011"/>
                  </a:lnTo>
                  <a:lnTo>
                    <a:pt x="1258" y="9116"/>
                  </a:lnTo>
                  <a:lnTo>
                    <a:pt x="1258" y="9430"/>
                  </a:lnTo>
                  <a:lnTo>
                    <a:pt x="1153" y="9535"/>
                  </a:lnTo>
                  <a:lnTo>
                    <a:pt x="1153" y="9745"/>
                  </a:lnTo>
                  <a:lnTo>
                    <a:pt x="1048" y="9849"/>
                  </a:lnTo>
                  <a:lnTo>
                    <a:pt x="943" y="9954"/>
                  </a:lnTo>
                  <a:lnTo>
                    <a:pt x="839" y="10268"/>
                  </a:lnTo>
                  <a:lnTo>
                    <a:pt x="943" y="10373"/>
                  </a:lnTo>
                  <a:lnTo>
                    <a:pt x="1048" y="10478"/>
                  </a:lnTo>
                  <a:lnTo>
                    <a:pt x="1153" y="10478"/>
                  </a:lnTo>
                  <a:lnTo>
                    <a:pt x="1153" y="10583"/>
                  </a:lnTo>
                  <a:lnTo>
                    <a:pt x="1153" y="10792"/>
                  </a:lnTo>
                  <a:lnTo>
                    <a:pt x="1153" y="11107"/>
                  </a:lnTo>
                  <a:lnTo>
                    <a:pt x="1258" y="11316"/>
                  </a:lnTo>
                  <a:lnTo>
                    <a:pt x="1362" y="11421"/>
                  </a:lnTo>
                  <a:lnTo>
                    <a:pt x="1362" y="11526"/>
                  </a:lnTo>
                  <a:lnTo>
                    <a:pt x="1362" y="11945"/>
                  </a:lnTo>
                  <a:lnTo>
                    <a:pt x="1362" y="12050"/>
                  </a:lnTo>
                  <a:lnTo>
                    <a:pt x="1467" y="12259"/>
                  </a:lnTo>
                  <a:lnTo>
                    <a:pt x="1572" y="12469"/>
                  </a:lnTo>
                  <a:lnTo>
                    <a:pt x="1782" y="12783"/>
                  </a:lnTo>
                  <a:lnTo>
                    <a:pt x="1991" y="12888"/>
                  </a:lnTo>
                  <a:lnTo>
                    <a:pt x="2305" y="12993"/>
                  </a:lnTo>
                  <a:lnTo>
                    <a:pt x="2305" y="13202"/>
                  </a:lnTo>
                  <a:lnTo>
                    <a:pt x="2305" y="13516"/>
                  </a:lnTo>
                  <a:lnTo>
                    <a:pt x="2410" y="13726"/>
                  </a:lnTo>
                  <a:lnTo>
                    <a:pt x="2620" y="13831"/>
                  </a:lnTo>
                  <a:lnTo>
                    <a:pt x="2829" y="13831"/>
                  </a:lnTo>
                  <a:lnTo>
                    <a:pt x="3039" y="13726"/>
                  </a:lnTo>
                  <a:lnTo>
                    <a:pt x="3144" y="13516"/>
                  </a:lnTo>
                  <a:lnTo>
                    <a:pt x="3353" y="13307"/>
                  </a:lnTo>
                  <a:lnTo>
                    <a:pt x="3353" y="13202"/>
                  </a:lnTo>
                  <a:lnTo>
                    <a:pt x="3458" y="12993"/>
                  </a:lnTo>
                  <a:lnTo>
                    <a:pt x="3563" y="12888"/>
                  </a:lnTo>
                  <a:lnTo>
                    <a:pt x="3668" y="12783"/>
                  </a:lnTo>
                  <a:lnTo>
                    <a:pt x="3772" y="12573"/>
                  </a:lnTo>
                  <a:lnTo>
                    <a:pt x="3877" y="12573"/>
                  </a:lnTo>
                  <a:lnTo>
                    <a:pt x="3877" y="12364"/>
                  </a:lnTo>
                  <a:lnTo>
                    <a:pt x="3877" y="12154"/>
                  </a:lnTo>
                  <a:lnTo>
                    <a:pt x="3668" y="11945"/>
                  </a:lnTo>
                  <a:lnTo>
                    <a:pt x="3458" y="11735"/>
                  </a:lnTo>
                  <a:lnTo>
                    <a:pt x="3458" y="11630"/>
                  </a:lnTo>
                  <a:lnTo>
                    <a:pt x="3563" y="11630"/>
                  </a:lnTo>
                  <a:lnTo>
                    <a:pt x="3563" y="11526"/>
                  </a:lnTo>
                  <a:lnTo>
                    <a:pt x="3563" y="11211"/>
                  </a:lnTo>
                  <a:lnTo>
                    <a:pt x="3458" y="10897"/>
                  </a:lnTo>
                  <a:lnTo>
                    <a:pt x="3353" y="10792"/>
                  </a:lnTo>
                  <a:lnTo>
                    <a:pt x="3353" y="10583"/>
                  </a:lnTo>
                  <a:lnTo>
                    <a:pt x="3458" y="10478"/>
                  </a:lnTo>
                  <a:lnTo>
                    <a:pt x="3563" y="10164"/>
                  </a:lnTo>
                  <a:lnTo>
                    <a:pt x="3563" y="9954"/>
                  </a:lnTo>
                  <a:lnTo>
                    <a:pt x="3668" y="9849"/>
                  </a:lnTo>
                  <a:lnTo>
                    <a:pt x="3668" y="9745"/>
                  </a:lnTo>
                  <a:lnTo>
                    <a:pt x="3772" y="9640"/>
                  </a:lnTo>
                  <a:lnTo>
                    <a:pt x="3877" y="9535"/>
                  </a:lnTo>
                  <a:lnTo>
                    <a:pt x="3982" y="9430"/>
                  </a:lnTo>
                  <a:lnTo>
                    <a:pt x="4087" y="9116"/>
                  </a:lnTo>
                  <a:lnTo>
                    <a:pt x="4087" y="8906"/>
                  </a:lnTo>
                  <a:lnTo>
                    <a:pt x="3877" y="8697"/>
                  </a:lnTo>
                  <a:lnTo>
                    <a:pt x="3772" y="8592"/>
                  </a:lnTo>
                  <a:lnTo>
                    <a:pt x="3877" y="8382"/>
                  </a:lnTo>
                  <a:lnTo>
                    <a:pt x="3877" y="8068"/>
                  </a:lnTo>
                  <a:lnTo>
                    <a:pt x="3772" y="8068"/>
                  </a:lnTo>
                  <a:lnTo>
                    <a:pt x="3563" y="7859"/>
                  </a:lnTo>
                  <a:lnTo>
                    <a:pt x="3353" y="7754"/>
                  </a:lnTo>
                  <a:lnTo>
                    <a:pt x="3353" y="7544"/>
                  </a:lnTo>
                  <a:lnTo>
                    <a:pt x="3563" y="7544"/>
                  </a:lnTo>
                  <a:lnTo>
                    <a:pt x="3668" y="7439"/>
                  </a:lnTo>
                  <a:lnTo>
                    <a:pt x="3877" y="7230"/>
                  </a:lnTo>
                  <a:lnTo>
                    <a:pt x="3982" y="7020"/>
                  </a:lnTo>
                  <a:lnTo>
                    <a:pt x="3982" y="6811"/>
                  </a:lnTo>
                  <a:lnTo>
                    <a:pt x="3877" y="6601"/>
                  </a:lnTo>
                  <a:lnTo>
                    <a:pt x="3772" y="6497"/>
                  </a:lnTo>
                  <a:lnTo>
                    <a:pt x="3772" y="6392"/>
                  </a:lnTo>
                  <a:lnTo>
                    <a:pt x="3877" y="6287"/>
                  </a:lnTo>
                  <a:lnTo>
                    <a:pt x="3982" y="6287"/>
                  </a:lnTo>
                  <a:lnTo>
                    <a:pt x="4191" y="6182"/>
                  </a:lnTo>
                  <a:lnTo>
                    <a:pt x="4296" y="5868"/>
                  </a:lnTo>
                  <a:lnTo>
                    <a:pt x="4506" y="5449"/>
                  </a:lnTo>
                  <a:lnTo>
                    <a:pt x="4610" y="5030"/>
                  </a:lnTo>
                  <a:lnTo>
                    <a:pt x="4715" y="4820"/>
                  </a:lnTo>
                  <a:lnTo>
                    <a:pt x="4715" y="4611"/>
                  </a:lnTo>
                  <a:lnTo>
                    <a:pt x="4715" y="4506"/>
                  </a:lnTo>
                  <a:lnTo>
                    <a:pt x="4820" y="4296"/>
                  </a:lnTo>
                  <a:lnTo>
                    <a:pt x="4925" y="3877"/>
                  </a:lnTo>
                  <a:lnTo>
                    <a:pt x="4925" y="3668"/>
                  </a:lnTo>
                  <a:lnTo>
                    <a:pt x="5134" y="3458"/>
                  </a:lnTo>
                  <a:lnTo>
                    <a:pt x="5239" y="3144"/>
                  </a:lnTo>
                  <a:lnTo>
                    <a:pt x="5239" y="2934"/>
                  </a:lnTo>
                  <a:lnTo>
                    <a:pt x="5239" y="2829"/>
                  </a:lnTo>
                  <a:lnTo>
                    <a:pt x="5134" y="2620"/>
                  </a:lnTo>
                  <a:lnTo>
                    <a:pt x="5030" y="2515"/>
                  </a:lnTo>
                  <a:lnTo>
                    <a:pt x="4925" y="2410"/>
                  </a:lnTo>
                  <a:lnTo>
                    <a:pt x="4610" y="2201"/>
                  </a:lnTo>
                  <a:lnTo>
                    <a:pt x="4401" y="2096"/>
                  </a:lnTo>
                  <a:lnTo>
                    <a:pt x="4296" y="1991"/>
                  </a:lnTo>
                  <a:lnTo>
                    <a:pt x="4296" y="1782"/>
                  </a:lnTo>
                  <a:lnTo>
                    <a:pt x="4401" y="1572"/>
                  </a:lnTo>
                  <a:lnTo>
                    <a:pt x="4506" y="1258"/>
                  </a:lnTo>
                  <a:lnTo>
                    <a:pt x="4296" y="1048"/>
                  </a:lnTo>
                  <a:lnTo>
                    <a:pt x="4087" y="943"/>
                  </a:lnTo>
                  <a:lnTo>
                    <a:pt x="3877" y="839"/>
                  </a:lnTo>
                  <a:lnTo>
                    <a:pt x="3772" y="839"/>
                  </a:lnTo>
                  <a:lnTo>
                    <a:pt x="3772" y="734"/>
                  </a:lnTo>
                  <a:lnTo>
                    <a:pt x="3877" y="629"/>
                  </a:lnTo>
                  <a:lnTo>
                    <a:pt x="3982" y="420"/>
                  </a:lnTo>
                  <a:lnTo>
                    <a:pt x="3877" y="210"/>
                  </a:lnTo>
                  <a:lnTo>
                    <a:pt x="3772" y="105"/>
                  </a:lnTo>
                  <a:lnTo>
                    <a:pt x="3668" y="105"/>
                  </a:lnTo>
                  <a:lnTo>
                    <a:pt x="3563" y="0"/>
                  </a:lnTo>
                  <a:lnTo>
                    <a:pt x="3458" y="0"/>
                  </a:lnTo>
                  <a:lnTo>
                    <a:pt x="3458" y="210"/>
                  </a:lnTo>
                  <a:lnTo>
                    <a:pt x="335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4035250" y="1044875"/>
              <a:ext cx="193850" cy="233150"/>
            </a:xfrm>
            <a:custGeom>
              <a:avLst/>
              <a:gdLst/>
              <a:ahLst/>
              <a:cxnLst/>
              <a:rect l="l" t="t" r="r" b="b"/>
              <a:pathLst>
                <a:path w="7754" h="9326" extrusionOk="0">
                  <a:moveTo>
                    <a:pt x="3668" y="1"/>
                  </a:moveTo>
                  <a:lnTo>
                    <a:pt x="3458" y="105"/>
                  </a:lnTo>
                  <a:lnTo>
                    <a:pt x="3249" y="420"/>
                  </a:lnTo>
                  <a:lnTo>
                    <a:pt x="3249" y="525"/>
                  </a:lnTo>
                  <a:lnTo>
                    <a:pt x="3144" y="629"/>
                  </a:lnTo>
                  <a:lnTo>
                    <a:pt x="3039" y="734"/>
                  </a:lnTo>
                  <a:lnTo>
                    <a:pt x="3144" y="944"/>
                  </a:lnTo>
                  <a:lnTo>
                    <a:pt x="3353" y="1153"/>
                  </a:lnTo>
                  <a:lnTo>
                    <a:pt x="3353" y="1258"/>
                  </a:lnTo>
                  <a:lnTo>
                    <a:pt x="3039" y="944"/>
                  </a:lnTo>
                  <a:lnTo>
                    <a:pt x="2934" y="839"/>
                  </a:lnTo>
                  <a:lnTo>
                    <a:pt x="2830" y="839"/>
                  </a:lnTo>
                  <a:lnTo>
                    <a:pt x="2515" y="734"/>
                  </a:lnTo>
                  <a:lnTo>
                    <a:pt x="2306" y="734"/>
                  </a:lnTo>
                  <a:lnTo>
                    <a:pt x="2096" y="839"/>
                  </a:lnTo>
                  <a:lnTo>
                    <a:pt x="1782" y="944"/>
                  </a:lnTo>
                  <a:lnTo>
                    <a:pt x="1468" y="1048"/>
                  </a:lnTo>
                  <a:lnTo>
                    <a:pt x="1258" y="1048"/>
                  </a:lnTo>
                  <a:lnTo>
                    <a:pt x="1153" y="1153"/>
                  </a:lnTo>
                  <a:lnTo>
                    <a:pt x="1153" y="1363"/>
                  </a:lnTo>
                  <a:lnTo>
                    <a:pt x="1048" y="1468"/>
                  </a:lnTo>
                  <a:lnTo>
                    <a:pt x="1048" y="1572"/>
                  </a:lnTo>
                  <a:lnTo>
                    <a:pt x="944" y="1782"/>
                  </a:lnTo>
                  <a:lnTo>
                    <a:pt x="839" y="1991"/>
                  </a:lnTo>
                  <a:lnTo>
                    <a:pt x="839" y="2201"/>
                  </a:lnTo>
                  <a:lnTo>
                    <a:pt x="839" y="2306"/>
                  </a:lnTo>
                  <a:lnTo>
                    <a:pt x="839" y="2515"/>
                  </a:lnTo>
                  <a:lnTo>
                    <a:pt x="839" y="2620"/>
                  </a:lnTo>
                  <a:lnTo>
                    <a:pt x="944" y="2934"/>
                  </a:lnTo>
                  <a:lnTo>
                    <a:pt x="839" y="3144"/>
                  </a:lnTo>
                  <a:lnTo>
                    <a:pt x="839" y="3249"/>
                  </a:lnTo>
                  <a:lnTo>
                    <a:pt x="839" y="3354"/>
                  </a:lnTo>
                  <a:lnTo>
                    <a:pt x="839" y="4401"/>
                  </a:lnTo>
                  <a:lnTo>
                    <a:pt x="944" y="4820"/>
                  </a:lnTo>
                  <a:lnTo>
                    <a:pt x="1153" y="5030"/>
                  </a:lnTo>
                  <a:lnTo>
                    <a:pt x="944" y="5030"/>
                  </a:lnTo>
                  <a:lnTo>
                    <a:pt x="629" y="5135"/>
                  </a:lnTo>
                  <a:lnTo>
                    <a:pt x="525" y="5239"/>
                  </a:lnTo>
                  <a:lnTo>
                    <a:pt x="420" y="5344"/>
                  </a:lnTo>
                  <a:lnTo>
                    <a:pt x="315" y="5449"/>
                  </a:lnTo>
                  <a:lnTo>
                    <a:pt x="210" y="5659"/>
                  </a:lnTo>
                  <a:lnTo>
                    <a:pt x="210" y="5763"/>
                  </a:lnTo>
                  <a:lnTo>
                    <a:pt x="210" y="5868"/>
                  </a:lnTo>
                  <a:lnTo>
                    <a:pt x="1" y="6182"/>
                  </a:lnTo>
                  <a:lnTo>
                    <a:pt x="1" y="6392"/>
                  </a:lnTo>
                  <a:lnTo>
                    <a:pt x="105" y="6497"/>
                  </a:lnTo>
                  <a:lnTo>
                    <a:pt x="210" y="6602"/>
                  </a:lnTo>
                  <a:lnTo>
                    <a:pt x="315" y="6602"/>
                  </a:lnTo>
                  <a:lnTo>
                    <a:pt x="420" y="6706"/>
                  </a:lnTo>
                  <a:lnTo>
                    <a:pt x="525" y="6706"/>
                  </a:lnTo>
                  <a:lnTo>
                    <a:pt x="525" y="6811"/>
                  </a:lnTo>
                  <a:lnTo>
                    <a:pt x="629" y="7021"/>
                  </a:lnTo>
                  <a:lnTo>
                    <a:pt x="734" y="7230"/>
                  </a:lnTo>
                  <a:lnTo>
                    <a:pt x="839" y="7335"/>
                  </a:lnTo>
                  <a:lnTo>
                    <a:pt x="1048" y="7545"/>
                  </a:lnTo>
                  <a:lnTo>
                    <a:pt x="1048" y="7649"/>
                  </a:lnTo>
                  <a:lnTo>
                    <a:pt x="1048" y="7859"/>
                  </a:lnTo>
                  <a:lnTo>
                    <a:pt x="1153" y="7964"/>
                  </a:lnTo>
                  <a:lnTo>
                    <a:pt x="1258" y="8068"/>
                  </a:lnTo>
                  <a:lnTo>
                    <a:pt x="1363" y="8173"/>
                  </a:lnTo>
                  <a:lnTo>
                    <a:pt x="1572" y="8383"/>
                  </a:lnTo>
                  <a:lnTo>
                    <a:pt x="1782" y="8487"/>
                  </a:lnTo>
                  <a:lnTo>
                    <a:pt x="2620" y="8383"/>
                  </a:lnTo>
                  <a:lnTo>
                    <a:pt x="3144" y="8383"/>
                  </a:lnTo>
                  <a:lnTo>
                    <a:pt x="3353" y="8173"/>
                  </a:lnTo>
                  <a:lnTo>
                    <a:pt x="3353" y="8068"/>
                  </a:lnTo>
                  <a:lnTo>
                    <a:pt x="3353" y="7964"/>
                  </a:lnTo>
                  <a:lnTo>
                    <a:pt x="3458" y="7754"/>
                  </a:lnTo>
                  <a:lnTo>
                    <a:pt x="3563" y="7649"/>
                  </a:lnTo>
                  <a:lnTo>
                    <a:pt x="3773" y="7649"/>
                  </a:lnTo>
                  <a:lnTo>
                    <a:pt x="3982" y="7440"/>
                  </a:lnTo>
                  <a:lnTo>
                    <a:pt x="3982" y="7649"/>
                  </a:lnTo>
                  <a:lnTo>
                    <a:pt x="4296" y="7964"/>
                  </a:lnTo>
                  <a:lnTo>
                    <a:pt x="4506" y="8173"/>
                  </a:lnTo>
                  <a:lnTo>
                    <a:pt x="4506" y="8278"/>
                  </a:lnTo>
                  <a:lnTo>
                    <a:pt x="4401" y="8802"/>
                  </a:lnTo>
                  <a:lnTo>
                    <a:pt x="4401" y="8907"/>
                  </a:lnTo>
                  <a:lnTo>
                    <a:pt x="4716" y="9221"/>
                  </a:lnTo>
                  <a:lnTo>
                    <a:pt x="4820" y="9326"/>
                  </a:lnTo>
                  <a:lnTo>
                    <a:pt x="5030" y="9326"/>
                  </a:lnTo>
                  <a:lnTo>
                    <a:pt x="5449" y="9221"/>
                  </a:lnTo>
                  <a:lnTo>
                    <a:pt x="5554" y="9116"/>
                  </a:lnTo>
                  <a:lnTo>
                    <a:pt x="5659" y="9011"/>
                  </a:lnTo>
                  <a:lnTo>
                    <a:pt x="5659" y="8907"/>
                  </a:lnTo>
                  <a:lnTo>
                    <a:pt x="5659" y="8802"/>
                  </a:lnTo>
                  <a:lnTo>
                    <a:pt x="5659" y="8592"/>
                  </a:lnTo>
                  <a:lnTo>
                    <a:pt x="5554" y="8383"/>
                  </a:lnTo>
                  <a:lnTo>
                    <a:pt x="5449" y="8278"/>
                  </a:lnTo>
                  <a:lnTo>
                    <a:pt x="5554" y="8068"/>
                  </a:lnTo>
                  <a:lnTo>
                    <a:pt x="5659" y="7859"/>
                  </a:lnTo>
                  <a:lnTo>
                    <a:pt x="5659" y="7754"/>
                  </a:lnTo>
                  <a:lnTo>
                    <a:pt x="5868" y="7649"/>
                  </a:lnTo>
                  <a:lnTo>
                    <a:pt x="5973" y="7440"/>
                  </a:lnTo>
                  <a:lnTo>
                    <a:pt x="5868" y="7125"/>
                  </a:lnTo>
                  <a:lnTo>
                    <a:pt x="5868" y="7021"/>
                  </a:lnTo>
                  <a:lnTo>
                    <a:pt x="5973" y="6916"/>
                  </a:lnTo>
                  <a:lnTo>
                    <a:pt x="5973" y="6706"/>
                  </a:lnTo>
                  <a:lnTo>
                    <a:pt x="5868" y="6602"/>
                  </a:lnTo>
                  <a:lnTo>
                    <a:pt x="5868" y="6497"/>
                  </a:lnTo>
                  <a:lnTo>
                    <a:pt x="6078" y="6602"/>
                  </a:lnTo>
                  <a:lnTo>
                    <a:pt x="6287" y="6602"/>
                  </a:lnTo>
                  <a:lnTo>
                    <a:pt x="6392" y="6497"/>
                  </a:lnTo>
                  <a:lnTo>
                    <a:pt x="6497" y="6287"/>
                  </a:lnTo>
                  <a:lnTo>
                    <a:pt x="6706" y="6078"/>
                  </a:lnTo>
                  <a:lnTo>
                    <a:pt x="6706" y="5973"/>
                  </a:lnTo>
                  <a:lnTo>
                    <a:pt x="6916" y="5868"/>
                  </a:lnTo>
                  <a:lnTo>
                    <a:pt x="7125" y="5763"/>
                  </a:lnTo>
                  <a:lnTo>
                    <a:pt x="7440" y="5763"/>
                  </a:lnTo>
                  <a:lnTo>
                    <a:pt x="7649" y="5554"/>
                  </a:lnTo>
                  <a:lnTo>
                    <a:pt x="7649" y="5344"/>
                  </a:lnTo>
                  <a:lnTo>
                    <a:pt x="7649" y="5030"/>
                  </a:lnTo>
                  <a:lnTo>
                    <a:pt x="7754" y="4820"/>
                  </a:lnTo>
                  <a:lnTo>
                    <a:pt x="7649" y="4716"/>
                  </a:lnTo>
                  <a:lnTo>
                    <a:pt x="7649" y="4611"/>
                  </a:lnTo>
                  <a:lnTo>
                    <a:pt x="7649" y="4401"/>
                  </a:lnTo>
                  <a:lnTo>
                    <a:pt x="7544" y="4296"/>
                  </a:lnTo>
                  <a:lnTo>
                    <a:pt x="7335" y="4192"/>
                  </a:lnTo>
                  <a:lnTo>
                    <a:pt x="7021" y="4296"/>
                  </a:lnTo>
                  <a:lnTo>
                    <a:pt x="6916" y="4401"/>
                  </a:lnTo>
                  <a:lnTo>
                    <a:pt x="6811" y="4401"/>
                  </a:lnTo>
                  <a:lnTo>
                    <a:pt x="6706" y="4087"/>
                  </a:lnTo>
                  <a:lnTo>
                    <a:pt x="6706" y="3982"/>
                  </a:lnTo>
                  <a:lnTo>
                    <a:pt x="6497" y="3877"/>
                  </a:lnTo>
                  <a:lnTo>
                    <a:pt x="6392" y="3877"/>
                  </a:lnTo>
                  <a:lnTo>
                    <a:pt x="6182" y="3982"/>
                  </a:lnTo>
                  <a:lnTo>
                    <a:pt x="6078" y="3982"/>
                  </a:lnTo>
                  <a:lnTo>
                    <a:pt x="5763" y="4087"/>
                  </a:lnTo>
                  <a:lnTo>
                    <a:pt x="5763" y="3877"/>
                  </a:lnTo>
                  <a:lnTo>
                    <a:pt x="5659" y="3668"/>
                  </a:lnTo>
                  <a:lnTo>
                    <a:pt x="5868" y="3668"/>
                  </a:lnTo>
                  <a:lnTo>
                    <a:pt x="6182" y="3773"/>
                  </a:lnTo>
                  <a:lnTo>
                    <a:pt x="6392" y="3773"/>
                  </a:lnTo>
                  <a:lnTo>
                    <a:pt x="6601" y="3563"/>
                  </a:lnTo>
                  <a:lnTo>
                    <a:pt x="6601" y="3458"/>
                  </a:lnTo>
                  <a:lnTo>
                    <a:pt x="6601" y="3144"/>
                  </a:lnTo>
                  <a:lnTo>
                    <a:pt x="6497" y="3039"/>
                  </a:lnTo>
                  <a:lnTo>
                    <a:pt x="6601" y="2934"/>
                  </a:lnTo>
                  <a:lnTo>
                    <a:pt x="6601" y="2830"/>
                  </a:lnTo>
                  <a:lnTo>
                    <a:pt x="6706" y="2411"/>
                  </a:lnTo>
                  <a:lnTo>
                    <a:pt x="6601" y="2096"/>
                  </a:lnTo>
                  <a:lnTo>
                    <a:pt x="6287" y="2096"/>
                  </a:lnTo>
                  <a:lnTo>
                    <a:pt x="6182" y="2201"/>
                  </a:lnTo>
                  <a:lnTo>
                    <a:pt x="6078" y="2201"/>
                  </a:lnTo>
                  <a:lnTo>
                    <a:pt x="5973" y="2306"/>
                  </a:lnTo>
                  <a:lnTo>
                    <a:pt x="5868" y="2620"/>
                  </a:lnTo>
                  <a:lnTo>
                    <a:pt x="5763" y="2620"/>
                  </a:lnTo>
                  <a:lnTo>
                    <a:pt x="5659" y="2515"/>
                  </a:lnTo>
                  <a:lnTo>
                    <a:pt x="5449" y="2411"/>
                  </a:lnTo>
                  <a:lnTo>
                    <a:pt x="5344" y="2411"/>
                  </a:lnTo>
                  <a:lnTo>
                    <a:pt x="5239" y="2515"/>
                  </a:lnTo>
                  <a:lnTo>
                    <a:pt x="5135" y="2725"/>
                  </a:lnTo>
                  <a:lnTo>
                    <a:pt x="5030" y="2934"/>
                  </a:lnTo>
                  <a:lnTo>
                    <a:pt x="4925" y="3144"/>
                  </a:lnTo>
                  <a:lnTo>
                    <a:pt x="4925" y="3249"/>
                  </a:lnTo>
                  <a:lnTo>
                    <a:pt x="5030" y="3563"/>
                  </a:lnTo>
                  <a:lnTo>
                    <a:pt x="4925" y="3668"/>
                  </a:lnTo>
                  <a:lnTo>
                    <a:pt x="4611" y="3458"/>
                  </a:lnTo>
                  <a:lnTo>
                    <a:pt x="4401" y="3458"/>
                  </a:lnTo>
                  <a:lnTo>
                    <a:pt x="4611" y="3354"/>
                  </a:lnTo>
                  <a:lnTo>
                    <a:pt x="4716" y="3144"/>
                  </a:lnTo>
                  <a:lnTo>
                    <a:pt x="4820" y="2934"/>
                  </a:lnTo>
                  <a:lnTo>
                    <a:pt x="4716" y="2515"/>
                  </a:lnTo>
                  <a:lnTo>
                    <a:pt x="4611" y="2306"/>
                  </a:lnTo>
                  <a:lnTo>
                    <a:pt x="4401" y="2096"/>
                  </a:lnTo>
                  <a:lnTo>
                    <a:pt x="4401" y="1991"/>
                  </a:lnTo>
                  <a:lnTo>
                    <a:pt x="4296" y="1887"/>
                  </a:lnTo>
                  <a:lnTo>
                    <a:pt x="4296" y="1782"/>
                  </a:lnTo>
                  <a:lnTo>
                    <a:pt x="4716" y="1782"/>
                  </a:lnTo>
                  <a:lnTo>
                    <a:pt x="4925" y="1572"/>
                  </a:lnTo>
                  <a:lnTo>
                    <a:pt x="5030" y="1468"/>
                  </a:lnTo>
                  <a:lnTo>
                    <a:pt x="5135" y="1258"/>
                  </a:lnTo>
                  <a:lnTo>
                    <a:pt x="5030" y="944"/>
                  </a:lnTo>
                  <a:lnTo>
                    <a:pt x="5030" y="839"/>
                  </a:lnTo>
                  <a:lnTo>
                    <a:pt x="5239" y="629"/>
                  </a:lnTo>
                  <a:lnTo>
                    <a:pt x="5135" y="525"/>
                  </a:lnTo>
                  <a:lnTo>
                    <a:pt x="5135" y="315"/>
                  </a:lnTo>
                  <a:lnTo>
                    <a:pt x="4925" y="210"/>
                  </a:lnTo>
                  <a:lnTo>
                    <a:pt x="4820" y="210"/>
                  </a:lnTo>
                  <a:lnTo>
                    <a:pt x="4506" y="315"/>
                  </a:lnTo>
                  <a:lnTo>
                    <a:pt x="4296" y="315"/>
                  </a:lnTo>
                  <a:lnTo>
                    <a:pt x="4296" y="210"/>
                  </a:lnTo>
                  <a:lnTo>
                    <a:pt x="4192" y="10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3032025" y="2027150"/>
              <a:ext cx="68125" cy="96925"/>
            </a:xfrm>
            <a:custGeom>
              <a:avLst/>
              <a:gdLst/>
              <a:ahLst/>
              <a:cxnLst/>
              <a:rect l="l" t="t" r="r" b="b"/>
              <a:pathLst>
                <a:path w="2725" h="3877" extrusionOk="0">
                  <a:moveTo>
                    <a:pt x="1258" y="0"/>
                  </a:moveTo>
                  <a:lnTo>
                    <a:pt x="1049" y="210"/>
                  </a:lnTo>
                  <a:lnTo>
                    <a:pt x="1049" y="315"/>
                  </a:lnTo>
                  <a:lnTo>
                    <a:pt x="1153" y="629"/>
                  </a:lnTo>
                  <a:lnTo>
                    <a:pt x="1153" y="734"/>
                  </a:lnTo>
                  <a:lnTo>
                    <a:pt x="944" y="734"/>
                  </a:lnTo>
                  <a:lnTo>
                    <a:pt x="629" y="839"/>
                  </a:lnTo>
                  <a:lnTo>
                    <a:pt x="525" y="839"/>
                  </a:lnTo>
                  <a:lnTo>
                    <a:pt x="420" y="943"/>
                  </a:lnTo>
                  <a:lnTo>
                    <a:pt x="315" y="1048"/>
                  </a:lnTo>
                  <a:lnTo>
                    <a:pt x="420" y="1362"/>
                  </a:lnTo>
                  <a:lnTo>
                    <a:pt x="525" y="1467"/>
                  </a:lnTo>
                  <a:lnTo>
                    <a:pt x="420" y="1572"/>
                  </a:lnTo>
                  <a:lnTo>
                    <a:pt x="210" y="1677"/>
                  </a:lnTo>
                  <a:lnTo>
                    <a:pt x="106" y="1886"/>
                  </a:lnTo>
                  <a:lnTo>
                    <a:pt x="1" y="2201"/>
                  </a:lnTo>
                  <a:lnTo>
                    <a:pt x="1" y="2620"/>
                  </a:lnTo>
                  <a:lnTo>
                    <a:pt x="210" y="3144"/>
                  </a:lnTo>
                  <a:lnTo>
                    <a:pt x="315" y="3353"/>
                  </a:lnTo>
                  <a:lnTo>
                    <a:pt x="629" y="3772"/>
                  </a:lnTo>
                  <a:lnTo>
                    <a:pt x="734" y="3877"/>
                  </a:lnTo>
                  <a:lnTo>
                    <a:pt x="1049" y="3877"/>
                  </a:lnTo>
                  <a:lnTo>
                    <a:pt x="1258" y="3772"/>
                  </a:lnTo>
                  <a:lnTo>
                    <a:pt x="1258" y="3667"/>
                  </a:lnTo>
                  <a:lnTo>
                    <a:pt x="1363" y="3458"/>
                  </a:lnTo>
                  <a:lnTo>
                    <a:pt x="1363" y="3353"/>
                  </a:lnTo>
                  <a:lnTo>
                    <a:pt x="1258" y="3144"/>
                  </a:lnTo>
                  <a:lnTo>
                    <a:pt x="1468" y="3039"/>
                  </a:lnTo>
                  <a:lnTo>
                    <a:pt x="1572" y="2829"/>
                  </a:lnTo>
                  <a:lnTo>
                    <a:pt x="1572" y="2620"/>
                  </a:lnTo>
                  <a:lnTo>
                    <a:pt x="1782" y="2620"/>
                  </a:lnTo>
                  <a:lnTo>
                    <a:pt x="1887" y="2515"/>
                  </a:lnTo>
                  <a:lnTo>
                    <a:pt x="1992" y="2410"/>
                  </a:lnTo>
                  <a:lnTo>
                    <a:pt x="2096" y="2096"/>
                  </a:lnTo>
                  <a:lnTo>
                    <a:pt x="2306" y="1991"/>
                  </a:lnTo>
                  <a:lnTo>
                    <a:pt x="2620" y="1782"/>
                  </a:lnTo>
                  <a:lnTo>
                    <a:pt x="2725" y="1572"/>
                  </a:lnTo>
                  <a:lnTo>
                    <a:pt x="2725" y="1362"/>
                  </a:lnTo>
                  <a:lnTo>
                    <a:pt x="2620" y="1153"/>
                  </a:lnTo>
                  <a:lnTo>
                    <a:pt x="2306" y="943"/>
                  </a:lnTo>
                  <a:lnTo>
                    <a:pt x="2096" y="839"/>
                  </a:lnTo>
                  <a:lnTo>
                    <a:pt x="2096" y="524"/>
                  </a:lnTo>
                  <a:lnTo>
                    <a:pt x="1887" y="210"/>
                  </a:lnTo>
                  <a:lnTo>
                    <a:pt x="1782" y="10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4184550" y="987250"/>
              <a:ext cx="117900" cy="96950"/>
            </a:xfrm>
            <a:custGeom>
              <a:avLst/>
              <a:gdLst/>
              <a:ahLst/>
              <a:cxnLst/>
              <a:rect l="l" t="t" r="r" b="b"/>
              <a:pathLst>
                <a:path w="4716" h="3878" extrusionOk="0">
                  <a:moveTo>
                    <a:pt x="4192" y="1"/>
                  </a:moveTo>
                  <a:lnTo>
                    <a:pt x="3982" y="105"/>
                  </a:lnTo>
                  <a:lnTo>
                    <a:pt x="3668" y="315"/>
                  </a:lnTo>
                  <a:lnTo>
                    <a:pt x="3458" y="420"/>
                  </a:lnTo>
                  <a:lnTo>
                    <a:pt x="3354" y="315"/>
                  </a:lnTo>
                  <a:lnTo>
                    <a:pt x="3249" y="210"/>
                  </a:lnTo>
                  <a:lnTo>
                    <a:pt x="2935" y="210"/>
                  </a:lnTo>
                  <a:lnTo>
                    <a:pt x="2725" y="315"/>
                  </a:lnTo>
                  <a:lnTo>
                    <a:pt x="2411" y="315"/>
                  </a:lnTo>
                  <a:lnTo>
                    <a:pt x="2096" y="525"/>
                  </a:lnTo>
                  <a:lnTo>
                    <a:pt x="1992" y="734"/>
                  </a:lnTo>
                  <a:lnTo>
                    <a:pt x="1992" y="839"/>
                  </a:lnTo>
                  <a:lnTo>
                    <a:pt x="2096" y="1153"/>
                  </a:lnTo>
                  <a:lnTo>
                    <a:pt x="1992" y="1258"/>
                  </a:lnTo>
                  <a:lnTo>
                    <a:pt x="1782" y="1572"/>
                  </a:lnTo>
                  <a:lnTo>
                    <a:pt x="1363" y="1991"/>
                  </a:lnTo>
                  <a:lnTo>
                    <a:pt x="1258" y="1887"/>
                  </a:lnTo>
                  <a:lnTo>
                    <a:pt x="1153" y="1782"/>
                  </a:lnTo>
                  <a:lnTo>
                    <a:pt x="1258" y="1677"/>
                  </a:lnTo>
                  <a:lnTo>
                    <a:pt x="1258" y="1572"/>
                  </a:lnTo>
                  <a:lnTo>
                    <a:pt x="1258" y="1468"/>
                  </a:lnTo>
                  <a:lnTo>
                    <a:pt x="1153" y="1258"/>
                  </a:lnTo>
                  <a:lnTo>
                    <a:pt x="944" y="1153"/>
                  </a:lnTo>
                  <a:lnTo>
                    <a:pt x="839" y="1258"/>
                  </a:lnTo>
                  <a:lnTo>
                    <a:pt x="629" y="1258"/>
                  </a:lnTo>
                  <a:lnTo>
                    <a:pt x="525" y="1468"/>
                  </a:lnTo>
                  <a:lnTo>
                    <a:pt x="315" y="1677"/>
                  </a:lnTo>
                  <a:lnTo>
                    <a:pt x="315" y="1887"/>
                  </a:lnTo>
                  <a:lnTo>
                    <a:pt x="315" y="1991"/>
                  </a:lnTo>
                  <a:lnTo>
                    <a:pt x="315" y="2201"/>
                  </a:lnTo>
                  <a:lnTo>
                    <a:pt x="420" y="2306"/>
                  </a:lnTo>
                  <a:lnTo>
                    <a:pt x="525" y="2410"/>
                  </a:lnTo>
                  <a:lnTo>
                    <a:pt x="315" y="2306"/>
                  </a:lnTo>
                  <a:lnTo>
                    <a:pt x="106" y="2410"/>
                  </a:lnTo>
                  <a:lnTo>
                    <a:pt x="1" y="2515"/>
                  </a:lnTo>
                  <a:lnTo>
                    <a:pt x="1" y="2725"/>
                  </a:lnTo>
                  <a:lnTo>
                    <a:pt x="1" y="2934"/>
                  </a:lnTo>
                  <a:lnTo>
                    <a:pt x="106" y="3039"/>
                  </a:lnTo>
                  <a:lnTo>
                    <a:pt x="210" y="3249"/>
                  </a:lnTo>
                  <a:lnTo>
                    <a:pt x="315" y="3249"/>
                  </a:lnTo>
                  <a:lnTo>
                    <a:pt x="315" y="3458"/>
                  </a:lnTo>
                  <a:lnTo>
                    <a:pt x="315" y="3668"/>
                  </a:lnTo>
                  <a:lnTo>
                    <a:pt x="420" y="3773"/>
                  </a:lnTo>
                  <a:lnTo>
                    <a:pt x="629" y="3877"/>
                  </a:lnTo>
                  <a:lnTo>
                    <a:pt x="839" y="3773"/>
                  </a:lnTo>
                  <a:lnTo>
                    <a:pt x="1153" y="3773"/>
                  </a:lnTo>
                  <a:lnTo>
                    <a:pt x="1363" y="3563"/>
                  </a:lnTo>
                  <a:lnTo>
                    <a:pt x="1363" y="3458"/>
                  </a:lnTo>
                  <a:lnTo>
                    <a:pt x="1258" y="3249"/>
                  </a:lnTo>
                  <a:lnTo>
                    <a:pt x="1153" y="3039"/>
                  </a:lnTo>
                  <a:lnTo>
                    <a:pt x="1153" y="2934"/>
                  </a:lnTo>
                  <a:lnTo>
                    <a:pt x="1258" y="2515"/>
                  </a:lnTo>
                  <a:lnTo>
                    <a:pt x="1258" y="2830"/>
                  </a:lnTo>
                  <a:lnTo>
                    <a:pt x="1363" y="2934"/>
                  </a:lnTo>
                  <a:lnTo>
                    <a:pt x="1677" y="2934"/>
                  </a:lnTo>
                  <a:lnTo>
                    <a:pt x="2096" y="2306"/>
                  </a:lnTo>
                  <a:lnTo>
                    <a:pt x="2306" y="2096"/>
                  </a:lnTo>
                  <a:lnTo>
                    <a:pt x="2411" y="2096"/>
                  </a:lnTo>
                  <a:lnTo>
                    <a:pt x="2725" y="2306"/>
                  </a:lnTo>
                  <a:lnTo>
                    <a:pt x="2830" y="2306"/>
                  </a:lnTo>
                  <a:lnTo>
                    <a:pt x="3039" y="2096"/>
                  </a:lnTo>
                  <a:lnTo>
                    <a:pt x="3144" y="2201"/>
                  </a:lnTo>
                  <a:lnTo>
                    <a:pt x="3354" y="2201"/>
                  </a:lnTo>
                  <a:lnTo>
                    <a:pt x="3458" y="2096"/>
                  </a:lnTo>
                  <a:lnTo>
                    <a:pt x="3563" y="1991"/>
                  </a:lnTo>
                  <a:lnTo>
                    <a:pt x="3563" y="1782"/>
                  </a:lnTo>
                  <a:lnTo>
                    <a:pt x="3563" y="1677"/>
                  </a:lnTo>
                  <a:lnTo>
                    <a:pt x="3563" y="1572"/>
                  </a:lnTo>
                  <a:lnTo>
                    <a:pt x="3773" y="1363"/>
                  </a:lnTo>
                  <a:lnTo>
                    <a:pt x="3878" y="1258"/>
                  </a:lnTo>
                  <a:lnTo>
                    <a:pt x="3982" y="1258"/>
                  </a:lnTo>
                  <a:lnTo>
                    <a:pt x="4297" y="1363"/>
                  </a:lnTo>
                  <a:lnTo>
                    <a:pt x="4506" y="1363"/>
                  </a:lnTo>
                  <a:lnTo>
                    <a:pt x="4611" y="1258"/>
                  </a:lnTo>
                  <a:lnTo>
                    <a:pt x="4716" y="1048"/>
                  </a:lnTo>
                  <a:lnTo>
                    <a:pt x="4716" y="944"/>
                  </a:lnTo>
                  <a:lnTo>
                    <a:pt x="4716" y="839"/>
                  </a:lnTo>
                  <a:lnTo>
                    <a:pt x="4611" y="734"/>
                  </a:lnTo>
                  <a:lnTo>
                    <a:pt x="4506" y="629"/>
                  </a:lnTo>
                  <a:lnTo>
                    <a:pt x="4506" y="525"/>
                  </a:lnTo>
                  <a:lnTo>
                    <a:pt x="4506" y="315"/>
                  </a:lnTo>
                  <a:lnTo>
                    <a:pt x="4401" y="105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3262550" y="2021900"/>
              <a:ext cx="49775" cy="28850"/>
            </a:xfrm>
            <a:custGeom>
              <a:avLst/>
              <a:gdLst/>
              <a:ahLst/>
              <a:cxnLst/>
              <a:rect l="l" t="t" r="r" b="b"/>
              <a:pathLst>
                <a:path w="1991" h="1154" extrusionOk="0">
                  <a:moveTo>
                    <a:pt x="1048" y="1"/>
                  </a:moveTo>
                  <a:lnTo>
                    <a:pt x="838" y="106"/>
                  </a:lnTo>
                  <a:lnTo>
                    <a:pt x="524" y="210"/>
                  </a:lnTo>
                  <a:lnTo>
                    <a:pt x="210" y="315"/>
                  </a:lnTo>
                  <a:lnTo>
                    <a:pt x="105" y="525"/>
                  </a:lnTo>
                  <a:lnTo>
                    <a:pt x="0" y="629"/>
                  </a:lnTo>
                  <a:lnTo>
                    <a:pt x="0" y="734"/>
                  </a:lnTo>
                  <a:lnTo>
                    <a:pt x="105" y="944"/>
                  </a:lnTo>
                  <a:lnTo>
                    <a:pt x="314" y="1049"/>
                  </a:lnTo>
                  <a:lnTo>
                    <a:pt x="524" y="1153"/>
                  </a:lnTo>
                  <a:lnTo>
                    <a:pt x="733" y="1049"/>
                  </a:lnTo>
                  <a:lnTo>
                    <a:pt x="1048" y="944"/>
                  </a:lnTo>
                  <a:lnTo>
                    <a:pt x="1153" y="1049"/>
                  </a:lnTo>
                  <a:lnTo>
                    <a:pt x="1781" y="1049"/>
                  </a:lnTo>
                  <a:lnTo>
                    <a:pt x="1991" y="944"/>
                  </a:lnTo>
                  <a:lnTo>
                    <a:pt x="1991" y="839"/>
                  </a:lnTo>
                  <a:lnTo>
                    <a:pt x="1991" y="629"/>
                  </a:lnTo>
                  <a:lnTo>
                    <a:pt x="1886" y="315"/>
                  </a:lnTo>
                  <a:lnTo>
                    <a:pt x="1781" y="210"/>
                  </a:lnTo>
                  <a:lnTo>
                    <a:pt x="1676" y="210"/>
                  </a:lnTo>
                  <a:lnTo>
                    <a:pt x="1467" y="106"/>
                  </a:lnTo>
                  <a:lnTo>
                    <a:pt x="1362" y="106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3011075" y="2126675"/>
              <a:ext cx="23600" cy="34075"/>
            </a:xfrm>
            <a:custGeom>
              <a:avLst/>
              <a:gdLst/>
              <a:ahLst/>
              <a:cxnLst/>
              <a:rect l="l" t="t" r="r" b="b"/>
              <a:pathLst>
                <a:path w="944" h="1363" extrusionOk="0">
                  <a:moveTo>
                    <a:pt x="420" y="1"/>
                  </a:moveTo>
                  <a:lnTo>
                    <a:pt x="105" y="315"/>
                  </a:lnTo>
                  <a:lnTo>
                    <a:pt x="1" y="420"/>
                  </a:lnTo>
                  <a:lnTo>
                    <a:pt x="1" y="525"/>
                  </a:lnTo>
                  <a:lnTo>
                    <a:pt x="1" y="629"/>
                  </a:lnTo>
                  <a:lnTo>
                    <a:pt x="1" y="734"/>
                  </a:lnTo>
                  <a:lnTo>
                    <a:pt x="1" y="944"/>
                  </a:lnTo>
                  <a:lnTo>
                    <a:pt x="1" y="1153"/>
                  </a:lnTo>
                  <a:lnTo>
                    <a:pt x="105" y="1258"/>
                  </a:lnTo>
                  <a:lnTo>
                    <a:pt x="210" y="1258"/>
                  </a:lnTo>
                  <a:lnTo>
                    <a:pt x="420" y="1363"/>
                  </a:lnTo>
                  <a:lnTo>
                    <a:pt x="629" y="1258"/>
                  </a:lnTo>
                  <a:lnTo>
                    <a:pt x="734" y="1153"/>
                  </a:lnTo>
                  <a:lnTo>
                    <a:pt x="839" y="1049"/>
                  </a:lnTo>
                  <a:lnTo>
                    <a:pt x="944" y="839"/>
                  </a:lnTo>
                  <a:lnTo>
                    <a:pt x="944" y="525"/>
                  </a:lnTo>
                  <a:lnTo>
                    <a:pt x="944" y="420"/>
                  </a:lnTo>
                  <a:lnTo>
                    <a:pt x="944" y="315"/>
                  </a:lnTo>
                  <a:lnTo>
                    <a:pt x="839" y="10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4216000" y="1063225"/>
              <a:ext cx="49775" cy="52400"/>
            </a:xfrm>
            <a:custGeom>
              <a:avLst/>
              <a:gdLst/>
              <a:ahLst/>
              <a:cxnLst/>
              <a:rect l="l" t="t" r="r" b="b"/>
              <a:pathLst>
                <a:path w="1991" h="2096" extrusionOk="0">
                  <a:moveTo>
                    <a:pt x="524" y="0"/>
                  </a:moveTo>
                  <a:lnTo>
                    <a:pt x="314" y="314"/>
                  </a:lnTo>
                  <a:lnTo>
                    <a:pt x="419" y="629"/>
                  </a:lnTo>
                  <a:lnTo>
                    <a:pt x="524" y="734"/>
                  </a:lnTo>
                  <a:lnTo>
                    <a:pt x="629" y="838"/>
                  </a:lnTo>
                  <a:lnTo>
                    <a:pt x="419" y="943"/>
                  </a:lnTo>
                  <a:lnTo>
                    <a:pt x="314" y="1048"/>
                  </a:lnTo>
                  <a:lnTo>
                    <a:pt x="210" y="1153"/>
                  </a:lnTo>
                  <a:lnTo>
                    <a:pt x="210" y="1257"/>
                  </a:lnTo>
                  <a:lnTo>
                    <a:pt x="105" y="1362"/>
                  </a:lnTo>
                  <a:lnTo>
                    <a:pt x="0" y="1572"/>
                  </a:lnTo>
                  <a:lnTo>
                    <a:pt x="0" y="1781"/>
                  </a:lnTo>
                  <a:lnTo>
                    <a:pt x="105" y="1886"/>
                  </a:lnTo>
                  <a:lnTo>
                    <a:pt x="314" y="1991"/>
                  </a:lnTo>
                  <a:lnTo>
                    <a:pt x="314" y="2096"/>
                  </a:lnTo>
                  <a:lnTo>
                    <a:pt x="629" y="1991"/>
                  </a:lnTo>
                  <a:lnTo>
                    <a:pt x="838" y="1991"/>
                  </a:lnTo>
                  <a:lnTo>
                    <a:pt x="943" y="1886"/>
                  </a:lnTo>
                  <a:lnTo>
                    <a:pt x="943" y="1991"/>
                  </a:lnTo>
                  <a:lnTo>
                    <a:pt x="1257" y="2096"/>
                  </a:lnTo>
                  <a:lnTo>
                    <a:pt x="1362" y="1991"/>
                  </a:lnTo>
                  <a:lnTo>
                    <a:pt x="1467" y="1886"/>
                  </a:lnTo>
                  <a:lnTo>
                    <a:pt x="1572" y="1991"/>
                  </a:lnTo>
                  <a:lnTo>
                    <a:pt x="1886" y="1991"/>
                  </a:lnTo>
                  <a:lnTo>
                    <a:pt x="1991" y="1886"/>
                  </a:lnTo>
                  <a:lnTo>
                    <a:pt x="1991" y="1781"/>
                  </a:lnTo>
                  <a:lnTo>
                    <a:pt x="1991" y="1677"/>
                  </a:lnTo>
                  <a:lnTo>
                    <a:pt x="1991" y="1572"/>
                  </a:lnTo>
                  <a:lnTo>
                    <a:pt x="1991" y="1362"/>
                  </a:lnTo>
                  <a:lnTo>
                    <a:pt x="1886" y="1257"/>
                  </a:lnTo>
                  <a:lnTo>
                    <a:pt x="1886" y="1048"/>
                  </a:lnTo>
                  <a:lnTo>
                    <a:pt x="1886" y="838"/>
                  </a:lnTo>
                  <a:lnTo>
                    <a:pt x="1781" y="734"/>
                  </a:lnTo>
                  <a:lnTo>
                    <a:pt x="1677" y="629"/>
                  </a:lnTo>
                  <a:lnTo>
                    <a:pt x="1677" y="419"/>
                  </a:lnTo>
                  <a:lnTo>
                    <a:pt x="1467" y="314"/>
                  </a:lnTo>
                  <a:lnTo>
                    <a:pt x="1257" y="314"/>
                  </a:lnTo>
                  <a:lnTo>
                    <a:pt x="1257" y="210"/>
                  </a:lnTo>
                  <a:lnTo>
                    <a:pt x="1153" y="105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3362075" y="2079525"/>
              <a:ext cx="36700" cy="47175"/>
            </a:xfrm>
            <a:custGeom>
              <a:avLst/>
              <a:gdLst/>
              <a:ahLst/>
              <a:cxnLst/>
              <a:rect l="l" t="t" r="r" b="b"/>
              <a:pathLst>
                <a:path w="1468" h="1887" extrusionOk="0">
                  <a:moveTo>
                    <a:pt x="734" y="1"/>
                  </a:moveTo>
                  <a:lnTo>
                    <a:pt x="734" y="106"/>
                  </a:lnTo>
                  <a:lnTo>
                    <a:pt x="524" y="210"/>
                  </a:lnTo>
                  <a:lnTo>
                    <a:pt x="420" y="420"/>
                  </a:lnTo>
                  <a:lnTo>
                    <a:pt x="210" y="629"/>
                  </a:lnTo>
                  <a:lnTo>
                    <a:pt x="0" y="944"/>
                  </a:lnTo>
                  <a:lnTo>
                    <a:pt x="0" y="1153"/>
                  </a:lnTo>
                  <a:lnTo>
                    <a:pt x="105" y="1363"/>
                  </a:lnTo>
                  <a:lnTo>
                    <a:pt x="210" y="1572"/>
                  </a:lnTo>
                  <a:lnTo>
                    <a:pt x="315" y="1677"/>
                  </a:lnTo>
                  <a:lnTo>
                    <a:pt x="420" y="1677"/>
                  </a:lnTo>
                  <a:lnTo>
                    <a:pt x="629" y="1782"/>
                  </a:lnTo>
                  <a:lnTo>
                    <a:pt x="839" y="1887"/>
                  </a:lnTo>
                  <a:lnTo>
                    <a:pt x="1048" y="1887"/>
                  </a:lnTo>
                  <a:lnTo>
                    <a:pt x="1258" y="1677"/>
                  </a:lnTo>
                  <a:lnTo>
                    <a:pt x="1363" y="1468"/>
                  </a:lnTo>
                  <a:lnTo>
                    <a:pt x="1467" y="734"/>
                  </a:lnTo>
                  <a:lnTo>
                    <a:pt x="1467" y="420"/>
                  </a:lnTo>
                  <a:lnTo>
                    <a:pt x="1363" y="210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3304450" y="2027150"/>
              <a:ext cx="62900" cy="70750"/>
            </a:xfrm>
            <a:custGeom>
              <a:avLst/>
              <a:gdLst/>
              <a:ahLst/>
              <a:cxnLst/>
              <a:rect l="l" t="t" r="r" b="b"/>
              <a:pathLst>
                <a:path w="2516" h="2830" extrusionOk="0">
                  <a:moveTo>
                    <a:pt x="1363" y="0"/>
                  </a:moveTo>
                  <a:lnTo>
                    <a:pt x="1153" y="105"/>
                  </a:lnTo>
                  <a:lnTo>
                    <a:pt x="1048" y="210"/>
                  </a:lnTo>
                  <a:lnTo>
                    <a:pt x="734" y="210"/>
                  </a:lnTo>
                  <a:lnTo>
                    <a:pt x="629" y="315"/>
                  </a:lnTo>
                  <a:lnTo>
                    <a:pt x="524" y="524"/>
                  </a:lnTo>
                  <a:lnTo>
                    <a:pt x="315" y="734"/>
                  </a:lnTo>
                  <a:lnTo>
                    <a:pt x="210" y="839"/>
                  </a:lnTo>
                  <a:lnTo>
                    <a:pt x="105" y="943"/>
                  </a:lnTo>
                  <a:lnTo>
                    <a:pt x="0" y="1048"/>
                  </a:lnTo>
                  <a:lnTo>
                    <a:pt x="0" y="1153"/>
                  </a:lnTo>
                  <a:lnTo>
                    <a:pt x="0" y="1362"/>
                  </a:lnTo>
                  <a:lnTo>
                    <a:pt x="105" y="1467"/>
                  </a:lnTo>
                  <a:lnTo>
                    <a:pt x="315" y="1677"/>
                  </a:lnTo>
                  <a:lnTo>
                    <a:pt x="420" y="1886"/>
                  </a:lnTo>
                  <a:lnTo>
                    <a:pt x="734" y="2201"/>
                  </a:lnTo>
                  <a:lnTo>
                    <a:pt x="734" y="2305"/>
                  </a:lnTo>
                  <a:lnTo>
                    <a:pt x="734" y="2410"/>
                  </a:lnTo>
                  <a:lnTo>
                    <a:pt x="943" y="2515"/>
                  </a:lnTo>
                  <a:lnTo>
                    <a:pt x="943" y="2620"/>
                  </a:lnTo>
                  <a:lnTo>
                    <a:pt x="1153" y="2724"/>
                  </a:lnTo>
                  <a:lnTo>
                    <a:pt x="1467" y="2829"/>
                  </a:lnTo>
                  <a:lnTo>
                    <a:pt x="1677" y="2829"/>
                  </a:lnTo>
                  <a:lnTo>
                    <a:pt x="1991" y="2620"/>
                  </a:lnTo>
                  <a:lnTo>
                    <a:pt x="2096" y="2515"/>
                  </a:lnTo>
                  <a:lnTo>
                    <a:pt x="2305" y="2305"/>
                  </a:lnTo>
                  <a:lnTo>
                    <a:pt x="2410" y="2096"/>
                  </a:lnTo>
                  <a:lnTo>
                    <a:pt x="2515" y="1782"/>
                  </a:lnTo>
                  <a:lnTo>
                    <a:pt x="2515" y="1572"/>
                  </a:lnTo>
                  <a:lnTo>
                    <a:pt x="2410" y="1572"/>
                  </a:lnTo>
                  <a:lnTo>
                    <a:pt x="2515" y="1258"/>
                  </a:lnTo>
                  <a:lnTo>
                    <a:pt x="2410" y="1048"/>
                  </a:lnTo>
                  <a:lnTo>
                    <a:pt x="2515" y="943"/>
                  </a:lnTo>
                  <a:lnTo>
                    <a:pt x="2515" y="839"/>
                  </a:lnTo>
                  <a:lnTo>
                    <a:pt x="2410" y="629"/>
                  </a:lnTo>
                  <a:lnTo>
                    <a:pt x="2305" y="524"/>
                  </a:lnTo>
                  <a:lnTo>
                    <a:pt x="2305" y="419"/>
                  </a:lnTo>
                  <a:lnTo>
                    <a:pt x="1886" y="210"/>
                  </a:lnTo>
                  <a:lnTo>
                    <a:pt x="1677" y="105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3707825" y="3169200"/>
              <a:ext cx="128375" cy="162425"/>
            </a:xfrm>
            <a:custGeom>
              <a:avLst/>
              <a:gdLst/>
              <a:ahLst/>
              <a:cxnLst/>
              <a:rect l="l" t="t" r="r" b="b"/>
              <a:pathLst>
                <a:path w="5135" h="6497" extrusionOk="0">
                  <a:moveTo>
                    <a:pt x="4297" y="0"/>
                  </a:moveTo>
                  <a:lnTo>
                    <a:pt x="3877" y="105"/>
                  </a:lnTo>
                  <a:lnTo>
                    <a:pt x="3144" y="315"/>
                  </a:lnTo>
                  <a:lnTo>
                    <a:pt x="2830" y="524"/>
                  </a:lnTo>
                  <a:lnTo>
                    <a:pt x="2620" y="838"/>
                  </a:lnTo>
                  <a:lnTo>
                    <a:pt x="2411" y="838"/>
                  </a:lnTo>
                  <a:lnTo>
                    <a:pt x="2306" y="943"/>
                  </a:lnTo>
                  <a:lnTo>
                    <a:pt x="2201" y="1258"/>
                  </a:lnTo>
                  <a:lnTo>
                    <a:pt x="2201" y="1362"/>
                  </a:lnTo>
                  <a:lnTo>
                    <a:pt x="2096" y="1677"/>
                  </a:lnTo>
                  <a:lnTo>
                    <a:pt x="1782" y="2410"/>
                  </a:lnTo>
                  <a:lnTo>
                    <a:pt x="1572" y="2620"/>
                  </a:lnTo>
                  <a:lnTo>
                    <a:pt x="1363" y="2934"/>
                  </a:lnTo>
                  <a:lnTo>
                    <a:pt x="944" y="3143"/>
                  </a:lnTo>
                  <a:lnTo>
                    <a:pt x="734" y="3458"/>
                  </a:lnTo>
                  <a:lnTo>
                    <a:pt x="525" y="4191"/>
                  </a:lnTo>
                  <a:lnTo>
                    <a:pt x="420" y="4715"/>
                  </a:lnTo>
                  <a:lnTo>
                    <a:pt x="420" y="5029"/>
                  </a:lnTo>
                  <a:lnTo>
                    <a:pt x="315" y="5134"/>
                  </a:lnTo>
                  <a:lnTo>
                    <a:pt x="106" y="5449"/>
                  </a:lnTo>
                  <a:lnTo>
                    <a:pt x="1" y="5763"/>
                  </a:lnTo>
                  <a:lnTo>
                    <a:pt x="1" y="5972"/>
                  </a:lnTo>
                  <a:lnTo>
                    <a:pt x="1" y="6182"/>
                  </a:lnTo>
                  <a:lnTo>
                    <a:pt x="1" y="6287"/>
                  </a:lnTo>
                  <a:lnTo>
                    <a:pt x="315" y="6496"/>
                  </a:lnTo>
                  <a:lnTo>
                    <a:pt x="525" y="6496"/>
                  </a:lnTo>
                  <a:lnTo>
                    <a:pt x="629" y="6392"/>
                  </a:lnTo>
                  <a:lnTo>
                    <a:pt x="734" y="6287"/>
                  </a:lnTo>
                  <a:lnTo>
                    <a:pt x="1049" y="6182"/>
                  </a:lnTo>
                  <a:lnTo>
                    <a:pt x="1258" y="6287"/>
                  </a:lnTo>
                  <a:lnTo>
                    <a:pt x="1468" y="6392"/>
                  </a:lnTo>
                  <a:lnTo>
                    <a:pt x="1572" y="6392"/>
                  </a:lnTo>
                  <a:lnTo>
                    <a:pt x="1677" y="6496"/>
                  </a:lnTo>
                  <a:lnTo>
                    <a:pt x="1992" y="6496"/>
                  </a:lnTo>
                  <a:lnTo>
                    <a:pt x="2201" y="6287"/>
                  </a:lnTo>
                  <a:lnTo>
                    <a:pt x="2306" y="5972"/>
                  </a:lnTo>
                  <a:lnTo>
                    <a:pt x="2411" y="5868"/>
                  </a:lnTo>
                  <a:lnTo>
                    <a:pt x="2515" y="5763"/>
                  </a:lnTo>
                  <a:lnTo>
                    <a:pt x="2830" y="5658"/>
                  </a:lnTo>
                  <a:lnTo>
                    <a:pt x="3144" y="5449"/>
                  </a:lnTo>
                  <a:lnTo>
                    <a:pt x="3458" y="5134"/>
                  </a:lnTo>
                  <a:lnTo>
                    <a:pt x="3668" y="4925"/>
                  </a:lnTo>
                  <a:lnTo>
                    <a:pt x="3668" y="4715"/>
                  </a:lnTo>
                  <a:lnTo>
                    <a:pt x="3773" y="4715"/>
                  </a:lnTo>
                  <a:lnTo>
                    <a:pt x="3877" y="4610"/>
                  </a:lnTo>
                  <a:lnTo>
                    <a:pt x="4192" y="4401"/>
                  </a:lnTo>
                  <a:lnTo>
                    <a:pt x="4297" y="4191"/>
                  </a:lnTo>
                  <a:lnTo>
                    <a:pt x="4401" y="3982"/>
                  </a:lnTo>
                  <a:lnTo>
                    <a:pt x="4401" y="3772"/>
                  </a:lnTo>
                  <a:lnTo>
                    <a:pt x="4506" y="3563"/>
                  </a:lnTo>
                  <a:lnTo>
                    <a:pt x="4611" y="3353"/>
                  </a:lnTo>
                  <a:lnTo>
                    <a:pt x="4925" y="2934"/>
                  </a:lnTo>
                  <a:lnTo>
                    <a:pt x="5135" y="2410"/>
                  </a:lnTo>
                  <a:lnTo>
                    <a:pt x="5135" y="2201"/>
                  </a:lnTo>
                  <a:lnTo>
                    <a:pt x="5135" y="1991"/>
                  </a:lnTo>
                  <a:lnTo>
                    <a:pt x="4925" y="1781"/>
                  </a:lnTo>
                  <a:lnTo>
                    <a:pt x="4716" y="1677"/>
                  </a:lnTo>
                  <a:lnTo>
                    <a:pt x="4611" y="1572"/>
                  </a:lnTo>
                  <a:lnTo>
                    <a:pt x="4506" y="1467"/>
                  </a:lnTo>
                  <a:lnTo>
                    <a:pt x="4611" y="1153"/>
                  </a:lnTo>
                  <a:lnTo>
                    <a:pt x="4611" y="419"/>
                  </a:lnTo>
                  <a:lnTo>
                    <a:pt x="4611" y="210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3563775" y="2613875"/>
              <a:ext cx="89075" cy="138850"/>
            </a:xfrm>
            <a:custGeom>
              <a:avLst/>
              <a:gdLst/>
              <a:ahLst/>
              <a:cxnLst/>
              <a:rect l="l" t="t" r="r" b="b"/>
              <a:pathLst>
                <a:path w="3563" h="5554" extrusionOk="0">
                  <a:moveTo>
                    <a:pt x="1153" y="1"/>
                  </a:moveTo>
                  <a:lnTo>
                    <a:pt x="1048" y="106"/>
                  </a:lnTo>
                  <a:lnTo>
                    <a:pt x="734" y="420"/>
                  </a:lnTo>
                  <a:lnTo>
                    <a:pt x="210" y="839"/>
                  </a:lnTo>
                  <a:lnTo>
                    <a:pt x="105" y="1153"/>
                  </a:lnTo>
                  <a:lnTo>
                    <a:pt x="0" y="1573"/>
                  </a:lnTo>
                  <a:lnTo>
                    <a:pt x="0" y="2096"/>
                  </a:lnTo>
                  <a:lnTo>
                    <a:pt x="0" y="2306"/>
                  </a:lnTo>
                  <a:lnTo>
                    <a:pt x="105" y="2516"/>
                  </a:lnTo>
                  <a:lnTo>
                    <a:pt x="105" y="2725"/>
                  </a:lnTo>
                  <a:lnTo>
                    <a:pt x="314" y="3144"/>
                  </a:lnTo>
                  <a:lnTo>
                    <a:pt x="314" y="3354"/>
                  </a:lnTo>
                  <a:lnTo>
                    <a:pt x="314" y="3563"/>
                  </a:lnTo>
                  <a:lnTo>
                    <a:pt x="210" y="3773"/>
                  </a:lnTo>
                  <a:lnTo>
                    <a:pt x="419" y="4192"/>
                  </a:lnTo>
                  <a:lnTo>
                    <a:pt x="524" y="4506"/>
                  </a:lnTo>
                  <a:lnTo>
                    <a:pt x="734" y="4925"/>
                  </a:lnTo>
                  <a:lnTo>
                    <a:pt x="1153" y="5240"/>
                  </a:lnTo>
                  <a:lnTo>
                    <a:pt x="1572" y="5554"/>
                  </a:lnTo>
                  <a:lnTo>
                    <a:pt x="2410" y="5554"/>
                  </a:lnTo>
                  <a:lnTo>
                    <a:pt x="2724" y="5449"/>
                  </a:lnTo>
                  <a:lnTo>
                    <a:pt x="2934" y="5344"/>
                  </a:lnTo>
                  <a:lnTo>
                    <a:pt x="3143" y="5344"/>
                  </a:lnTo>
                  <a:lnTo>
                    <a:pt x="3353" y="5240"/>
                  </a:lnTo>
                  <a:lnTo>
                    <a:pt x="3458" y="5030"/>
                  </a:lnTo>
                  <a:lnTo>
                    <a:pt x="3563" y="4821"/>
                  </a:lnTo>
                  <a:lnTo>
                    <a:pt x="3563" y="4192"/>
                  </a:lnTo>
                  <a:lnTo>
                    <a:pt x="3353" y="3668"/>
                  </a:lnTo>
                  <a:lnTo>
                    <a:pt x="3248" y="3563"/>
                  </a:lnTo>
                  <a:lnTo>
                    <a:pt x="3353" y="3354"/>
                  </a:lnTo>
                  <a:lnTo>
                    <a:pt x="3353" y="3249"/>
                  </a:lnTo>
                  <a:lnTo>
                    <a:pt x="3353" y="3039"/>
                  </a:lnTo>
                  <a:lnTo>
                    <a:pt x="3353" y="2935"/>
                  </a:lnTo>
                  <a:lnTo>
                    <a:pt x="3353" y="2830"/>
                  </a:lnTo>
                  <a:lnTo>
                    <a:pt x="3248" y="2620"/>
                  </a:lnTo>
                  <a:lnTo>
                    <a:pt x="3039" y="2411"/>
                  </a:lnTo>
                  <a:lnTo>
                    <a:pt x="3039" y="1992"/>
                  </a:lnTo>
                  <a:lnTo>
                    <a:pt x="3039" y="1677"/>
                  </a:lnTo>
                  <a:lnTo>
                    <a:pt x="2934" y="1363"/>
                  </a:lnTo>
                  <a:lnTo>
                    <a:pt x="2829" y="1049"/>
                  </a:lnTo>
                  <a:lnTo>
                    <a:pt x="2410" y="525"/>
                  </a:lnTo>
                  <a:lnTo>
                    <a:pt x="1781" y="10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3170850" y="2189550"/>
              <a:ext cx="146725" cy="125750"/>
            </a:xfrm>
            <a:custGeom>
              <a:avLst/>
              <a:gdLst/>
              <a:ahLst/>
              <a:cxnLst/>
              <a:rect l="l" t="t" r="r" b="b"/>
              <a:pathLst>
                <a:path w="5869" h="5030" extrusionOk="0">
                  <a:moveTo>
                    <a:pt x="5344" y="0"/>
                  </a:moveTo>
                  <a:lnTo>
                    <a:pt x="5135" y="105"/>
                  </a:lnTo>
                  <a:lnTo>
                    <a:pt x="4925" y="105"/>
                  </a:lnTo>
                  <a:lnTo>
                    <a:pt x="4611" y="315"/>
                  </a:lnTo>
                  <a:lnTo>
                    <a:pt x="4506" y="419"/>
                  </a:lnTo>
                  <a:lnTo>
                    <a:pt x="4401" y="524"/>
                  </a:lnTo>
                  <a:lnTo>
                    <a:pt x="4297" y="734"/>
                  </a:lnTo>
                  <a:lnTo>
                    <a:pt x="4192" y="734"/>
                  </a:lnTo>
                  <a:lnTo>
                    <a:pt x="3982" y="943"/>
                  </a:lnTo>
                  <a:lnTo>
                    <a:pt x="3773" y="1048"/>
                  </a:lnTo>
                  <a:lnTo>
                    <a:pt x="3773" y="1153"/>
                  </a:lnTo>
                  <a:lnTo>
                    <a:pt x="3458" y="1467"/>
                  </a:lnTo>
                  <a:lnTo>
                    <a:pt x="3354" y="1782"/>
                  </a:lnTo>
                  <a:lnTo>
                    <a:pt x="3249" y="1782"/>
                  </a:lnTo>
                  <a:lnTo>
                    <a:pt x="2935" y="1886"/>
                  </a:lnTo>
                  <a:lnTo>
                    <a:pt x="2830" y="2096"/>
                  </a:lnTo>
                  <a:lnTo>
                    <a:pt x="2725" y="2201"/>
                  </a:lnTo>
                  <a:lnTo>
                    <a:pt x="2725" y="2305"/>
                  </a:lnTo>
                  <a:lnTo>
                    <a:pt x="2516" y="2515"/>
                  </a:lnTo>
                  <a:lnTo>
                    <a:pt x="2306" y="2515"/>
                  </a:lnTo>
                  <a:lnTo>
                    <a:pt x="2096" y="2620"/>
                  </a:lnTo>
                  <a:lnTo>
                    <a:pt x="1782" y="2620"/>
                  </a:lnTo>
                  <a:lnTo>
                    <a:pt x="1573" y="2725"/>
                  </a:lnTo>
                  <a:lnTo>
                    <a:pt x="1468" y="2829"/>
                  </a:lnTo>
                  <a:lnTo>
                    <a:pt x="1468" y="2934"/>
                  </a:lnTo>
                  <a:lnTo>
                    <a:pt x="944" y="2934"/>
                  </a:lnTo>
                  <a:lnTo>
                    <a:pt x="734" y="2829"/>
                  </a:lnTo>
                  <a:lnTo>
                    <a:pt x="525" y="2934"/>
                  </a:lnTo>
                  <a:lnTo>
                    <a:pt x="315" y="3039"/>
                  </a:lnTo>
                  <a:lnTo>
                    <a:pt x="1" y="3458"/>
                  </a:lnTo>
                  <a:lnTo>
                    <a:pt x="1" y="3668"/>
                  </a:lnTo>
                  <a:lnTo>
                    <a:pt x="106" y="3877"/>
                  </a:lnTo>
                  <a:lnTo>
                    <a:pt x="106" y="3982"/>
                  </a:lnTo>
                  <a:lnTo>
                    <a:pt x="106" y="4191"/>
                  </a:lnTo>
                  <a:lnTo>
                    <a:pt x="106" y="4296"/>
                  </a:lnTo>
                  <a:lnTo>
                    <a:pt x="106" y="4506"/>
                  </a:lnTo>
                  <a:lnTo>
                    <a:pt x="315" y="4715"/>
                  </a:lnTo>
                  <a:lnTo>
                    <a:pt x="420" y="4820"/>
                  </a:lnTo>
                  <a:lnTo>
                    <a:pt x="630" y="4820"/>
                  </a:lnTo>
                  <a:lnTo>
                    <a:pt x="944" y="5030"/>
                  </a:lnTo>
                  <a:lnTo>
                    <a:pt x="1363" y="5030"/>
                  </a:lnTo>
                  <a:lnTo>
                    <a:pt x="1468" y="4925"/>
                  </a:lnTo>
                  <a:lnTo>
                    <a:pt x="1677" y="4715"/>
                  </a:lnTo>
                  <a:lnTo>
                    <a:pt x="1677" y="4506"/>
                  </a:lnTo>
                  <a:lnTo>
                    <a:pt x="1677" y="4191"/>
                  </a:lnTo>
                  <a:lnTo>
                    <a:pt x="1992" y="4191"/>
                  </a:lnTo>
                  <a:lnTo>
                    <a:pt x="2411" y="4087"/>
                  </a:lnTo>
                  <a:lnTo>
                    <a:pt x="2516" y="3877"/>
                  </a:lnTo>
                  <a:lnTo>
                    <a:pt x="2620" y="3563"/>
                  </a:lnTo>
                  <a:lnTo>
                    <a:pt x="2830" y="3563"/>
                  </a:lnTo>
                  <a:lnTo>
                    <a:pt x="3039" y="3458"/>
                  </a:lnTo>
                  <a:lnTo>
                    <a:pt x="3144" y="3353"/>
                  </a:lnTo>
                  <a:lnTo>
                    <a:pt x="3249" y="3144"/>
                  </a:lnTo>
                  <a:lnTo>
                    <a:pt x="3249" y="2934"/>
                  </a:lnTo>
                  <a:lnTo>
                    <a:pt x="3563" y="2620"/>
                  </a:lnTo>
                  <a:lnTo>
                    <a:pt x="4087" y="2620"/>
                  </a:lnTo>
                  <a:lnTo>
                    <a:pt x="4401" y="2515"/>
                  </a:lnTo>
                  <a:lnTo>
                    <a:pt x="4506" y="2410"/>
                  </a:lnTo>
                  <a:lnTo>
                    <a:pt x="4821" y="2201"/>
                  </a:lnTo>
                  <a:lnTo>
                    <a:pt x="4925" y="2096"/>
                  </a:lnTo>
                  <a:lnTo>
                    <a:pt x="5030" y="1886"/>
                  </a:lnTo>
                  <a:lnTo>
                    <a:pt x="5240" y="1782"/>
                  </a:lnTo>
                  <a:lnTo>
                    <a:pt x="5344" y="1677"/>
                  </a:lnTo>
                  <a:lnTo>
                    <a:pt x="5554" y="1467"/>
                  </a:lnTo>
                  <a:lnTo>
                    <a:pt x="5659" y="1153"/>
                  </a:lnTo>
                  <a:lnTo>
                    <a:pt x="5764" y="943"/>
                  </a:lnTo>
                  <a:lnTo>
                    <a:pt x="5868" y="629"/>
                  </a:lnTo>
                  <a:lnTo>
                    <a:pt x="5764" y="210"/>
                  </a:lnTo>
                  <a:lnTo>
                    <a:pt x="5659" y="105"/>
                  </a:lnTo>
                  <a:lnTo>
                    <a:pt x="5554" y="105"/>
                  </a:lnTo>
                  <a:lnTo>
                    <a:pt x="53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3348975" y="2438400"/>
              <a:ext cx="44550" cy="68125"/>
            </a:xfrm>
            <a:custGeom>
              <a:avLst/>
              <a:gdLst/>
              <a:ahLst/>
              <a:cxnLst/>
              <a:rect l="l" t="t" r="r" b="b"/>
              <a:pathLst>
                <a:path w="1782" h="2725" extrusionOk="0">
                  <a:moveTo>
                    <a:pt x="1467" y="0"/>
                  </a:moveTo>
                  <a:lnTo>
                    <a:pt x="1153" y="105"/>
                  </a:lnTo>
                  <a:lnTo>
                    <a:pt x="944" y="314"/>
                  </a:lnTo>
                  <a:lnTo>
                    <a:pt x="839" y="419"/>
                  </a:lnTo>
                  <a:lnTo>
                    <a:pt x="524" y="629"/>
                  </a:lnTo>
                  <a:lnTo>
                    <a:pt x="210" y="943"/>
                  </a:lnTo>
                  <a:lnTo>
                    <a:pt x="1" y="1467"/>
                  </a:lnTo>
                  <a:lnTo>
                    <a:pt x="1" y="1886"/>
                  </a:lnTo>
                  <a:lnTo>
                    <a:pt x="105" y="1991"/>
                  </a:lnTo>
                  <a:lnTo>
                    <a:pt x="1" y="2200"/>
                  </a:lnTo>
                  <a:lnTo>
                    <a:pt x="105" y="2515"/>
                  </a:lnTo>
                  <a:lnTo>
                    <a:pt x="315" y="2724"/>
                  </a:lnTo>
                  <a:lnTo>
                    <a:pt x="420" y="2619"/>
                  </a:lnTo>
                  <a:lnTo>
                    <a:pt x="524" y="2724"/>
                  </a:lnTo>
                  <a:lnTo>
                    <a:pt x="734" y="2619"/>
                  </a:lnTo>
                  <a:lnTo>
                    <a:pt x="944" y="2515"/>
                  </a:lnTo>
                  <a:lnTo>
                    <a:pt x="944" y="2410"/>
                  </a:lnTo>
                  <a:lnTo>
                    <a:pt x="1258" y="1886"/>
                  </a:lnTo>
                  <a:lnTo>
                    <a:pt x="1467" y="1257"/>
                  </a:lnTo>
                  <a:lnTo>
                    <a:pt x="1782" y="524"/>
                  </a:lnTo>
                  <a:lnTo>
                    <a:pt x="1782" y="419"/>
                  </a:lnTo>
                  <a:lnTo>
                    <a:pt x="1782" y="314"/>
                  </a:lnTo>
                  <a:lnTo>
                    <a:pt x="1677" y="105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3343750" y="2792000"/>
              <a:ext cx="39300" cy="31450"/>
            </a:xfrm>
            <a:custGeom>
              <a:avLst/>
              <a:gdLst/>
              <a:ahLst/>
              <a:cxnLst/>
              <a:rect l="l" t="t" r="r" b="b"/>
              <a:pathLst>
                <a:path w="1572" h="1258" extrusionOk="0">
                  <a:moveTo>
                    <a:pt x="733" y="1"/>
                  </a:moveTo>
                  <a:lnTo>
                    <a:pt x="419" y="105"/>
                  </a:lnTo>
                  <a:lnTo>
                    <a:pt x="210" y="210"/>
                  </a:lnTo>
                  <a:lnTo>
                    <a:pt x="0" y="420"/>
                  </a:lnTo>
                  <a:lnTo>
                    <a:pt x="0" y="629"/>
                  </a:lnTo>
                  <a:lnTo>
                    <a:pt x="105" y="734"/>
                  </a:lnTo>
                  <a:lnTo>
                    <a:pt x="314" y="839"/>
                  </a:lnTo>
                  <a:lnTo>
                    <a:pt x="629" y="839"/>
                  </a:lnTo>
                  <a:lnTo>
                    <a:pt x="733" y="734"/>
                  </a:lnTo>
                  <a:lnTo>
                    <a:pt x="838" y="734"/>
                  </a:lnTo>
                  <a:lnTo>
                    <a:pt x="838" y="944"/>
                  </a:lnTo>
                  <a:lnTo>
                    <a:pt x="943" y="1153"/>
                  </a:lnTo>
                  <a:lnTo>
                    <a:pt x="1153" y="1258"/>
                  </a:lnTo>
                  <a:lnTo>
                    <a:pt x="1362" y="1258"/>
                  </a:lnTo>
                  <a:lnTo>
                    <a:pt x="1467" y="1153"/>
                  </a:lnTo>
                  <a:lnTo>
                    <a:pt x="1572" y="839"/>
                  </a:lnTo>
                  <a:lnTo>
                    <a:pt x="1572" y="629"/>
                  </a:lnTo>
                  <a:lnTo>
                    <a:pt x="1572" y="525"/>
                  </a:lnTo>
                  <a:lnTo>
                    <a:pt x="1572" y="420"/>
                  </a:lnTo>
                  <a:lnTo>
                    <a:pt x="1467" y="210"/>
                  </a:lnTo>
                  <a:lnTo>
                    <a:pt x="1257" y="105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3757600" y="4557450"/>
              <a:ext cx="10500" cy="10525"/>
            </a:xfrm>
            <a:custGeom>
              <a:avLst/>
              <a:gdLst/>
              <a:ahLst/>
              <a:cxnLst/>
              <a:rect l="l" t="t" r="r" b="b"/>
              <a:pathLst>
                <a:path w="4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315" y="420"/>
                  </a:lnTo>
                  <a:lnTo>
                    <a:pt x="315" y="315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3862375" y="4803675"/>
              <a:ext cx="15750" cy="21000"/>
            </a:xfrm>
            <a:custGeom>
              <a:avLst/>
              <a:gdLst/>
              <a:ahLst/>
              <a:cxnLst/>
              <a:rect l="l" t="t" r="r" b="b"/>
              <a:pathLst>
                <a:path w="630" h="840" extrusionOk="0">
                  <a:moveTo>
                    <a:pt x="210" y="1"/>
                  </a:moveTo>
                  <a:lnTo>
                    <a:pt x="1" y="315"/>
                  </a:lnTo>
                  <a:lnTo>
                    <a:pt x="210" y="839"/>
                  </a:lnTo>
                  <a:lnTo>
                    <a:pt x="629" y="629"/>
                  </a:lnTo>
                  <a:lnTo>
                    <a:pt x="420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3765450" y="4557450"/>
              <a:ext cx="107425" cy="254125"/>
            </a:xfrm>
            <a:custGeom>
              <a:avLst/>
              <a:gdLst/>
              <a:ahLst/>
              <a:cxnLst/>
              <a:rect l="l" t="t" r="r" b="b"/>
              <a:pathLst>
                <a:path w="4297" h="10165" extrusionOk="0">
                  <a:moveTo>
                    <a:pt x="106" y="1"/>
                  </a:moveTo>
                  <a:lnTo>
                    <a:pt x="1" y="315"/>
                  </a:lnTo>
                  <a:lnTo>
                    <a:pt x="1" y="420"/>
                  </a:lnTo>
                  <a:lnTo>
                    <a:pt x="839" y="525"/>
                  </a:lnTo>
                  <a:lnTo>
                    <a:pt x="944" y="839"/>
                  </a:lnTo>
                  <a:lnTo>
                    <a:pt x="1153" y="1049"/>
                  </a:lnTo>
                  <a:lnTo>
                    <a:pt x="1049" y="1468"/>
                  </a:lnTo>
                  <a:lnTo>
                    <a:pt x="944" y="1992"/>
                  </a:lnTo>
                  <a:lnTo>
                    <a:pt x="1049" y="2306"/>
                  </a:lnTo>
                  <a:lnTo>
                    <a:pt x="1153" y="2620"/>
                  </a:lnTo>
                  <a:lnTo>
                    <a:pt x="1363" y="2830"/>
                  </a:lnTo>
                  <a:lnTo>
                    <a:pt x="1572" y="2935"/>
                  </a:lnTo>
                  <a:lnTo>
                    <a:pt x="1782" y="3459"/>
                  </a:lnTo>
                  <a:lnTo>
                    <a:pt x="1782" y="4402"/>
                  </a:lnTo>
                  <a:lnTo>
                    <a:pt x="2096" y="4925"/>
                  </a:lnTo>
                  <a:lnTo>
                    <a:pt x="2411" y="5449"/>
                  </a:lnTo>
                  <a:lnTo>
                    <a:pt x="2620" y="6183"/>
                  </a:lnTo>
                  <a:lnTo>
                    <a:pt x="3039" y="6916"/>
                  </a:lnTo>
                  <a:lnTo>
                    <a:pt x="3354" y="7335"/>
                  </a:lnTo>
                  <a:lnTo>
                    <a:pt x="3249" y="7754"/>
                  </a:lnTo>
                  <a:lnTo>
                    <a:pt x="3144" y="8069"/>
                  </a:lnTo>
                  <a:lnTo>
                    <a:pt x="3563" y="8907"/>
                  </a:lnTo>
                  <a:lnTo>
                    <a:pt x="3563" y="9431"/>
                  </a:lnTo>
                  <a:lnTo>
                    <a:pt x="3878" y="10164"/>
                  </a:lnTo>
                  <a:lnTo>
                    <a:pt x="4087" y="9850"/>
                  </a:lnTo>
                  <a:lnTo>
                    <a:pt x="4297" y="10164"/>
                  </a:lnTo>
                  <a:lnTo>
                    <a:pt x="3982" y="9431"/>
                  </a:lnTo>
                  <a:lnTo>
                    <a:pt x="3982" y="8802"/>
                  </a:lnTo>
                  <a:lnTo>
                    <a:pt x="3668" y="8069"/>
                  </a:lnTo>
                  <a:lnTo>
                    <a:pt x="3668" y="7754"/>
                  </a:lnTo>
                  <a:lnTo>
                    <a:pt x="3773" y="7335"/>
                  </a:lnTo>
                  <a:lnTo>
                    <a:pt x="3878" y="7230"/>
                  </a:lnTo>
                  <a:lnTo>
                    <a:pt x="3458" y="6707"/>
                  </a:lnTo>
                  <a:lnTo>
                    <a:pt x="3039" y="5973"/>
                  </a:lnTo>
                  <a:lnTo>
                    <a:pt x="2830" y="5240"/>
                  </a:lnTo>
                  <a:lnTo>
                    <a:pt x="2411" y="4716"/>
                  </a:lnTo>
                  <a:lnTo>
                    <a:pt x="2201" y="4297"/>
                  </a:lnTo>
                  <a:lnTo>
                    <a:pt x="2201" y="3354"/>
                  </a:lnTo>
                  <a:lnTo>
                    <a:pt x="1992" y="2620"/>
                  </a:lnTo>
                  <a:lnTo>
                    <a:pt x="1468" y="2411"/>
                  </a:lnTo>
                  <a:lnTo>
                    <a:pt x="1468" y="2306"/>
                  </a:lnTo>
                  <a:lnTo>
                    <a:pt x="1363" y="1992"/>
                  </a:lnTo>
                  <a:lnTo>
                    <a:pt x="1468" y="1363"/>
                  </a:lnTo>
                  <a:lnTo>
                    <a:pt x="1572" y="1154"/>
                  </a:lnTo>
                  <a:lnTo>
                    <a:pt x="1677" y="1049"/>
                  </a:lnTo>
                  <a:lnTo>
                    <a:pt x="1572" y="944"/>
                  </a:lnTo>
                  <a:lnTo>
                    <a:pt x="1258" y="420"/>
                  </a:lnTo>
                  <a:lnTo>
                    <a:pt x="1153" y="211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4126925" y="4355775"/>
              <a:ext cx="5275" cy="2650"/>
            </a:xfrm>
            <a:custGeom>
              <a:avLst/>
              <a:gdLst/>
              <a:ahLst/>
              <a:cxnLst/>
              <a:rect l="l" t="t" r="r" b="b"/>
              <a:pathLst>
                <a:path w="211" h="106" extrusionOk="0">
                  <a:moveTo>
                    <a:pt x="210" y="0"/>
                  </a:moveTo>
                  <a:lnTo>
                    <a:pt x="210" y="0"/>
                  </a:lnTo>
                  <a:lnTo>
                    <a:pt x="210" y="0"/>
                  </a:lnTo>
                  <a:lnTo>
                    <a:pt x="1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4467450" y="465175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" y="1"/>
                  </a:moveTo>
                  <a:lnTo>
                    <a:pt x="1" y="315"/>
                  </a:lnTo>
                  <a:lnTo>
                    <a:pt x="315" y="420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4134800" y="4413400"/>
              <a:ext cx="2625" cy="525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105" y="21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3972400" y="4436975"/>
              <a:ext cx="10500" cy="13125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0" y="0"/>
                  </a:moveTo>
                  <a:lnTo>
                    <a:pt x="0" y="419"/>
                  </a:lnTo>
                  <a:lnTo>
                    <a:pt x="419" y="524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3846650" y="3939300"/>
              <a:ext cx="36700" cy="10500"/>
            </a:xfrm>
            <a:custGeom>
              <a:avLst/>
              <a:gdLst/>
              <a:ahLst/>
              <a:cxnLst/>
              <a:rect l="l" t="t" r="r" b="b"/>
              <a:pathLst>
                <a:path w="1468" h="420" extrusionOk="0">
                  <a:moveTo>
                    <a:pt x="1363" y="0"/>
                  </a:moveTo>
                  <a:lnTo>
                    <a:pt x="1" y="419"/>
                  </a:lnTo>
                  <a:lnTo>
                    <a:pt x="1468" y="419"/>
                  </a:lnTo>
                  <a:lnTo>
                    <a:pt x="1468" y="21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4090250" y="3619725"/>
              <a:ext cx="23600" cy="15750"/>
            </a:xfrm>
            <a:custGeom>
              <a:avLst/>
              <a:gdLst/>
              <a:ahLst/>
              <a:cxnLst/>
              <a:rect l="l" t="t" r="r" b="b"/>
              <a:pathLst>
                <a:path w="944" h="630" extrusionOk="0">
                  <a:moveTo>
                    <a:pt x="1" y="1"/>
                  </a:moveTo>
                  <a:lnTo>
                    <a:pt x="1" y="105"/>
                  </a:lnTo>
                  <a:lnTo>
                    <a:pt x="630" y="420"/>
                  </a:lnTo>
                  <a:lnTo>
                    <a:pt x="944" y="629"/>
                  </a:lnTo>
                  <a:lnTo>
                    <a:pt x="734" y="21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3820475" y="4290275"/>
              <a:ext cx="15725" cy="10525"/>
            </a:xfrm>
            <a:custGeom>
              <a:avLst/>
              <a:gdLst/>
              <a:ahLst/>
              <a:cxnLst/>
              <a:rect l="l" t="t" r="r" b="b"/>
              <a:pathLst>
                <a:path w="629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14" y="420"/>
                  </a:lnTo>
                  <a:lnTo>
                    <a:pt x="419" y="315"/>
                  </a:lnTo>
                  <a:lnTo>
                    <a:pt x="524" y="210"/>
                  </a:lnTo>
                  <a:lnTo>
                    <a:pt x="629" y="106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4126925" y="3495750"/>
              <a:ext cx="3500" cy="6125"/>
            </a:xfrm>
            <a:custGeom>
              <a:avLst/>
              <a:gdLst/>
              <a:ahLst/>
              <a:cxnLst/>
              <a:rect l="l" t="t" r="r" b="b"/>
              <a:pathLst>
                <a:path w="140" h="245" extrusionOk="0">
                  <a:moveTo>
                    <a:pt x="140" y="1"/>
                  </a:moveTo>
                  <a:lnTo>
                    <a:pt x="106" y="35"/>
                  </a:lnTo>
                  <a:lnTo>
                    <a:pt x="106" y="35"/>
                  </a:lnTo>
                  <a:lnTo>
                    <a:pt x="140" y="1"/>
                  </a:lnTo>
                  <a:close/>
                  <a:moveTo>
                    <a:pt x="106" y="35"/>
                  </a:moveTo>
                  <a:lnTo>
                    <a:pt x="1" y="140"/>
                  </a:lnTo>
                  <a:lnTo>
                    <a:pt x="106" y="245"/>
                  </a:lnTo>
                  <a:lnTo>
                    <a:pt x="106" y="140"/>
                  </a:lnTo>
                  <a:lnTo>
                    <a:pt x="106" y="35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4174075" y="3279200"/>
              <a:ext cx="5275" cy="5275"/>
            </a:xfrm>
            <a:custGeom>
              <a:avLst/>
              <a:gdLst/>
              <a:ahLst/>
              <a:cxnLst/>
              <a:rect l="l" t="t" r="r" b="b"/>
              <a:pathLst>
                <a:path w="211" h="211" extrusionOk="0">
                  <a:moveTo>
                    <a:pt x="106" y="1"/>
                  </a:moveTo>
                  <a:lnTo>
                    <a:pt x="1" y="106"/>
                  </a:lnTo>
                  <a:lnTo>
                    <a:pt x="210" y="210"/>
                  </a:lnTo>
                  <a:lnTo>
                    <a:pt x="210" y="210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5190400" y="4185500"/>
              <a:ext cx="15750" cy="18375"/>
            </a:xfrm>
            <a:custGeom>
              <a:avLst/>
              <a:gdLst/>
              <a:ahLst/>
              <a:cxnLst/>
              <a:rect l="l" t="t" r="r" b="b"/>
              <a:pathLst>
                <a:path w="630" h="735" extrusionOk="0">
                  <a:moveTo>
                    <a:pt x="105" y="1"/>
                  </a:moveTo>
                  <a:lnTo>
                    <a:pt x="0" y="106"/>
                  </a:lnTo>
                  <a:lnTo>
                    <a:pt x="0" y="420"/>
                  </a:lnTo>
                  <a:lnTo>
                    <a:pt x="420" y="734"/>
                  </a:lnTo>
                  <a:lnTo>
                    <a:pt x="629" y="315"/>
                  </a:lnTo>
                  <a:lnTo>
                    <a:pt x="210" y="1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631875" y="290725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315" y="1"/>
                  </a:moveTo>
                  <a:lnTo>
                    <a:pt x="0" y="106"/>
                  </a:lnTo>
                  <a:lnTo>
                    <a:pt x="105" y="420"/>
                  </a:lnTo>
                  <a:lnTo>
                    <a:pt x="419" y="420"/>
                  </a:lnTo>
                  <a:lnTo>
                    <a:pt x="419" y="10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4066675" y="2949175"/>
              <a:ext cx="5275" cy="5250"/>
            </a:xfrm>
            <a:custGeom>
              <a:avLst/>
              <a:gdLst/>
              <a:ahLst/>
              <a:cxnLst/>
              <a:rect l="l" t="t" r="r" b="b"/>
              <a:pathLst>
                <a:path w="211" h="210" extrusionOk="0">
                  <a:moveTo>
                    <a:pt x="1" y="0"/>
                  </a:moveTo>
                  <a:lnTo>
                    <a:pt x="106" y="210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4815825" y="4617700"/>
              <a:ext cx="10500" cy="7900"/>
            </a:xfrm>
            <a:custGeom>
              <a:avLst/>
              <a:gdLst/>
              <a:ahLst/>
              <a:cxnLst/>
              <a:rect l="l" t="t" r="r" b="b"/>
              <a:pathLst>
                <a:path w="420" h="316" extrusionOk="0">
                  <a:moveTo>
                    <a:pt x="1" y="1"/>
                  </a:moveTo>
                  <a:lnTo>
                    <a:pt x="1" y="315"/>
                  </a:lnTo>
                  <a:lnTo>
                    <a:pt x="420" y="315"/>
                  </a:lnTo>
                  <a:lnTo>
                    <a:pt x="420" y="1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4645575" y="4636050"/>
              <a:ext cx="5250" cy="2625"/>
            </a:xfrm>
            <a:custGeom>
              <a:avLst/>
              <a:gdLst/>
              <a:ahLst/>
              <a:cxnLst/>
              <a:rect l="l" t="t" r="r" b="b"/>
              <a:pathLst>
                <a:path w="210" h="105" extrusionOk="0">
                  <a:moveTo>
                    <a:pt x="21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3576875" y="2215750"/>
              <a:ext cx="2625" cy="5250"/>
            </a:xfrm>
            <a:custGeom>
              <a:avLst/>
              <a:gdLst/>
              <a:ahLst/>
              <a:cxnLst/>
              <a:rect l="l" t="t" r="r" b="b"/>
              <a:pathLst>
                <a:path w="105" h="210" extrusionOk="0">
                  <a:moveTo>
                    <a:pt x="105" y="0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105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3995975" y="437935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105" y="0"/>
                  </a:moveTo>
                  <a:lnTo>
                    <a:pt x="0" y="210"/>
                  </a:lnTo>
                  <a:lnTo>
                    <a:pt x="419" y="419"/>
                  </a:lnTo>
                  <a:lnTo>
                    <a:pt x="210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4153125" y="4659625"/>
              <a:ext cx="10500" cy="13125"/>
            </a:xfrm>
            <a:custGeom>
              <a:avLst/>
              <a:gdLst/>
              <a:ahLst/>
              <a:cxnLst/>
              <a:rect l="l" t="t" r="r" b="b"/>
              <a:pathLst>
                <a:path w="420" h="525" extrusionOk="0">
                  <a:moveTo>
                    <a:pt x="420" y="0"/>
                  </a:moveTo>
                  <a:lnTo>
                    <a:pt x="210" y="105"/>
                  </a:lnTo>
                  <a:lnTo>
                    <a:pt x="1" y="210"/>
                  </a:lnTo>
                  <a:lnTo>
                    <a:pt x="1" y="524"/>
                  </a:lnTo>
                  <a:lnTo>
                    <a:pt x="420" y="524"/>
                  </a:lnTo>
                  <a:lnTo>
                    <a:pt x="420" y="210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5072525" y="4578425"/>
              <a:ext cx="18350" cy="13125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210" y="0"/>
                  </a:moveTo>
                  <a:lnTo>
                    <a:pt x="1" y="105"/>
                  </a:lnTo>
                  <a:lnTo>
                    <a:pt x="105" y="105"/>
                  </a:lnTo>
                  <a:lnTo>
                    <a:pt x="420" y="524"/>
                  </a:lnTo>
                  <a:lnTo>
                    <a:pt x="734" y="2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4137400" y="4408150"/>
              <a:ext cx="7900" cy="5275"/>
            </a:xfrm>
            <a:custGeom>
              <a:avLst/>
              <a:gdLst/>
              <a:ahLst/>
              <a:cxnLst/>
              <a:rect l="l" t="t" r="r" b="b"/>
              <a:pathLst>
                <a:path w="316" h="211" extrusionOk="0">
                  <a:moveTo>
                    <a:pt x="210" y="1"/>
                  </a:moveTo>
                  <a:lnTo>
                    <a:pt x="1" y="210"/>
                  </a:lnTo>
                  <a:lnTo>
                    <a:pt x="106" y="210"/>
                  </a:lnTo>
                  <a:lnTo>
                    <a:pt x="273" y="127"/>
                  </a:lnTo>
                  <a:lnTo>
                    <a:pt x="273" y="127"/>
                  </a:lnTo>
                  <a:lnTo>
                    <a:pt x="210" y="1"/>
                  </a:lnTo>
                  <a:close/>
                  <a:moveTo>
                    <a:pt x="315" y="106"/>
                  </a:moveTo>
                  <a:lnTo>
                    <a:pt x="273" y="127"/>
                  </a:lnTo>
                  <a:lnTo>
                    <a:pt x="273" y="127"/>
                  </a:lnTo>
                  <a:lnTo>
                    <a:pt x="315" y="210"/>
                  </a:lnTo>
                  <a:lnTo>
                    <a:pt x="315" y="10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4223850" y="4316475"/>
              <a:ext cx="5250" cy="5275"/>
            </a:xfrm>
            <a:custGeom>
              <a:avLst/>
              <a:gdLst/>
              <a:ahLst/>
              <a:cxnLst/>
              <a:rect l="l" t="t" r="r" b="b"/>
              <a:pathLst>
                <a:path w="210" h="211" extrusionOk="0">
                  <a:moveTo>
                    <a:pt x="210" y="1"/>
                  </a:moveTo>
                  <a:lnTo>
                    <a:pt x="0" y="105"/>
                  </a:lnTo>
                  <a:lnTo>
                    <a:pt x="0" y="21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4530325" y="2894150"/>
              <a:ext cx="2625" cy="5275"/>
            </a:xfrm>
            <a:custGeom>
              <a:avLst/>
              <a:gdLst/>
              <a:ahLst/>
              <a:cxnLst/>
              <a:rect l="l" t="t" r="r" b="b"/>
              <a:pathLst>
                <a:path w="105" h="211" extrusionOk="0">
                  <a:moveTo>
                    <a:pt x="105" y="21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3956675" y="4340050"/>
              <a:ext cx="2650" cy="5275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0" y="1"/>
                  </a:moveTo>
                  <a:lnTo>
                    <a:pt x="105" y="210"/>
                  </a:lnTo>
                  <a:lnTo>
                    <a:pt x="105" y="21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4674375" y="3101100"/>
              <a:ext cx="49800" cy="10500"/>
            </a:xfrm>
            <a:custGeom>
              <a:avLst/>
              <a:gdLst/>
              <a:ahLst/>
              <a:cxnLst/>
              <a:rect l="l" t="t" r="r" b="b"/>
              <a:pathLst>
                <a:path w="1992" h="420" extrusionOk="0">
                  <a:moveTo>
                    <a:pt x="315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315" y="210"/>
                  </a:lnTo>
                  <a:lnTo>
                    <a:pt x="525" y="210"/>
                  </a:lnTo>
                  <a:lnTo>
                    <a:pt x="734" y="419"/>
                  </a:lnTo>
                  <a:lnTo>
                    <a:pt x="1991" y="419"/>
                  </a:lnTo>
                  <a:lnTo>
                    <a:pt x="199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5308275" y="3928800"/>
              <a:ext cx="2650" cy="7900"/>
            </a:xfrm>
            <a:custGeom>
              <a:avLst/>
              <a:gdLst/>
              <a:ahLst/>
              <a:cxnLst/>
              <a:rect l="l" t="t" r="r" b="b"/>
              <a:pathLst>
                <a:path w="106" h="316" extrusionOk="0">
                  <a:moveTo>
                    <a:pt x="0" y="1"/>
                  </a:moveTo>
                  <a:lnTo>
                    <a:pt x="0" y="315"/>
                  </a:lnTo>
                  <a:lnTo>
                    <a:pt x="105" y="2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4378400" y="2553650"/>
              <a:ext cx="7875" cy="13100"/>
            </a:xfrm>
            <a:custGeom>
              <a:avLst/>
              <a:gdLst/>
              <a:ahLst/>
              <a:cxnLst/>
              <a:rect l="l" t="t" r="r" b="b"/>
              <a:pathLst>
                <a:path w="315" h="524" extrusionOk="0">
                  <a:moveTo>
                    <a:pt x="0" y="0"/>
                  </a:moveTo>
                  <a:lnTo>
                    <a:pt x="0" y="210"/>
                  </a:lnTo>
                  <a:lnTo>
                    <a:pt x="105" y="524"/>
                  </a:lnTo>
                  <a:lnTo>
                    <a:pt x="315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4559125" y="2991075"/>
              <a:ext cx="2650" cy="5275"/>
            </a:xfrm>
            <a:custGeom>
              <a:avLst/>
              <a:gdLst/>
              <a:ahLst/>
              <a:cxnLst/>
              <a:rect l="l" t="t" r="r" b="b"/>
              <a:pathLst>
                <a:path w="106" h="211" extrusionOk="0">
                  <a:moveTo>
                    <a:pt x="105" y="2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10"/>
                  </a:lnTo>
                  <a:lnTo>
                    <a:pt x="105" y="21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4931075" y="3821425"/>
              <a:ext cx="5275" cy="25"/>
            </a:xfrm>
            <a:custGeom>
              <a:avLst/>
              <a:gdLst/>
              <a:ahLst/>
              <a:cxnLst/>
              <a:rect l="l" t="t" r="r" b="b"/>
              <a:pathLst>
                <a:path w="211" h="1" extrusionOk="0">
                  <a:moveTo>
                    <a:pt x="21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3956675" y="3614475"/>
              <a:ext cx="5250" cy="2650"/>
            </a:xfrm>
            <a:custGeom>
              <a:avLst/>
              <a:gdLst/>
              <a:ahLst/>
              <a:cxnLst/>
              <a:rect l="l" t="t" r="r" b="b"/>
              <a:pathLst>
                <a:path w="210" h="106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10" y="1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4299800" y="2503875"/>
              <a:ext cx="13125" cy="15750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210" y="0"/>
                  </a:moveTo>
                  <a:lnTo>
                    <a:pt x="1" y="315"/>
                  </a:lnTo>
                  <a:lnTo>
                    <a:pt x="106" y="524"/>
                  </a:lnTo>
                  <a:lnTo>
                    <a:pt x="106" y="629"/>
                  </a:lnTo>
                  <a:lnTo>
                    <a:pt x="315" y="629"/>
                  </a:lnTo>
                  <a:lnTo>
                    <a:pt x="525" y="315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4834175" y="3276600"/>
              <a:ext cx="10500" cy="5250"/>
            </a:xfrm>
            <a:custGeom>
              <a:avLst/>
              <a:gdLst/>
              <a:ahLst/>
              <a:cxnLst/>
              <a:rect l="l" t="t" r="r" b="b"/>
              <a:pathLst>
                <a:path w="420" h="210" extrusionOk="0">
                  <a:moveTo>
                    <a:pt x="314" y="0"/>
                  </a:moveTo>
                  <a:lnTo>
                    <a:pt x="0" y="105"/>
                  </a:lnTo>
                  <a:lnTo>
                    <a:pt x="419" y="210"/>
                  </a:lnTo>
                  <a:lnTo>
                    <a:pt x="419" y="21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4865600" y="3507100"/>
              <a:ext cx="20975" cy="15725"/>
            </a:xfrm>
            <a:custGeom>
              <a:avLst/>
              <a:gdLst/>
              <a:ahLst/>
              <a:cxnLst/>
              <a:rect l="l" t="t" r="r" b="b"/>
              <a:pathLst>
                <a:path w="839" h="629" extrusionOk="0">
                  <a:moveTo>
                    <a:pt x="734" y="0"/>
                  </a:moveTo>
                  <a:lnTo>
                    <a:pt x="0" y="315"/>
                  </a:lnTo>
                  <a:lnTo>
                    <a:pt x="210" y="419"/>
                  </a:lnTo>
                  <a:lnTo>
                    <a:pt x="419" y="629"/>
                  </a:lnTo>
                  <a:lnTo>
                    <a:pt x="839" y="41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4286725" y="2173825"/>
              <a:ext cx="15725" cy="13125"/>
            </a:xfrm>
            <a:custGeom>
              <a:avLst/>
              <a:gdLst/>
              <a:ahLst/>
              <a:cxnLst/>
              <a:rect l="l" t="t" r="r" b="b"/>
              <a:pathLst>
                <a:path w="629" h="525" extrusionOk="0">
                  <a:moveTo>
                    <a:pt x="210" y="1"/>
                  </a:moveTo>
                  <a:lnTo>
                    <a:pt x="105" y="210"/>
                  </a:lnTo>
                  <a:lnTo>
                    <a:pt x="0" y="315"/>
                  </a:lnTo>
                  <a:lnTo>
                    <a:pt x="314" y="525"/>
                  </a:lnTo>
                  <a:lnTo>
                    <a:pt x="629" y="315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4066675" y="2488150"/>
              <a:ext cx="18375" cy="10500"/>
            </a:xfrm>
            <a:custGeom>
              <a:avLst/>
              <a:gdLst/>
              <a:ahLst/>
              <a:cxnLst/>
              <a:rect l="l" t="t" r="r" b="b"/>
              <a:pathLst>
                <a:path w="735" h="420" extrusionOk="0">
                  <a:moveTo>
                    <a:pt x="420" y="1"/>
                  </a:moveTo>
                  <a:lnTo>
                    <a:pt x="211" y="106"/>
                  </a:lnTo>
                  <a:lnTo>
                    <a:pt x="1" y="210"/>
                  </a:lnTo>
                  <a:lnTo>
                    <a:pt x="315" y="420"/>
                  </a:lnTo>
                  <a:lnTo>
                    <a:pt x="734" y="42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4197650" y="2302175"/>
              <a:ext cx="23600" cy="13125"/>
            </a:xfrm>
            <a:custGeom>
              <a:avLst/>
              <a:gdLst/>
              <a:ahLst/>
              <a:cxnLst/>
              <a:rect l="l" t="t" r="r" b="b"/>
              <a:pathLst>
                <a:path w="944" h="525" extrusionOk="0">
                  <a:moveTo>
                    <a:pt x="1" y="1"/>
                  </a:moveTo>
                  <a:lnTo>
                    <a:pt x="210" y="105"/>
                  </a:lnTo>
                  <a:lnTo>
                    <a:pt x="210" y="315"/>
                  </a:lnTo>
                  <a:lnTo>
                    <a:pt x="734" y="525"/>
                  </a:lnTo>
                  <a:lnTo>
                    <a:pt x="944" y="210"/>
                  </a:lnTo>
                  <a:lnTo>
                    <a:pt x="629" y="105"/>
                  </a:lnTo>
                  <a:lnTo>
                    <a:pt x="525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3948825" y="1780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4090250" y="3619725"/>
              <a:ext cx="25" cy="2650"/>
            </a:xfrm>
            <a:custGeom>
              <a:avLst/>
              <a:gdLst/>
              <a:ahLst/>
              <a:cxnLst/>
              <a:rect l="l" t="t" r="r" b="b"/>
              <a:pathLst>
                <a:path w="1" h="106" extrusionOk="0">
                  <a:moveTo>
                    <a:pt x="1" y="105"/>
                  </a:moveTo>
                  <a:lnTo>
                    <a:pt x="1" y="10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5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3257300" y="2820825"/>
              <a:ext cx="18350" cy="13125"/>
            </a:xfrm>
            <a:custGeom>
              <a:avLst/>
              <a:gdLst/>
              <a:ahLst/>
              <a:cxnLst/>
              <a:rect l="l" t="t" r="r" b="b"/>
              <a:pathLst>
                <a:path w="734" h="525" extrusionOk="0">
                  <a:moveTo>
                    <a:pt x="420" y="0"/>
                  </a:moveTo>
                  <a:lnTo>
                    <a:pt x="0" y="210"/>
                  </a:lnTo>
                  <a:lnTo>
                    <a:pt x="210" y="524"/>
                  </a:lnTo>
                  <a:lnTo>
                    <a:pt x="734" y="52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3341125" y="3352550"/>
              <a:ext cx="13125" cy="15750"/>
            </a:xfrm>
            <a:custGeom>
              <a:avLst/>
              <a:gdLst/>
              <a:ahLst/>
              <a:cxnLst/>
              <a:rect l="l" t="t" r="r" b="b"/>
              <a:pathLst>
                <a:path w="525" h="630" extrusionOk="0">
                  <a:moveTo>
                    <a:pt x="105" y="0"/>
                  </a:moveTo>
                  <a:lnTo>
                    <a:pt x="105" y="210"/>
                  </a:lnTo>
                  <a:lnTo>
                    <a:pt x="0" y="210"/>
                  </a:lnTo>
                  <a:lnTo>
                    <a:pt x="0" y="315"/>
                  </a:lnTo>
                  <a:lnTo>
                    <a:pt x="419" y="629"/>
                  </a:lnTo>
                  <a:lnTo>
                    <a:pt x="524" y="31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3197050" y="2836525"/>
              <a:ext cx="13125" cy="13125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315" y="1"/>
                  </a:moveTo>
                  <a:lnTo>
                    <a:pt x="1" y="210"/>
                  </a:lnTo>
                  <a:lnTo>
                    <a:pt x="1" y="315"/>
                  </a:lnTo>
                  <a:lnTo>
                    <a:pt x="210" y="420"/>
                  </a:lnTo>
                  <a:lnTo>
                    <a:pt x="315" y="525"/>
                  </a:lnTo>
                  <a:lnTo>
                    <a:pt x="525" y="420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6" name="Google Shape;1316;p34"/>
          <p:cNvSpPr txBox="1"/>
          <p:nvPr/>
        </p:nvSpPr>
        <p:spPr>
          <a:xfrm>
            <a:off x="6425350" y="1245638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Venus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17" name="Google Shape;1317;p34"/>
          <p:cNvSpPr txBox="1"/>
          <p:nvPr/>
        </p:nvSpPr>
        <p:spPr>
          <a:xfrm>
            <a:off x="5586450" y="1496938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8" name="Google Shape;1318;p34"/>
          <p:cNvSpPr txBox="1"/>
          <p:nvPr/>
        </p:nvSpPr>
        <p:spPr>
          <a:xfrm>
            <a:off x="6425350" y="2164461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Mercury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19" name="Google Shape;1319;p34"/>
          <p:cNvSpPr txBox="1"/>
          <p:nvPr/>
        </p:nvSpPr>
        <p:spPr>
          <a:xfrm>
            <a:off x="5586450" y="2415754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0" name="Google Shape;1320;p34"/>
          <p:cNvSpPr txBox="1"/>
          <p:nvPr/>
        </p:nvSpPr>
        <p:spPr>
          <a:xfrm>
            <a:off x="6425350" y="3083289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Mars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21" name="Google Shape;1321;p34"/>
          <p:cNvSpPr txBox="1"/>
          <p:nvPr/>
        </p:nvSpPr>
        <p:spPr>
          <a:xfrm>
            <a:off x="5586450" y="333238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it’s a cold place,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2" name="Google Shape;1322;p34"/>
          <p:cNvSpPr txBox="1"/>
          <p:nvPr/>
        </p:nvSpPr>
        <p:spPr>
          <a:xfrm>
            <a:off x="6515887" y="4015962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Jupiter</a:t>
            </a:r>
            <a:endParaRPr sz="18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323" name="Google Shape;1323;p34"/>
          <p:cNvSpPr txBox="1"/>
          <p:nvPr/>
        </p:nvSpPr>
        <p:spPr>
          <a:xfrm>
            <a:off x="5586450" y="426856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4" name="Google Shape;1324;p34"/>
          <p:cNvSpPr/>
          <p:nvPr/>
        </p:nvSpPr>
        <p:spPr>
          <a:xfrm>
            <a:off x="4546137" y="1369922"/>
            <a:ext cx="603164" cy="462741"/>
          </a:xfrm>
          <a:custGeom>
            <a:avLst/>
            <a:gdLst/>
            <a:ahLst/>
            <a:cxnLst/>
            <a:rect l="l" t="t" r="r" b="b"/>
            <a:pathLst>
              <a:path w="7650" h="5869" extrusionOk="0">
                <a:moveTo>
                  <a:pt x="3668" y="1"/>
                </a:moveTo>
                <a:lnTo>
                  <a:pt x="2725" y="315"/>
                </a:lnTo>
                <a:lnTo>
                  <a:pt x="2620" y="525"/>
                </a:lnTo>
                <a:lnTo>
                  <a:pt x="2410" y="629"/>
                </a:lnTo>
                <a:lnTo>
                  <a:pt x="2096" y="839"/>
                </a:lnTo>
                <a:lnTo>
                  <a:pt x="1258" y="944"/>
                </a:lnTo>
                <a:lnTo>
                  <a:pt x="105" y="944"/>
                </a:lnTo>
                <a:lnTo>
                  <a:pt x="1" y="2096"/>
                </a:lnTo>
                <a:lnTo>
                  <a:pt x="1" y="2515"/>
                </a:lnTo>
                <a:lnTo>
                  <a:pt x="105" y="2725"/>
                </a:lnTo>
                <a:lnTo>
                  <a:pt x="629" y="3249"/>
                </a:lnTo>
                <a:lnTo>
                  <a:pt x="1048" y="3668"/>
                </a:lnTo>
                <a:lnTo>
                  <a:pt x="1572" y="3877"/>
                </a:lnTo>
                <a:lnTo>
                  <a:pt x="1991" y="4087"/>
                </a:lnTo>
                <a:lnTo>
                  <a:pt x="2201" y="4296"/>
                </a:lnTo>
                <a:lnTo>
                  <a:pt x="3039" y="5030"/>
                </a:lnTo>
                <a:lnTo>
                  <a:pt x="3982" y="5554"/>
                </a:lnTo>
                <a:lnTo>
                  <a:pt x="4715" y="5763"/>
                </a:lnTo>
                <a:lnTo>
                  <a:pt x="5030" y="5868"/>
                </a:lnTo>
                <a:lnTo>
                  <a:pt x="5449" y="5868"/>
                </a:lnTo>
                <a:lnTo>
                  <a:pt x="5449" y="5658"/>
                </a:lnTo>
                <a:lnTo>
                  <a:pt x="5658" y="5135"/>
                </a:lnTo>
                <a:lnTo>
                  <a:pt x="5763" y="4820"/>
                </a:lnTo>
                <a:lnTo>
                  <a:pt x="6601" y="3563"/>
                </a:lnTo>
                <a:lnTo>
                  <a:pt x="6706" y="3144"/>
                </a:lnTo>
                <a:lnTo>
                  <a:pt x="6811" y="2934"/>
                </a:lnTo>
                <a:lnTo>
                  <a:pt x="7020" y="2725"/>
                </a:lnTo>
                <a:lnTo>
                  <a:pt x="7440" y="2096"/>
                </a:lnTo>
                <a:lnTo>
                  <a:pt x="7649" y="1572"/>
                </a:lnTo>
                <a:lnTo>
                  <a:pt x="7544" y="1467"/>
                </a:lnTo>
                <a:lnTo>
                  <a:pt x="7440" y="1363"/>
                </a:lnTo>
                <a:lnTo>
                  <a:pt x="7125" y="1153"/>
                </a:lnTo>
                <a:lnTo>
                  <a:pt x="6706" y="944"/>
                </a:lnTo>
                <a:lnTo>
                  <a:pt x="6392" y="839"/>
                </a:lnTo>
                <a:lnTo>
                  <a:pt x="5973" y="839"/>
                </a:lnTo>
                <a:lnTo>
                  <a:pt x="5554" y="734"/>
                </a:lnTo>
                <a:lnTo>
                  <a:pt x="5239" y="525"/>
                </a:lnTo>
                <a:lnTo>
                  <a:pt x="4925" y="420"/>
                </a:lnTo>
                <a:lnTo>
                  <a:pt x="4925" y="315"/>
                </a:lnTo>
                <a:lnTo>
                  <a:pt x="47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4"/>
          <p:cNvSpPr/>
          <p:nvPr/>
        </p:nvSpPr>
        <p:spPr>
          <a:xfrm>
            <a:off x="4430471" y="2247472"/>
            <a:ext cx="834495" cy="545292"/>
          </a:xfrm>
          <a:custGeom>
            <a:avLst/>
            <a:gdLst/>
            <a:ahLst/>
            <a:cxnLst/>
            <a:rect l="l" t="t" r="r" b="b"/>
            <a:pathLst>
              <a:path w="10584" h="6916" extrusionOk="0">
                <a:moveTo>
                  <a:pt x="5554" y="1"/>
                </a:moveTo>
                <a:lnTo>
                  <a:pt x="5030" y="210"/>
                </a:lnTo>
                <a:lnTo>
                  <a:pt x="4297" y="210"/>
                </a:lnTo>
                <a:lnTo>
                  <a:pt x="4192" y="106"/>
                </a:lnTo>
                <a:lnTo>
                  <a:pt x="4087" y="420"/>
                </a:lnTo>
                <a:lnTo>
                  <a:pt x="3877" y="1363"/>
                </a:lnTo>
                <a:lnTo>
                  <a:pt x="3144" y="1363"/>
                </a:lnTo>
                <a:lnTo>
                  <a:pt x="2934" y="1887"/>
                </a:lnTo>
                <a:lnTo>
                  <a:pt x="2830" y="2096"/>
                </a:lnTo>
                <a:lnTo>
                  <a:pt x="2620" y="2306"/>
                </a:lnTo>
                <a:lnTo>
                  <a:pt x="2306" y="2515"/>
                </a:lnTo>
                <a:lnTo>
                  <a:pt x="1782" y="2515"/>
                </a:lnTo>
                <a:lnTo>
                  <a:pt x="1" y="2411"/>
                </a:lnTo>
                <a:lnTo>
                  <a:pt x="1" y="2411"/>
                </a:lnTo>
                <a:lnTo>
                  <a:pt x="1363" y="3354"/>
                </a:lnTo>
                <a:lnTo>
                  <a:pt x="1677" y="3563"/>
                </a:lnTo>
                <a:lnTo>
                  <a:pt x="1782" y="3877"/>
                </a:lnTo>
                <a:lnTo>
                  <a:pt x="1887" y="4297"/>
                </a:lnTo>
                <a:lnTo>
                  <a:pt x="1992" y="4611"/>
                </a:lnTo>
                <a:lnTo>
                  <a:pt x="2096" y="4820"/>
                </a:lnTo>
                <a:lnTo>
                  <a:pt x="2515" y="5030"/>
                </a:lnTo>
                <a:lnTo>
                  <a:pt x="2620" y="5135"/>
                </a:lnTo>
                <a:lnTo>
                  <a:pt x="3039" y="5868"/>
                </a:lnTo>
                <a:lnTo>
                  <a:pt x="3354" y="6392"/>
                </a:lnTo>
                <a:lnTo>
                  <a:pt x="4087" y="6706"/>
                </a:lnTo>
                <a:lnTo>
                  <a:pt x="4297" y="6497"/>
                </a:lnTo>
                <a:lnTo>
                  <a:pt x="4716" y="6392"/>
                </a:lnTo>
                <a:lnTo>
                  <a:pt x="5030" y="6497"/>
                </a:lnTo>
                <a:lnTo>
                  <a:pt x="5449" y="6602"/>
                </a:lnTo>
                <a:lnTo>
                  <a:pt x="5868" y="6916"/>
                </a:lnTo>
                <a:lnTo>
                  <a:pt x="6392" y="6811"/>
                </a:lnTo>
                <a:lnTo>
                  <a:pt x="6706" y="6811"/>
                </a:lnTo>
                <a:lnTo>
                  <a:pt x="6811" y="6602"/>
                </a:lnTo>
                <a:lnTo>
                  <a:pt x="7125" y="6183"/>
                </a:lnTo>
                <a:lnTo>
                  <a:pt x="7440" y="5868"/>
                </a:lnTo>
                <a:lnTo>
                  <a:pt x="7754" y="5763"/>
                </a:lnTo>
                <a:lnTo>
                  <a:pt x="8173" y="5449"/>
                </a:lnTo>
                <a:lnTo>
                  <a:pt x="8488" y="5135"/>
                </a:lnTo>
                <a:lnTo>
                  <a:pt x="9011" y="4506"/>
                </a:lnTo>
                <a:lnTo>
                  <a:pt x="9221" y="4192"/>
                </a:lnTo>
                <a:lnTo>
                  <a:pt x="9535" y="3982"/>
                </a:lnTo>
                <a:lnTo>
                  <a:pt x="9954" y="3877"/>
                </a:lnTo>
                <a:lnTo>
                  <a:pt x="10269" y="3773"/>
                </a:lnTo>
                <a:lnTo>
                  <a:pt x="10374" y="3773"/>
                </a:lnTo>
                <a:lnTo>
                  <a:pt x="10583" y="3563"/>
                </a:lnTo>
                <a:lnTo>
                  <a:pt x="10478" y="1887"/>
                </a:lnTo>
                <a:lnTo>
                  <a:pt x="10059" y="1992"/>
                </a:lnTo>
                <a:lnTo>
                  <a:pt x="8173" y="1992"/>
                </a:lnTo>
                <a:lnTo>
                  <a:pt x="7335" y="1887"/>
                </a:lnTo>
                <a:lnTo>
                  <a:pt x="6287" y="1363"/>
                </a:lnTo>
                <a:lnTo>
                  <a:pt x="6287" y="1258"/>
                </a:lnTo>
                <a:lnTo>
                  <a:pt x="6183" y="1049"/>
                </a:lnTo>
                <a:lnTo>
                  <a:pt x="6078" y="525"/>
                </a:lnTo>
                <a:lnTo>
                  <a:pt x="5868" y="315"/>
                </a:lnTo>
                <a:lnTo>
                  <a:pt x="555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4"/>
          <p:cNvSpPr/>
          <p:nvPr/>
        </p:nvSpPr>
        <p:spPr>
          <a:xfrm>
            <a:off x="4434650" y="3207564"/>
            <a:ext cx="826138" cy="644479"/>
          </a:xfrm>
          <a:custGeom>
            <a:avLst/>
            <a:gdLst/>
            <a:ahLst/>
            <a:cxnLst/>
            <a:rect l="l" t="t" r="r" b="b"/>
            <a:pathLst>
              <a:path w="10478" h="8174" extrusionOk="0">
                <a:moveTo>
                  <a:pt x="7649" y="1"/>
                </a:moveTo>
                <a:lnTo>
                  <a:pt x="7230" y="629"/>
                </a:lnTo>
                <a:lnTo>
                  <a:pt x="6810" y="1153"/>
                </a:lnTo>
                <a:lnTo>
                  <a:pt x="6706" y="1363"/>
                </a:lnTo>
                <a:lnTo>
                  <a:pt x="6391" y="1782"/>
                </a:lnTo>
                <a:lnTo>
                  <a:pt x="5763" y="2515"/>
                </a:lnTo>
                <a:lnTo>
                  <a:pt x="5553" y="2725"/>
                </a:lnTo>
                <a:lnTo>
                  <a:pt x="5448" y="2725"/>
                </a:lnTo>
                <a:lnTo>
                  <a:pt x="4401" y="2411"/>
                </a:lnTo>
                <a:lnTo>
                  <a:pt x="4505" y="2306"/>
                </a:lnTo>
                <a:lnTo>
                  <a:pt x="4401" y="2306"/>
                </a:lnTo>
                <a:lnTo>
                  <a:pt x="3772" y="2620"/>
                </a:lnTo>
                <a:lnTo>
                  <a:pt x="3353" y="2620"/>
                </a:lnTo>
                <a:lnTo>
                  <a:pt x="2934" y="1572"/>
                </a:lnTo>
                <a:lnTo>
                  <a:pt x="2200" y="2096"/>
                </a:lnTo>
                <a:lnTo>
                  <a:pt x="1362" y="2935"/>
                </a:lnTo>
                <a:lnTo>
                  <a:pt x="314" y="3249"/>
                </a:lnTo>
                <a:lnTo>
                  <a:pt x="105" y="3877"/>
                </a:lnTo>
                <a:lnTo>
                  <a:pt x="0" y="4192"/>
                </a:lnTo>
                <a:lnTo>
                  <a:pt x="105" y="4401"/>
                </a:lnTo>
                <a:lnTo>
                  <a:pt x="210" y="4611"/>
                </a:lnTo>
                <a:lnTo>
                  <a:pt x="733" y="4820"/>
                </a:lnTo>
                <a:lnTo>
                  <a:pt x="1153" y="5030"/>
                </a:lnTo>
                <a:lnTo>
                  <a:pt x="1467" y="5240"/>
                </a:lnTo>
                <a:lnTo>
                  <a:pt x="1467" y="5344"/>
                </a:lnTo>
                <a:lnTo>
                  <a:pt x="1991" y="5868"/>
                </a:lnTo>
                <a:lnTo>
                  <a:pt x="3458" y="6811"/>
                </a:lnTo>
                <a:lnTo>
                  <a:pt x="3982" y="8173"/>
                </a:lnTo>
                <a:lnTo>
                  <a:pt x="4401" y="8068"/>
                </a:lnTo>
                <a:lnTo>
                  <a:pt x="4924" y="8068"/>
                </a:lnTo>
                <a:lnTo>
                  <a:pt x="5239" y="7545"/>
                </a:lnTo>
                <a:lnTo>
                  <a:pt x="6391" y="7545"/>
                </a:lnTo>
                <a:lnTo>
                  <a:pt x="6496" y="7021"/>
                </a:lnTo>
                <a:lnTo>
                  <a:pt x="7649" y="6392"/>
                </a:lnTo>
                <a:lnTo>
                  <a:pt x="7649" y="6392"/>
                </a:lnTo>
                <a:lnTo>
                  <a:pt x="7439" y="6916"/>
                </a:lnTo>
                <a:lnTo>
                  <a:pt x="7649" y="6811"/>
                </a:lnTo>
                <a:lnTo>
                  <a:pt x="8068" y="6602"/>
                </a:lnTo>
                <a:lnTo>
                  <a:pt x="9220" y="5973"/>
                </a:lnTo>
                <a:lnTo>
                  <a:pt x="9744" y="5763"/>
                </a:lnTo>
                <a:lnTo>
                  <a:pt x="9849" y="5344"/>
                </a:lnTo>
                <a:lnTo>
                  <a:pt x="10058" y="4820"/>
                </a:lnTo>
                <a:lnTo>
                  <a:pt x="10373" y="4506"/>
                </a:lnTo>
                <a:lnTo>
                  <a:pt x="10478" y="4506"/>
                </a:lnTo>
                <a:lnTo>
                  <a:pt x="10478" y="4401"/>
                </a:lnTo>
                <a:lnTo>
                  <a:pt x="10058" y="3773"/>
                </a:lnTo>
                <a:lnTo>
                  <a:pt x="9744" y="3458"/>
                </a:lnTo>
                <a:lnTo>
                  <a:pt x="9115" y="3458"/>
                </a:lnTo>
                <a:lnTo>
                  <a:pt x="8487" y="3039"/>
                </a:lnTo>
                <a:lnTo>
                  <a:pt x="8277" y="1992"/>
                </a:lnTo>
                <a:lnTo>
                  <a:pt x="7544" y="734"/>
                </a:lnTo>
                <a:lnTo>
                  <a:pt x="7858" y="734"/>
                </a:lnTo>
                <a:lnTo>
                  <a:pt x="7753" y="525"/>
                </a:lnTo>
                <a:lnTo>
                  <a:pt x="7753" y="106"/>
                </a:lnTo>
                <a:lnTo>
                  <a:pt x="76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4"/>
          <p:cNvSpPr/>
          <p:nvPr/>
        </p:nvSpPr>
        <p:spPr>
          <a:xfrm>
            <a:off x="4570933" y="4140232"/>
            <a:ext cx="553571" cy="446184"/>
          </a:xfrm>
          <a:custGeom>
            <a:avLst/>
            <a:gdLst/>
            <a:ahLst/>
            <a:cxnLst/>
            <a:rect l="l" t="t" r="r" b="b"/>
            <a:pathLst>
              <a:path w="7021" h="5659" extrusionOk="0">
                <a:moveTo>
                  <a:pt x="4191" y="1"/>
                </a:moveTo>
                <a:lnTo>
                  <a:pt x="4086" y="420"/>
                </a:lnTo>
                <a:lnTo>
                  <a:pt x="3877" y="839"/>
                </a:lnTo>
                <a:lnTo>
                  <a:pt x="3353" y="1363"/>
                </a:lnTo>
                <a:lnTo>
                  <a:pt x="3143" y="1258"/>
                </a:lnTo>
                <a:lnTo>
                  <a:pt x="3039" y="1573"/>
                </a:lnTo>
                <a:lnTo>
                  <a:pt x="2934" y="1887"/>
                </a:lnTo>
                <a:lnTo>
                  <a:pt x="2829" y="2096"/>
                </a:lnTo>
                <a:lnTo>
                  <a:pt x="2724" y="2201"/>
                </a:lnTo>
                <a:lnTo>
                  <a:pt x="2620" y="2306"/>
                </a:lnTo>
                <a:lnTo>
                  <a:pt x="2410" y="2306"/>
                </a:lnTo>
                <a:lnTo>
                  <a:pt x="2096" y="2411"/>
                </a:lnTo>
                <a:lnTo>
                  <a:pt x="1781" y="2620"/>
                </a:lnTo>
                <a:lnTo>
                  <a:pt x="1362" y="3144"/>
                </a:lnTo>
                <a:lnTo>
                  <a:pt x="1048" y="3668"/>
                </a:lnTo>
                <a:lnTo>
                  <a:pt x="838" y="3773"/>
                </a:lnTo>
                <a:lnTo>
                  <a:pt x="734" y="3878"/>
                </a:lnTo>
                <a:lnTo>
                  <a:pt x="734" y="3773"/>
                </a:lnTo>
                <a:lnTo>
                  <a:pt x="629" y="3773"/>
                </a:lnTo>
                <a:lnTo>
                  <a:pt x="315" y="3878"/>
                </a:lnTo>
                <a:lnTo>
                  <a:pt x="210" y="3982"/>
                </a:lnTo>
                <a:lnTo>
                  <a:pt x="210" y="4192"/>
                </a:lnTo>
                <a:lnTo>
                  <a:pt x="210" y="4401"/>
                </a:lnTo>
                <a:lnTo>
                  <a:pt x="105" y="4401"/>
                </a:lnTo>
                <a:lnTo>
                  <a:pt x="0" y="4611"/>
                </a:lnTo>
                <a:lnTo>
                  <a:pt x="0" y="4716"/>
                </a:lnTo>
                <a:lnTo>
                  <a:pt x="0" y="4821"/>
                </a:lnTo>
                <a:lnTo>
                  <a:pt x="0" y="4925"/>
                </a:lnTo>
                <a:lnTo>
                  <a:pt x="838" y="5659"/>
                </a:lnTo>
                <a:lnTo>
                  <a:pt x="1362" y="5659"/>
                </a:lnTo>
                <a:lnTo>
                  <a:pt x="1677" y="5554"/>
                </a:lnTo>
                <a:lnTo>
                  <a:pt x="1886" y="5449"/>
                </a:lnTo>
                <a:lnTo>
                  <a:pt x="2200" y="5240"/>
                </a:lnTo>
                <a:lnTo>
                  <a:pt x="2620" y="5135"/>
                </a:lnTo>
                <a:lnTo>
                  <a:pt x="3039" y="5135"/>
                </a:lnTo>
                <a:lnTo>
                  <a:pt x="3877" y="5449"/>
                </a:lnTo>
                <a:lnTo>
                  <a:pt x="4715" y="5554"/>
                </a:lnTo>
                <a:lnTo>
                  <a:pt x="5134" y="5554"/>
                </a:lnTo>
                <a:lnTo>
                  <a:pt x="5344" y="5449"/>
                </a:lnTo>
                <a:lnTo>
                  <a:pt x="5868" y="5240"/>
                </a:lnTo>
                <a:lnTo>
                  <a:pt x="6182" y="5135"/>
                </a:lnTo>
                <a:lnTo>
                  <a:pt x="6811" y="4821"/>
                </a:lnTo>
                <a:lnTo>
                  <a:pt x="6811" y="3459"/>
                </a:lnTo>
                <a:lnTo>
                  <a:pt x="6811" y="2096"/>
                </a:lnTo>
                <a:lnTo>
                  <a:pt x="6811" y="1992"/>
                </a:lnTo>
                <a:lnTo>
                  <a:pt x="6811" y="1782"/>
                </a:lnTo>
                <a:lnTo>
                  <a:pt x="6811" y="1573"/>
                </a:lnTo>
                <a:lnTo>
                  <a:pt x="6811" y="1468"/>
                </a:lnTo>
                <a:lnTo>
                  <a:pt x="7020" y="1049"/>
                </a:lnTo>
                <a:lnTo>
                  <a:pt x="6915" y="1049"/>
                </a:lnTo>
                <a:lnTo>
                  <a:pt x="6706" y="944"/>
                </a:lnTo>
                <a:lnTo>
                  <a:pt x="6077" y="630"/>
                </a:lnTo>
                <a:lnTo>
                  <a:pt x="5763" y="420"/>
                </a:lnTo>
                <a:lnTo>
                  <a:pt x="5344" y="315"/>
                </a:lnTo>
                <a:lnTo>
                  <a:pt x="5239" y="210"/>
                </a:lnTo>
                <a:lnTo>
                  <a:pt x="419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Map of the UK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3" name="Google Shape;1333;p3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35"/>
          <p:cNvSpPr/>
          <p:nvPr/>
        </p:nvSpPr>
        <p:spPr>
          <a:xfrm>
            <a:off x="-3448965" y="1639062"/>
            <a:ext cx="12" cy="12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35"/>
          <p:cNvSpPr txBox="1"/>
          <p:nvPr/>
        </p:nvSpPr>
        <p:spPr>
          <a:xfrm>
            <a:off x="457211" y="3955661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6" name="Google Shape;1336;p35"/>
          <p:cNvSpPr txBox="1"/>
          <p:nvPr/>
        </p:nvSpPr>
        <p:spPr>
          <a:xfrm>
            <a:off x="457211" y="4205039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7" name="Google Shape;1337;p35"/>
          <p:cNvSpPr txBox="1"/>
          <p:nvPr/>
        </p:nvSpPr>
        <p:spPr>
          <a:xfrm>
            <a:off x="1154318" y="3350952"/>
            <a:ext cx="472800" cy="46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8" name="Google Shape;1338;p35"/>
          <p:cNvSpPr txBox="1"/>
          <p:nvPr/>
        </p:nvSpPr>
        <p:spPr>
          <a:xfrm>
            <a:off x="2571710" y="3955977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9" name="Google Shape;1339;p35"/>
          <p:cNvSpPr txBox="1"/>
          <p:nvPr/>
        </p:nvSpPr>
        <p:spPr>
          <a:xfrm>
            <a:off x="2571710" y="4204756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0" name="Google Shape;1340;p35"/>
          <p:cNvSpPr txBox="1"/>
          <p:nvPr/>
        </p:nvSpPr>
        <p:spPr>
          <a:xfrm>
            <a:off x="3268716" y="3350952"/>
            <a:ext cx="472800" cy="46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1" name="Google Shape;1341;p35"/>
          <p:cNvSpPr txBox="1"/>
          <p:nvPr/>
        </p:nvSpPr>
        <p:spPr>
          <a:xfrm>
            <a:off x="4686210" y="3955691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2" name="Google Shape;1342;p35"/>
          <p:cNvSpPr txBox="1"/>
          <p:nvPr/>
        </p:nvSpPr>
        <p:spPr>
          <a:xfrm>
            <a:off x="4686210" y="4205048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3" name="Google Shape;1343;p35"/>
          <p:cNvSpPr txBox="1"/>
          <p:nvPr/>
        </p:nvSpPr>
        <p:spPr>
          <a:xfrm>
            <a:off x="5392916" y="3350952"/>
            <a:ext cx="472800" cy="46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4" name="Google Shape;1344;p35"/>
          <p:cNvSpPr txBox="1"/>
          <p:nvPr/>
        </p:nvSpPr>
        <p:spPr>
          <a:xfrm>
            <a:off x="6800710" y="3955681"/>
            <a:ext cx="1886100" cy="1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5" name="Google Shape;1345;p35"/>
          <p:cNvSpPr txBox="1"/>
          <p:nvPr/>
        </p:nvSpPr>
        <p:spPr>
          <a:xfrm>
            <a:off x="6800710" y="4205064"/>
            <a:ext cx="18861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Mars is actually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6" name="Google Shape;1346;p35"/>
          <p:cNvSpPr txBox="1"/>
          <p:nvPr/>
        </p:nvSpPr>
        <p:spPr>
          <a:xfrm>
            <a:off x="7507368" y="3350952"/>
            <a:ext cx="472800" cy="46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7" name="Google Shape;1347;p35"/>
          <p:cNvSpPr/>
          <p:nvPr/>
        </p:nvSpPr>
        <p:spPr>
          <a:xfrm>
            <a:off x="845009" y="1550581"/>
            <a:ext cx="1110493" cy="851959"/>
          </a:xfrm>
          <a:custGeom>
            <a:avLst/>
            <a:gdLst/>
            <a:ahLst/>
            <a:cxnLst/>
            <a:rect l="l" t="t" r="r" b="b"/>
            <a:pathLst>
              <a:path w="7650" h="5869" extrusionOk="0">
                <a:moveTo>
                  <a:pt x="3668" y="1"/>
                </a:moveTo>
                <a:lnTo>
                  <a:pt x="2725" y="315"/>
                </a:lnTo>
                <a:lnTo>
                  <a:pt x="2620" y="525"/>
                </a:lnTo>
                <a:lnTo>
                  <a:pt x="2410" y="629"/>
                </a:lnTo>
                <a:lnTo>
                  <a:pt x="2096" y="839"/>
                </a:lnTo>
                <a:lnTo>
                  <a:pt x="1258" y="944"/>
                </a:lnTo>
                <a:lnTo>
                  <a:pt x="105" y="944"/>
                </a:lnTo>
                <a:lnTo>
                  <a:pt x="1" y="2096"/>
                </a:lnTo>
                <a:lnTo>
                  <a:pt x="1" y="2515"/>
                </a:lnTo>
                <a:lnTo>
                  <a:pt x="105" y="2725"/>
                </a:lnTo>
                <a:lnTo>
                  <a:pt x="629" y="3249"/>
                </a:lnTo>
                <a:lnTo>
                  <a:pt x="1048" y="3668"/>
                </a:lnTo>
                <a:lnTo>
                  <a:pt x="1572" y="3877"/>
                </a:lnTo>
                <a:lnTo>
                  <a:pt x="1991" y="4087"/>
                </a:lnTo>
                <a:lnTo>
                  <a:pt x="2201" y="4296"/>
                </a:lnTo>
                <a:lnTo>
                  <a:pt x="3039" y="5030"/>
                </a:lnTo>
                <a:lnTo>
                  <a:pt x="3982" y="5554"/>
                </a:lnTo>
                <a:lnTo>
                  <a:pt x="4715" y="5763"/>
                </a:lnTo>
                <a:lnTo>
                  <a:pt x="5030" y="5868"/>
                </a:lnTo>
                <a:lnTo>
                  <a:pt x="5449" y="5868"/>
                </a:lnTo>
                <a:lnTo>
                  <a:pt x="5449" y="5658"/>
                </a:lnTo>
                <a:lnTo>
                  <a:pt x="5658" y="5135"/>
                </a:lnTo>
                <a:lnTo>
                  <a:pt x="5763" y="4820"/>
                </a:lnTo>
                <a:lnTo>
                  <a:pt x="6601" y="3563"/>
                </a:lnTo>
                <a:lnTo>
                  <a:pt x="6706" y="3144"/>
                </a:lnTo>
                <a:lnTo>
                  <a:pt x="6811" y="2934"/>
                </a:lnTo>
                <a:lnTo>
                  <a:pt x="7020" y="2725"/>
                </a:lnTo>
                <a:lnTo>
                  <a:pt x="7440" y="2096"/>
                </a:lnTo>
                <a:lnTo>
                  <a:pt x="7649" y="1572"/>
                </a:lnTo>
                <a:lnTo>
                  <a:pt x="7544" y="1467"/>
                </a:lnTo>
                <a:lnTo>
                  <a:pt x="7440" y="1363"/>
                </a:lnTo>
                <a:lnTo>
                  <a:pt x="7125" y="1153"/>
                </a:lnTo>
                <a:lnTo>
                  <a:pt x="6706" y="944"/>
                </a:lnTo>
                <a:lnTo>
                  <a:pt x="6392" y="839"/>
                </a:lnTo>
                <a:lnTo>
                  <a:pt x="5973" y="839"/>
                </a:lnTo>
                <a:lnTo>
                  <a:pt x="5554" y="734"/>
                </a:lnTo>
                <a:lnTo>
                  <a:pt x="5239" y="525"/>
                </a:lnTo>
                <a:lnTo>
                  <a:pt x="4925" y="420"/>
                </a:lnTo>
                <a:lnTo>
                  <a:pt x="4925" y="315"/>
                </a:lnTo>
                <a:lnTo>
                  <a:pt x="47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35"/>
          <p:cNvSpPr/>
          <p:nvPr/>
        </p:nvSpPr>
        <p:spPr>
          <a:xfrm>
            <a:off x="2665547" y="1474588"/>
            <a:ext cx="1536400" cy="1003944"/>
          </a:xfrm>
          <a:custGeom>
            <a:avLst/>
            <a:gdLst/>
            <a:ahLst/>
            <a:cxnLst/>
            <a:rect l="l" t="t" r="r" b="b"/>
            <a:pathLst>
              <a:path w="10584" h="6916" extrusionOk="0">
                <a:moveTo>
                  <a:pt x="5554" y="1"/>
                </a:moveTo>
                <a:lnTo>
                  <a:pt x="5030" y="210"/>
                </a:lnTo>
                <a:lnTo>
                  <a:pt x="4297" y="210"/>
                </a:lnTo>
                <a:lnTo>
                  <a:pt x="4192" y="106"/>
                </a:lnTo>
                <a:lnTo>
                  <a:pt x="4087" y="420"/>
                </a:lnTo>
                <a:lnTo>
                  <a:pt x="3877" y="1363"/>
                </a:lnTo>
                <a:lnTo>
                  <a:pt x="3144" y="1363"/>
                </a:lnTo>
                <a:lnTo>
                  <a:pt x="2934" y="1887"/>
                </a:lnTo>
                <a:lnTo>
                  <a:pt x="2830" y="2096"/>
                </a:lnTo>
                <a:lnTo>
                  <a:pt x="2620" y="2306"/>
                </a:lnTo>
                <a:lnTo>
                  <a:pt x="2306" y="2515"/>
                </a:lnTo>
                <a:lnTo>
                  <a:pt x="1782" y="2515"/>
                </a:lnTo>
                <a:lnTo>
                  <a:pt x="1" y="2411"/>
                </a:lnTo>
                <a:lnTo>
                  <a:pt x="1" y="2411"/>
                </a:lnTo>
                <a:lnTo>
                  <a:pt x="1363" y="3354"/>
                </a:lnTo>
                <a:lnTo>
                  <a:pt x="1677" y="3563"/>
                </a:lnTo>
                <a:lnTo>
                  <a:pt x="1782" y="3877"/>
                </a:lnTo>
                <a:lnTo>
                  <a:pt x="1887" y="4297"/>
                </a:lnTo>
                <a:lnTo>
                  <a:pt x="1992" y="4611"/>
                </a:lnTo>
                <a:lnTo>
                  <a:pt x="2096" y="4820"/>
                </a:lnTo>
                <a:lnTo>
                  <a:pt x="2515" y="5030"/>
                </a:lnTo>
                <a:lnTo>
                  <a:pt x="2620" y="5135"/>
                </a:lnTo>
                <a:lnTo>
                  <a:pt x="3039" y="5868"/>
                </a:lnTo>
                <a:lnTo>
                  <a:pt x="3354" y="6392"/>
                </a:lnTo>
                <a:lnTo>
                  <a:pt x="4087" y="6706"/>
                </a:lnTo>
                <a:lnTo>
                  <a:pt x="4297" y="6497"/>
                </a:lnTo>
                <a:lnTo>
                  <a:pt x="4716" y="6392"/>
                </a:lnTo>
                <a:lnTo>
                  <a:pt x="5030" y="6497"/>
                </a:lnTo>
                <a:lnTo>
                  <a:pt x="5449" y="6602"/>
                </a:lnTo>
                <a:lnTo>
                  <a:pt x="5868" y="6916"/>
                </a:lnTo>
                <a:lnTo>
                  <a:pt x="6392" y="6811"/>
                </a:lnTo>
                <a:lnTo>
                  <a:pt x="6706" y="6811"/>
                </a:lnTo>
                <a:lnTo>
                  <a:pt x="6811" y="6602"/>
                </a:lnTo>
                <a:lnTo>
                  <a:pt x="7125" y="6183"/>
                </a:lnTo>
                <a:lnTo>
                  <a:pt x="7440" y="5868"/>
                </a:lnTo>
                <a:lnTo>
                  <a:pt x="7754" y="5763"/>
                </a:lnTo>
                <a:lnTo>
                  <a:pt x="8173" y="5449"/>
                </a:lnTo>
                <a:lnTo>
                  <a:pt x="8488" y="5135"/>
                </a:lnTo>
                <a:lnTo>
                  <a:pt x="9011" y="4506"/>
                </a:lnTo>
                <a:lnTo>
                  <a:pt x="9221" y="4192"/>
                </a:lnTo>
                <a:lnTo>
                  <a:pt x="9535" y="3982"/>
                </a:lnTo>
                <a:lnTo>
                  <a:pt x="9954" y="3877"/>
                </a:lnTo>
                <a:lnTo>
                  <a:pt x="10269" y="3773"/>
                </a:lnTo>
                <a:lnTo>
                  <a:pt x="10374" y="3773"/>
                </a:lnTo>
                <a:lnTo>
                  <a:pt x="10583" y="3563"/>
                </a:lnTo>
                <a:lnTo>
                  <a:pt x="10478" y="1887"/>
                </a:lnTo>
                <a:lnTo>
                  <a:pt x="10059" y="1992"/>
                </a:lnTo>
                <a:lnTo>
                  <a:pt x="8173" y="1992"/>
                </a:lnTo>
                <a:lnTo>
                  <a:pt x="7335" y="1887"/>
                </a:lnTo>
                <a:lnTo>
                  <a:pt x="6287" y="1363"/>
                </a:lnTo>
                <a:lnTo>
                  <a:pt x="6287" y="1258"/>
                </a:lnTo>
                <a:lnTo>
                  <a:pt x="6183" y="1049"/>
                </a:lnTo>
                <a:lnTo>
                  <a:pt x="6078" y="525"/>
                </a:lnTo>
                <a:lnTo>
                  <a:pt x="5868" y="315"/>
                </a:lnTo>
                <a:lnTo>
                  <a:pt x="555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" name="Google Shape;1349;p35"/>
          <p:cNvSpPr/>
          <p:nvPr/>
        </p:nvSpPr>
        <p:spPr>
          <a:xfrm>
            <a:off x="5008116" y="1383281"/>
            <a:ext cx="1521013" cy="1186558"/>
          </a:xfrm>
          <a:custGeom>
            <a:avLst/>
            <a:gdLst/>
            <a:ahLst/>
            <a:cxnLst/>
            <a:rect l="l" t="t" r="r" b="b"/>
            <a:pathLst>
              <a:path w="10478" h="8174" extrusionOk="0">
                <a:moveTo>
                  <a:pt x="7649" y="1"/>
                </a:moveTo>
                <a:lnTo>
                  <a:pt x="7230" y="629"/>
                </a:lnTo>
                <a:lnTo>
                  <a:pt x="6810" y="1153"/>
                </a:lnTo>
                <a:lnTo>
                  <a:pt x="6706" y="1363"/>
                </a:lnTo>
                <a:lnTo>
                  <a:pt x="6391" y="1782"/>
                </a:lnTo>
                <a:lnTo>
                  <a:pt x="5763" y="2515"/>
                </a:lnTo>
                <a:lnTo>
                  <a:pt x="5553" y="2725"/>
                </a:lnTo>
                <a:lnTo>
                  <a:pt x="5448" y="2725"/>
                </a:lnTo>
                <a:lnTo>
                  <a:pt x="4401" y="2411"/>
                </a:lnTo>
                <a:lnTo>
                  <a:pt x="4505" y="2306"/>
                </a:lnTo>
                <a:lnTo>
                  <a:pt x="4401" y="2306"/>
                </a:lnTo>
                <a:lnTo>
                  <a:pt x="3772" y="2620"/>
                </a:lnTo>
                <a:lnTo>
                  <a:pt x="3353" y="2620"/>
                </a:lnTo>
                <a:lnTo>
                  <a:pt x="2934" y="1572"/>
                </a:lnTo>
                <a:lnTo>
                  <a:pt x="2200" y="2096"/>
                </a:lnTo>
                <a:lnTo>
                  <a:pt x="1362" y="2935"/>
                </a:lnTo>
                <a:lnTo>
                  <a:pt x="314" y="3249"/>
                </a:lnTo>
                <a:lnTo>
                  <a:pt x="105" y="3877"/>
                </a:lnTo>
                <a:lnTo>
                  <a:pt x="0" y="4192"/>
                </a:lnTo>
                <a:lnTo>
                  <a:pt x="105" y="4401"/>
                </a:lnTo>
                <a:lnTo>
                  <a:pt x="210" y="4611"/>
                </a:lnTo>
                <a:lnTo>
                  <a:pt x="733" y="4820"/>
                </a:lnTo>
                <a:lnTo>
                  <a:pt x="1153" y="5030"/>
                </a:lnTo>
                <a:lnTo>
                  <a:pt x="1467" y="5240"/>
                </a:lnTo>
                <a:lnTo>
                  <a:pt x="1467" y="5344"/>
                </a:lnTo>
                <a:lnTo>
                  <a:pt x="1991" y="5868"/>
                </a:lnTo>
                <a:lnTo>
                  <a:pt x="3458" y="6811"/>
                </a:lnTo>
                <a:lnTo>
                  <a:pt x="3982" y="8173"/>
                </a:lnTo>
                <a:lnTo>
                  <a:pt x="4401" y="8068"/>
                </a:lnTo>
                <a:lnTo>
                  <a:pt x="4924" y="8068"/>
                </a:lnTo>
                <a:lnTo>
                  <a:pt x="5239" y="7545"/>
                </a:lnTo>
                <a:lnTo>
                  <a:pt x="6391" y="7545"/>
                </a:lnTo>
                <a:lnTo>
                  <a:pt x="6496" y="7021"/>
                </a:lnTo>
                <a:lnTo>
                  <a:pt x="7649" y="6392"/>
                </a:lnTo>
                <a:lnTo>
                  <a:pt x="7649" y="6392"/>
                </a:lnTo>
                <a:lnTo>
                  <a:pt x="7439" y="6916"/>
                </a:lnTo>
                <a:lnTo>
                  <a:pt x="7649" y="6811"/>
                </a:lnTo>
                <a:lnTo>
                  <a:pt x="8068" y="6602"/>
                </a:lnTo>
                <a:lnTo>
                  <a:pt x="9220" y="5973"/>
                </a:lnTo>
                <a:lnTo>
                  <a:pt x="9744" y="5763"/>
                </a:lnTo>
                <a:lnTo>
                  <a:pt x="9849" y="5344"/>
                </a:lnTo>
                <a:lnTo>
                  <a:pt x="10058" y="4820"/>
                </a:lnTo>
                <a:lnTo>
                  <a:pt x="10373" y="4506"/>
                </a:lnTo>
                <a:lnTo>
                  <a:pt x="10478" y="4506"/>
                </a:lnTo>
                <a:lnTo>
                  <a:pt x="10478" y="4401"/>
                </a:lnTo>
                <a:lnTo>
                  <a:pt x="10058" y="3773"/>
                </a:lnTo>
                <a:lnTo>
                  <a:pt x="9744" y="3458"/>
                </a:lnTo>
                <a:lnTo>
                  <a:pt x="9115" y="3458"/>
                </a:lnTo>
                <a:lnTo>
                  <a:pt x="8487" y="3039"/>
                </a:lnTo>
                <a:lnTo>
                  <a:pt x="8277" y="1992"/>
                </a:lnTo>
                <a:lnTo>
                  <a:pt x="7544" y="734"/>
                </a:lnTo>
                <a:lnTo>
                  <a:pt x="7858" y="734"/>
                </a:lnTo>
                <a:lnTo>
                  <a:pt x="7753" y="525"/>
                </a:lnTo>
                <a:lnTo>
                  <a:pt x="7753" y="106"/>
                </a:lnTo>
                <a:lnTo>
                  <a:pt x="764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35"/>
          <p:cNvSpPr/>
          <p:nvPr/>
        </p:nvSpPr>
        <p:spPr>
          <a:xfrm>
            <a:off x="7234172" y="1565823"/>
            <a:ext cx="1019186" cy="821475"/>
          </a:xfrm>
          <a:custGeom>
            <a:avLst/>
            <a:gdLst/>
            <a:ahLst/>
            <a:cxnLst/>
            <a:rect l="l" t="t" r="r" b="b"/>
            <a:pathLst>
              <a:path w="7021" h="5659" extrusionOk="0">
                <a:moveTo>
                  <a:pt x="4191" y="1"/>
                </a:moveTo>
                <a:lnTo>
                  <a:pt x="4086" y="420"/>
                </a:lnTo>
                <a:lnTo>
                  <a:pt x="3877" y="839"/>
                </a:lnTo>
                <a:lnTo>
                  <a:pt x="3353" y="1363"/>
                </a:lnTo>
                <a:lnTo>
                  <a:pt x="3143" y="1258"/>
                </a:lnTo>
                <a:lnTo>
                  <a:pt x="3039" y="1573"/>
                </a:lnTo>
                <a:lnTo>
                  <a:pt x="2934" y="1887"/>
                </a:lnTo>
                <a:lnTo>
                  <a:pt x="2829" y="2096"/>
                </a:lnTo>
                <a:lnTo>
                  <a:pt x="2724" y="2201"/>
                </a:lnTo>
                <a:lnTo>
                  <a:pt x="2620" y="2306"/>
                </a:lnTo>
                <a:lnTo>
                  <a:pt x="2410" y="2306"/>
                </a:lnTo>
                <a:lnTo>
                  <a:pt x="2096" y="2411"/>
                </a:lnTo>
                <a:lnTo>
                  <a:pt x="1781" y="2620"/>
                </a:lnTo>
                <a:lnTo>
                  <a:pt x="1362" y="3144"/>
                </a:lnTo>
                <a:lnTo>
                  <a:pt x="1048" y="3668"/>
                </a:lnTo>
                <a:lnTo>
                  <a:pt x="838" y="3773"/>
                </a:lnTo>
                <a:lnTo>
                  <a:pt x="734" y="3878"/>
                </a:lnTo>
                <a:lnTo>
                  <a:pt x="734" y="3773"/>
                </a:lnTo>
                <a:lnTo>
                  <a:pt x="629" y="3773"/>
                </a:lnTo>
                <a:lnTo>
                  <a:pt x="315" y="3878"/>
                </a:lnTo>
                <a:lnTo>
                  <a:pt x="210" y="3982"/>
                </a:lnTo>
                <a:lnTo>
                  <a:pt x="210" y="4192"/>
                </a:lnTo>
                <a:lnTo>
                  <a:pt x="210" y="4401"/>
                </a:lnTo>
                <a:lnTo>
                  <a:pt x="105" y="4401"/>
                </a:lnTo>
                <a:lnTo>
                  <a:pt x="0" y="4611"/>
                </a:lnTo>
                <a:lnTo>
                  <a:pt x="0" y="4716"/>
                </a:lnTo>
                <a:lnTo>
                  <a:pt x="0" y="4821"/>
                </a:lnTo>
                <a:lnTo>
                  <a:pt x="0" y="4925"/>
                </a:lnTo>
                <a:lnTo>
                  <a:pt x="838" y="5659"/>
                </a:lnTo>
                <a:lnTo>
                  <a:pt x="1362" y="5659"/>
                </a:lnTo>
                <a:lnTo>
                  <a:pt x="1677" y="5554"/>
                </a:lnTo>
                <a:lnTo>
                  <a:pt x="1886" y="5449"/>
                </a:lnTo>
                <a:lnTo>
                  <a:pt x="2200" y="5240"/>
                </a:lnTo>
                <a:lnTo>
                  <a:pt x="2620" y="5135"/>
                </a:lnTo>
                <a:lnTo>
                  <a:pt x="3039" y="5135"/>
                </a:lnTo>
                <a:lnTo>
                  <a:pt x="3877" y="5449"/>
                </a:lnTo>
                <a:lnTo>
                  <a:pt x="4715" y="5554"/>
                </a:lnTo>
                <a:lnTo>
                  <a:pt x="5134" y="5554"/>
                </a:lnTo>
                <a:lnTo>
                  <a:pt x="5344" y="5449"/>
                </a:lnTo>
                <a:lnTo>
                  <a:pt x="5868" y="5240"/>
                </a:lnTo>
                <a:lnTo>
                  <a:pt x="6182" y="5135"/>
                </a:lnTo>
                <a:lnTo>
                  <a:pt x="6811" y="4821"/>
                </a:lnTo>
                <a:lnTo>
                  <a:pt x="6811" y="3459"/>
                </a:lnTo>
                <a:lnTo>
                  <a:pt x="6811" y="2096"/>
                </a:lnTo>
                <a:lnTo>
                  <a:pt x="6811" y="1992"/>
                </a:lnTo>
                <a:lnTo>
                  <a:pt x="6811" y="1782"/>
                </a:lnTo>
                <a:lnTo>
                  <a:pt x="6811" y="1573"/>
                </a:lnTo>
                <a:lnTo>
                  <a:pt x="6811" y="1468"/>
                </a:lnTo>
                <a:lnTo>
                  <a:pt x="7020" y="1049"/>
                </a:lnTo>
                <a:lnTo>
                  <a:pt x="6915" y="1049"/>
                </a:lnTo>
                <a:lnTo>
                  <a:pt x="6706" y="944"/>
                </a:lnTo>
                <a:lnTo>
                  <a:pt x="6077" y="630"/>
                </a:lnTo>
                <a:lnTo>
                  <a:pt x="5763" y="420"/>
                </a:lnTo>
                <a:lnTo>
                  <a:pt x="5344" y="315"/>
                </a:lnTo>
                <a:lnTo>
                  <a:pt x="5239" y="210"/>
                </a:lnTo>
                <a:lnTo>
                  <a:pt x="419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35"/>
          <p:cNvSpPr/>
          <p:nvPr/>
        </p:nvSpPr>
        <p:spPr>
          <a:xfrm>
            <a:off x="7564332" y="2848672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35"/>
          <p:cNvSpPr/>
          <p:nvPr/>
        </p:nvSpPr>
        <p:spPr>
          <a:xfrm>
            <a:off x="5437568" y="288231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35"/>
          <p:cNvGrpSpPr/>
          <p:nvPr/>
        </p:nvGrpSpPr>
        <p:grpSpPr>
          <a:xfrm>
            <a:off x="1218012" y="2846004"/>
            <a:ext cx="364484" cy="364897"/>
            <a:chOff x="865862" y="3207306"/>
            <a:chExt cx="364484" cy="364897"/>
          </a:xfrm>
        </p:grpSpPr>
        <p:sp>
          <p:nvSpPr>
            <p:cNvPr id="1354" name="Google Shape;1354;p35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5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5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5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5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5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5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68;p35"/>
          <p:cNvGrpSpPr/>
          <p:nvPr/>
        </p:nvGrpSpPr>
        <p:grpSpPr>
          <a:xfrm>
            <a:off x="3306292" y="2865470"/>
            <a:ext cx="370168" cy="325965"/>
            <a:chOff x="1404617" y="3226962"/>
            <a:chExt cx="370168" cy="325965"/>
          </a:xfrm>
        </p:grpSpPr>
        <p:sp>
          <p:nvSpPr>
            <p:cNvPr id="1369" name="Google Shape;1369;p35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5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5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5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p of the UK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83593"/>
      </a:accent1>
      <a:accent2>
        <a:srgbClr val="E9394E"/>
      </a:accent2>
      <a:accent3>
        <a:srgbClr val="D4AF37"/>
      </a:accent3>
      <a:accent4>
        <a:srgbClr val="1565C0"/>
      </a:accent4>
      <a:accent5>
        <a:srgbClr val="43B766"/>
      </a:accent5>
      <a:accent6>
        <a:srgbClr val="8A23B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2350</Words>
  <Application>Microsoft Macintosh PowerPoint</Application>
  <PresentationFormat>On-screen Show (16:9)</PresentationFormat>
  <Paragraphs>386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7" baseType="lpstr">
      <vt:lpstr>Fira Sans Medium</vt:lpstr>
      <vt:lpstr>Lato Light</vt:lpstr>
      <vt:lpstr>Proxima Nova Semibold</vt:lpstr>
      <vt:lpstr>Fira Sans Extra Condensed SemiBold</vt:lpstr>
      <vt:lpstr>Arial</vt:lpstr>
      <vt:lpstr>Fira Sans Extra Condensed</vt:lpstr>
      <vt:lpstr>Fira Sans</vt:lpstr>
      <vt:lpstr>Proxima Nova</vt:lpstr>
      <vt:lpstr>Fira Sans Extra Condensed Medium</vt:lpstr>
      <vt:lpstr>Roboto</vt:lpstr>
      <vt:lpstr>Fira Sans Condensed</vt:lpstr>
      <vt:lpstr>Simple Light</vt:lpstr>
      <vt:lpstr>Map of the UK Infographics by Slidesgo</vt:lpstr>
      <vt:lpstr>Slidesgo Final Pages</vt:lpstr>
      <vt:lpstr>Instructions for use (free users)</vt:lpstr>
      <vt:lpstr>Instructions for use (premium users)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Map of the UK Infographics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use (free users)</dc:title>
  <cp:lastModifiedBy>Kshitij Mittal</cp:lastModifiedBy>
  <cp:revision>1</cp:revision>
  <dcterms:modified xsi:type="dcterms:W3CDTF">2023-08-12T00:19:31Z</dcterms:modified>
</cp:coreProperties>
</file>